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6858000" cx="12192000"/>
  <p:notesSz cx="6858000" cy="9144000"/>
  <p:embeddedFontLst>
    <p:embeddedFont>
      <p:font typeface="Calibri"/>
      <p:regular r:id="rId29"/>
      <p:bold r:id="rId30"/>
      <p:italic r:id="rId31"/>
      <p:boldItalic r:id="rId32"/>
    </p:embeddedFont>
  </p:embeddedFontLst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80464E19-3CEE-4FDA-8618-3A9327140CB9}">
  <a:tblStyle styleId="{80464E19-3CEE-4FDA-8618-3A9327140CB9}" styleName="Table_0"/>
  <a:tblStyle styleId="{C78F2352-2896-429F-A21F-CDBFFAFFAB4B}" styleName="Table_1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Calibri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Calibri-italic.fntdata"/><Relationship Id="rId30" Type="http://schemas.openxmlformats.org/officeDocument/2006/relationships/font" Target="fonts/Calibri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Calibri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 txBox="1"/>
          <p:nvPr>
            <p:ph idx="2" type="hdr"/>
          </p:nvPr>
        </p:nvSpPr>
        <p:spPr>
          <a:xfrm>
            <a:off x="0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" name="Shape 3"/>
          <p:cNvSpPr txBox="1"/>
          <p:nvPr>
            <p:ph idx="10" type="dt"/>
          </p:nvPr>
        </p:nvSpPr>
        <p:spPr>
          <a:xfrm>
            <a:off x="3884612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r">
              <a:spcBef>
                <a:spcPts val="0"/>
              </a:spcBef>
              <a:defRPr b="0" baseline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Shape 4"/>
          <p:cNvSpPr/>
          <p:nvPr>
            <p:ph idx="3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" name="Shape 5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1" type="ftr"/>
          </p:nvPr>
        </p:nvSpPr>
        <p:spPr>
          <a:xfrm>
            <a:off x="0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400550"/>
            <a:ext cx="5486399" cy="3600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5" name="Shape 115"/>
          <p:cNvSpPr txBox="1"/>
          <p:nvPr>
            <p:ph idx="12" type="sldNum"/>
          </p:nvPr>
        </p:nvSpPr>
        <p:spPr>
          <a:xfrm>
            <a:off x="3884612" y="8685213"/>
            <a:ext cx="2971799" cy="458699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8" name="Shape 208"/>
          <p:cNvSpPr txBox="1"/>
          <p:nvPr>
            <p:ph idx="1" type="body"/>
          </p:nvPr>
        </p:nvSpPr>
        <p:spPr>
          <a:xfrm>
            <a:off x="685800" y="4400550"/>
            <a:ext cx="5486399" cy="3600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9" name="Shape 209"/>
          <p:cNvSpPr txBox="1"/>
          <p:nvPr>
            <p:ph idx="12" type="sldNum"/>
          </p:nvPr>
        </p:nvSpPr>
        <p:spPr>
          <a:xfrm>
            <a:off x="3884612" y="8685213"/>
            <a:ext cx="2971799" cy="458699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16" name="Shape 216"/>
          <p:cNvSpPr txBox="1"/>
          <p:nvPr>
            <p:ph idx="1" type="body"/>
          </p:nvPr>
        </p:nvSpPr>
        <p:spPr>
          <a:xfrm>
            <a:off x="685800" y="4400550"/>
            <a:ext cx="5486399" cy="3600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7" name="Shape 217"/>
          <p:cNvSpPr txBox="1"/>
          <p:nvPr>
            <p:ph idx="12" type="sldNum"/>
          </p:nvPr>
        </p:nvSpPr>
        <p:spPr>
          <a:xfrm>
            <a:off x="3884612" y="8685213"/>
            <a:ext cx="2971799" cy="458699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27" name="Shape 227"/>
          <p:cNvSpPr txBox="1"/>
          <p:nvPr>
            <p:ph idx="1" type="body"/>
          </p:nvPr>
        </p:nvSpPr>
        <p:spPr>
          <a:xfrm>
            <a:off x="685800" y="4400550"/>
            <a:ext cx="5486399" cy="3600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8" name="Shape 228"/>
          <p:cNvSpPr txBox="1"/>
          <p:nvPr>
            <p:ph idx="12" type="sldNum"/>
          </p:nvPr>
        </p:nvSpPr>
        <p:spPr>
          <a:xfrm>
            <a:off x="3884612" y="8685213"/>
            <a:ext cx="2971799" cy="458699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38" name="Shape 238"/>
          <p:cNvSpPr txBox="1"/>
          <p:nvPr>
            <p:ph idx="1" type="body"/>
          </p:nvPr>
        </p:nvSpPr>
        <p:spPr>
          <a:xfrm>
            <a:off x="685800" y="4400550"/>
            <a:ext cx="5486399" cy="3600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9" name="Shape 239"/>
          <p:cNvSpPr txBox="1"/>
          <p:nvPr>
            <p:ph idx="12" type="sldNum"/>
          </p:nvPr>
        </p:nvSpPr>
        <p:spPr>
          <a:xfrm>
            <a:off x="3884612" y="8685213"/>
            <a:ext cx="2971799" cy="458699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8" name="Shape 248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55" name="Shape 255"/>
          <p:cNvSpPr txBox="1"/>
          <p:nvPr>
            <p:ph idx="1" type="body"/>
          </p:nvPr>
        </p:nvSpPr>
        <p:spPr>
          <a:xfrm>
            <a:off x="685800" y="4400550"/>
            <a:ext cx="5486399" cy="3600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6" name="Shape 256"/>
          <p:cNvSpPr txBox="1"/>
          <p:nvPr>
            <p:ph idx="12" type="sldNum"/>
          </p:nvPr>
        </p:nvSpPr>
        <p:spPr>
          <a:xfrm>
            <a:off x="3884612" y="8685213"/>
            <a:ext cx="2971799" cy="458699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63" name="Shape 263"/>
          <p:cNvSpPr txBox="1"/>
          <p:nvPr>
            <p:ph idx="1" type="body"/>
          </p:nvPr>
        </p:nvSpPr>
        <p:spPr>
          <a:xfrm>
            <a:off x="685800" y="4400550"/>
            <a:ext cx="5486399" cy="3600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4" name="Shape 264"/>
          <p:cNvSpPr txBox="1"/>
          <p:nvPr>
            <p:ph idx="12" type="sldNum"/>
          </p:nvPr>
        </p:nvSpPr>
        <p:spPr>
          <a:xfrm>
            <a:off x="3884612" y="8685213"/>
            <a:ext cx="2971799" cy="458699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71" name="Shape 271"/>
          <p:cNvSpPr txBox="1"/>
          <p:nvPr>
            <p:ph idx="1" type="body"/>
          </p:nvPr>
        </p:nvSpPr>
        <p:spPr>
          <a:xfrm>
            <a:off x="685800" y="4400550"/>
            <a:ext cx="5486399" cy="3600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2" name="Shape 272"/>
          <p:cNvSpPr txBox="1"/>
          <p:nvPr>
            <p:ph idx="12" type="sldNum"/>
          </p:nvPr>
        </p:nvSpPr>
        <p:spPr>
          <a:xfrm>
            <a:off x="3884612" y="8685213"/>
            <a:ext cx="2971799" cy="458699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9" name="Shape 279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 txBox="1"/>
          <p:nvPr>
            <p:ph idx="1" type="body"/>
          </p:nvPr>
        </p:nvSpPr>
        <p:spPr>
          <a:xfrm>
            <a:off x="685800" y="4400550"/>
            <a:ext cx="5486399" cy="3600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6" name="Shape 286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/>
              <a:t>Project Outline description - how the different pieces of the puzzle came together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Shape 125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92" name="Shape 292"/>
          <p:cNvSpPr txBox="1"/>
          <p:nvPr>
            <p:ph idx="1" type="body"/>
          </p:nvPr>
        </p:nvSpPr>
        <p:spPr>
          <a:xfrm>
            <a:off x="685800" y="4400550"/>
            <a:ext cx="5486399" cy="3600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3" name="Shape 293"/>
          <p:cNvSpPr txBox="1"/>
          <p:nvPr>
            <p:ph idx="12" type="sldNum"/>
          </p:nvPr>
        </p:nvSpPr>
        <p:spPr>
          <a:xfrm>
            <a:off x="3884612" y="8685213"/>
            <a:ext cx="2971799" cy="458699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00" name="Shape 300"/>
          <p:cNvSpPr txBox="1"/>
          <p:nvPr>
            <p:ph idx="1" type="body"/>
          </p:nvPr>
        </p:nvSpPr>
        <p:spPr>
          <a:xfrm>
            <a:off x="685800" y="4400550"/>
            <a:ext cx="5486399" cy="3600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1" name="Shape 301"/>
          <p:cNvSpPr txBox="1"/>
          <p:nvPr>
            <p:ph idx="12" type="sldNum"/>
          </p:nvPr>
        </p:nvSpPr>
        <p:spPr>
          <a:xfrm>
            <a:off x="3884612" y="8685213"/>
            <a:ext cx="2971799" cy="458699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8" name="Shape 308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15" name="Shape 315"/>
          <p:cNvSpPr txBox="1"/>
          <p:nvPr>
            <p:ph idx="1" type="body"/>
          </p:nvPr>
        </p:nvSpPr>
        <p:spPr>
          <a:xfrm>
            <a:off x="685800" y="4400550"/>
            <a:ext cx="5486399" cy="3600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6" name="Shape 316"/>
          <p:cNvSpPr txBox="1"/>
          <p:nvPr>
            <p:ph idx="12" type="sldNum"/>
          </p:nvPr>
        </p:nvSpPr>
        <p:spPr>
          <a:xfrm>
            <a:off x="3884612" y="8685213"/>
            <a:ext cx="2971799" cy="458699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457200" marR="0" rtl="0" algn="l">
              <a:spcBef>
                <a:spcPts val="0"/>
              </a:spcBef>
            </a:pPr>
            <a:r>
              <a:rPr lang="en-US"/>
              <a:t>Objective of MiYE spa software development project - To share with the class how we implemented agile software design concepts in the design of the software. </a:t>
            </a:r>
          </a:p>
        </p:txBody>
      </p:sp>
      <p:sp>
        <p:nvSpPr>
          <p:cNvPr id="137" name="Shape 137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400550"/>
            <a:ext cx="5486399" cy="3600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US"/>
              <a:t>User story - who, why, what. Purpose of project from user perspective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Refine, clarify correct user story based on the requirements of the customer</a:t>
            </a:r>
          </a:p>
          <a:p>
            <a:pPr indent="-228600" lvl="0" marL="457200">
              <a:spcBef>
                <a:spcPts val="0"/>
              </a:spcBef>
            </a:pPr>
            <a:r>
              <a:rPr lang="en-US"/>
              <a:t>in time, on budget</a:t>
            </a:r>
          </a:p>
        </p:txBody>
      </p:sp>
      <p:sp>
        <p:nvSpPr>
          <p:cNvPr id="146" name="Shape 146"/>
          <p:cNvSpPr txBox="1"/>
          <p:nvPr>
            <p:ph idx="12" type="sldNum"/>
          </p:nvPr>
        </p:nvSpPr>
        <p:spPr>
          <a:xfrm>
            <a:off x="3884612" y="8685213"/>
            <a:ext cx="2971799" cy="458699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400550"/>
            <a:ext cx="5486399" cy="3600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8" name="Shape 158"/>
          <p:cNvSpPr txBox="1"/>
          <p:nvPr>
            <p:ph idx="12" type="sldNum"/>
          </p:nvPr>
        </p:nvSpPr>
        <p:spPr>
          <a:xfrm>
            <a:off x="3884612" y="8685213"/>
            <a:ext cx="2971799" cy="458699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0" name="Shape 170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685800" y="4400550"/>
            <a:ext cx="5486399" cy="3600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8" name="Shape 178"/>
          <p:cNvSpPr txBox="1"/>
          <p:nvPr>
            <p:ph idx="12" type="sldNum"/>
          </p:nvPr>
        </p:nvSpPr>
        <p:spPr>
          <a:xfrm>
            <a:off x="3884612" y="8685213"/>
            <a:ext cx="2971799" cy="458699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685800" y="4400550"/>
            <a:ext cx="5486399" cy="3600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7" name="Shape 187"/>
          <p:cNvSpPr txBox="1"/>
          <p:nvPr>
            <p:ph idx="12" type="sldNum"/>
          </p:nvPr>
        </p:nvSpPr>
        <p:spPr>
          <a:xfrm>
            <a:off x="3884612" y="8685213"/>
            <a:ext cx="2971799" cy="458699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baseline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objectives</a:t>
            </a:r>
          </a:p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 the end of this lesson, you will be able to:</a:t>
            </a:r>
          </a:p>
          <a:p>
            <a:pPr indent="-171450" lvl="0" marL="1714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Save files to the team Web server.</a:t>
            </a:r>
          </a:p>
          <a:p>
            <a:pPr indent="-171450" lvl="0" marL="1714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Move files to different locations on the team Web server.</a:t>
            </a:r>
          </a:p>
          <a:p>
            <a:pPr indent="-171450" lvl="0" marL="1714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Share files on the team Web server.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Shape 198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/>
          <p:nvPr/>
        </p:nvSpPr>
        <p:spPr>
          <a:xfrm flipH="1" rot="10800000">
            <a:off x="7213577" y="3810000"/>
            <a:ext cx="4978424" cy="910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Shape 29"/>
          <p:cNvSpPr/>
          <p:nvPr/>
        </p:nvSpPr>
        <p:spPr>
          <a:xfrm flipH="1" rot="10800000">
            <a:off x="7213600" y="3897009"/>
            <a:ext cx="4978400" cy="192023"/>
          </a:xfrm>
          <a:prstGeom prst="rect">
            <a:avLst/>
          </a:prstGeom>
          <a:solidFill>
            <a:schemeClr val="accent2">
              <a:alpha val="49803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Shape 30"/>
          <p:cNvSpPr/>
          <p:nvPr/>
        </p:nvSpPr>
        <p:spPr>
          <a:xfrm flipH="1" rot="10800000">
            <a:off x="7213600" y="4115166"/>
            <a:ext cx="4978400" cy="9143"/>
          </a:xfrm>
          <a:prstGeom prst="rect">
            <a:avLst/>
          </a:prstGeom>
          <a:solidFill>
            <a:schemeClr val="accent2">
              <a:alpha val="64705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Shape 31"/>
          <p:cNvSpPr/>
          <p:nvPr/>
        </p:nvSpPr>
        <p:spPr>
          <a:xfrm flipH="1" rot="10800000">
            <a:off x="7213600" y="4164403"/>
            <a:ext cx="2621279" cy="18287"/>
          </a:xfrm>
          <a:prstGeom prst="rect">
            <a:avLst/>
          </a:prstGeom>
          <a:solidFill>
            <a:schemeClr val="accent2">
              <a:alpha val="60000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Shape 32"/>
          <p:cNvSpPr/>
          <p:nvPr/>
        </p:nvSpPr>
        <p:spPr>
          <a:xfrm flipH="1" rot="10800000">
            <a:off x="7213600" y="4199572"/>
            <a:ext cx="2621279" cy="9143"/>
          </a:xfrm>
          <a:prstGeom prst="rect">
            <a:avLst/>
          </a:prstGeom>
          <a:solidFill>
            <a:schemeClr val="accent2">
              <a:alpha val="64705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Shape 33"/>
          <p:cNvSpPr/>
          <p:nvPr/>
        </p:nvSpPr>
        <p:spPr>
          <a:xfrm>
            <a:off x="7213600" y="3962400"/>
            <a:ext cx="4084319" cy="27431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Shape 34"/>
          <p:cNvSpPr/>
          <p:nvPr/>
        </p:nvSpPr>
        <p:spPr>
          <a:xfrm>
            <a:off x="9835342" y="4060982"/>
            <a:ext cx="2133599" cy="36575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Shape 35"/>
          <p:cNvSpPr/>
          <p:nvPr/>
        </p:nvSpPr>
        <p:spPr>
          <a:xfrm>
            <a:off x="0" y="3649662"/>
            <a:ext cx="12192000" cy="244170"/>
          </a:xfrm>
          <a:prstGeom prst="rect">
            <a:avLst/>
          </a:prstGeom>
          <a:solidFill>
            <a:schemeClr val="accent2">
              <a:alpha val="49803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" name="Shape 36"/>
          <p:cNvSpPr/>
          <p:nvPr/>
        </p:nvSpPr>
        <p:spPr>
          <a:xfrm>
            <a:off x="0" y="3675528"/>
            <a:ext cx="12192000" cy="14067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Shape 37"/>
          <p:cNvSpPr/>
          <p:nvPr/>
        </p:nvSpPr>
        <p:spPr>
          <a:xfrm flipH="1" rot="10800000">
            <a:off x="8552067" y="3643089"/>
            <a:ext cx="3639932" cy="248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Shape 38"/>
          <p:cNvSpPr/>
          <p:nvPr/>
        </p:nvSpPr>
        <p:spPr>
          <a:xfrm>
            <a:off x="0" y="0"/>
            <a:ext cx="12192000" cy="37016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Shape 39"/>
          <p:cNvSpPr txBox="1"/>
          <p:nvPr>
            <p:ph idx="10" type="dt"/>
          </p:nvPr>
        </p:nvSpPr>
        <p:spPr>
          <a:xfrm>
            <a:off x="8940800" y="4206239"/>
            <a:ext cx="128015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8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1" type="ftr"/>
          </p:nvPr>
        </p:nvSpPr>
        <p:spPr>
          <a:xfrm>
            <a:off x="7213600" y="4205287"/>
            <a:ext cx="17271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r">
              <a:spcBef>
                <a:spcPts val="0"/>
              </a:spcBef>
              <a:defRPr b="0" baseline="0" i="0" sz="8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11093450" y="1135"/>
            <a:ext cx="996949" cy="36575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42" name="Shape 42"/>
          <p:cNvSpPr txBox="1"/>
          <p:nvPr>
            <p:ph idx="1" type="subTitle"/>
          </p:nvPr>
        </p:nvSpPr>
        <p:spPr>
          <a:xfrm>
            <a:off x="609600" y="3899937"/>
            <a:ext cx="660399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7" marL="64008" marR="0" rtl="0" algn="l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b="0" baseline="0" i="0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ctr">
              <a:spcBef>
                <a:spcPts val="300"/>
              </a:spcBef>
              <a:buClr>
                <a:schemeClr val="accent2"/>
              </a:buClr>
              <a:buFont typeface="Georgia"/>
              <a:buNone/>
              <a:defRPr b="0" baseline="0" i="0" sz="26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ctr">
              <a:spcBef>
                <a:spcPts val="300"/>
              </a:spcBef>
              <a:buClr>
                <a:schemeClr val="accent1"/>
              </a:buClr>
              <a:buFont typeface="Noto Symbol"/>
              <a:buNone/>
              <a:defRPr b="0" baseline="0" i="0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ctr">
              <a:spcBef>
                <a:spcPts val="300"/>
              </a:spcBef>
              <a:buClr>
                <a:schemeClr val="accent1"/>
              </a:buClr>
              <a:buFont typeface="Noto Symbol"/>
              <a:buNone/>
              <a:defRPr b="0" baseline="0" i="0" sz="2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ctr">
              <a:spcBef>
                <a:spcPts val="300"/>
              </a:spcBef>
              <a:buClr>
                <a:schemeClr val="accent1"/>
              </a:buClr>
              <a:buFont typeface="Noto Symbol"/>
              <a:buNone/>
              <a:defRPr b="0" baseline="0" i="0" sz="2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ctr">
              <a:spcBef>
                <a:spcPts val="300"/>
              </a:spcBef>
              <a:buClr>
                <a:schemeClr val="accent1"/>
              </a:buClr>
              <a:buFont typeface="Noto Symbol"/>
              <a:buNone/>
              <a:defRPr b="0" baseline="0" i="0" sz="1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ctr">
              <a:spcBef>
                <a:spcPts val="300"/>
              </a:spcBef>
              <a:buClr>
                <a:schemeClr val="accent1"/>
              </a:buClr>
              <a:buFont typeface="Noto Symbol"/>
              <a:buNone/>
              <a:defRPr b="0" baseline="0" i="0" sz="16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ctr">
              <a:spcBef>
                <a:spcPts val="300"/>
              </a:spcBef>
              <a:buClr>
                <a:schemeClr val="accent1"/>
              </a:buClr>
              <a:buFont typeface="Noto Symbol"/>
              <a:buNone/>
              <a:defRPr b="0" baseline="0" i="0" sz="15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ctr">
              <a:spcBef>
                <a:spcPts val="300"/>
              </a:spcBef>
              <a:buClr>
                <a:schemeClr val="accent1"/>
              </a:buClr>
              <a:buFont typeface="Noto Symbol"/>
              <a:buNone/>
              <a:defRPr b="0" baseline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type="ctrTitle"/>
          </p:nvPr>
        </p:nvSpPr>
        <p:spPr>
          <a:xfrm>
            <a:off x="609600" y="2401888"/>
            <a:ext cx="11277600" cy="147002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l">
              <a:spcBef>
                <a:spcPts val="0"/>
              </a:spcBef>
              <a:buClr>
                <a:schemeClr val="lt1"/>
              </a:buClr>
              <a:buFont typeface="Calibri"/>
              <a:buNone/>
              <a:defRPr b="0" baseline="0" i="0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0" marR="0" rtl="0" algn="l">
              <a:spcBef>
                <a:spcPts val="0"/>
              </a:spcBef>
              <a:defRPr/>
            </a:lvl2pPr>
            <a:lvl3pPr indent="0" marL="0" marR="0" rtl="0" algn="l">
              <a:spcBef>
                <a:spcPts val="0"/>
              </a:spcBef>
              <a:defRPr/>
            </a:lvl3pPr>
            <a:lvl4pPr indent="0" marL="0" marR="0" rtl="0" algn="l">
              <a:spcBef>
                <a:spcPts val="0"/>
              </a:spcBef>
              <a:defRPr/>
            </a:lvl4pPr>
            <a:lvl5pPr indent="0" marL="0" marR="0" rtl="0" algn="l">
              <a:spcBef>
                <a:spcPts val="0"/>
              </a:spcBef>
              <a:defRPr/>
            </a:lvl5pPr>
            <a:lvl6pPr indent="0" marL="0" marR="0" rtl="0" algn="l">
              <a:spcBef>
                <a:spcPts val="0"/>
              </a:spcBef>
              <a:defRPr/>
            </a:lvl6pPr>
            <a:lvl7pPr indent="0" marL="0" marR="0" rtl="0" algn="l">
              <a:spcBef>
                <a:spcPts val="0"/>
              </a:spcBef>
              <a:defRPr/>
            </a:lvl7pPr>
            <a:lvl8pPr indent="0" marL="0" marR="0" rtl="0" algn="l">
              <a:spcBef>
                <a:spcPts val="0"/>
              </a:spcBef>
              <a:defRPr/>
            </a:lvl8pPr>
            <a:lvl9pPr indent="0" marL="0" marR="0" rtl="0" algn="l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idx="10" type="dt"/>
          </p:nvPr>
        </p:nvSpPr>
        <p:spPr>
          <a:xfrm>
            <a:off x="8782047" y="612647"/>
            <a:ext cx="1276351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8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7" name="Shape 97"/>
          <p:cNvSpPr txBox="1"/>
          <p:nvPr>
            <p:ph idx="11" type="ftr"/>
          </p:nvPr>
        </p:nvSpPr>
        <p:spPr>
          <a:xfrm>
            <a:off x="7010400" y="612647"/>
            <a:ext cx="176784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r">
              <a:spcBef>
                <a:spcPts val="0"/>
              </a:spcBef>
              <a:defRPr b="0" baseline="0" i="0" sz="8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10899647" y="2271"/>
            <a:ext cx="1016000" cy="36575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 rot="5400000">
            <a:off x="3933444" y="-1074419"/>
            <a:ext cx="4325112" cy="10972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86359" marL="365760" rtl="0" algn="l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sz="2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86868" marL="658368" rtl="0" algn="l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sz="2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2644" marL="923544" rtl="0" algn="l">
              <a:spcBef>
                <a:spcPts val="300"/>
              </a:spcBef>
              <a:buClr>
                <a:schemeClr val="accent1"/>
              </a:buClr>
              <a:buFont typeface="Noto Symbol"/>
              <a:buChar char="⚫"/>
              <a:defRPr sz="2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61975" marL="1179576" rtl="0" algn="l">
              <a:spcBef>
                <a:spcPts val="300"/>
              </a:spcBef>
              <a:buClr>
                <a:schemeClr val="accent1"/>
              </a:buClr>
              <a:buFont typeface="Noto Symbol"/>
              <a:buChar char="⚫"/>
              <a:defRPr sz="2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56388" marL="1389888" rtl="0" algn="l">
              <a:spcBef>
                <a:spcPts val="300"/>
              </a:spcBef>
              <a:buClr>
                <a:schemeClr val="accent1"/>
              </a:buClr>
              <a:buFont typeface="Noto Symbol"/>
              <a:buChar char="⚫"/>
              <a:defRPr sz="2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72644" marL="1609344" rtl="0" algn="l">
              <a:spcBef>
                <a:spcPts val="300"/>
              </a:spcBef>
              <a:buClr>
                <a:schemeClr val="accent1"/>
              </a:buClr>
              <a:buFont typeface="Noto Symbol"/>
              <a:buChar char="⚫"/>
              <a:defRPr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8900" marL="1828800" rtl="0" algn="l">
              <a:spcBef>
                <a:spcPts val="300"/>
              </a:spcBef>
              <a:buClr>
                <a:schemeClr val="accent1"/>
              </a:buClr>
              <a:buFont typeface="Noto Symbol"/>
              <a:buChar char="⚫"/>
              <a:defRPr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93217" marL="2029968" rtl="0" algn="l">
              <a:spcBef>
                <a:spcPts val="300"/>
              </a:spcBef>
              <a:buClr>
                <a:schemeClr val="accent1"/>
              </a:buClr>
              <a:buFont typeface="Noto Symbol"/>
              <a:buChar char="⚫"/>
              <a:defRPr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93979" marL="2240280" rtl="0" algn="l">
              <a:spcBef>
                <a:spcPts val="300"/>
              </a:spcBef>
              <a:buClr>
                <a:schemeClr val="accent1"/>
              </a:buClr>
              <a:buFont typeface="Noto Symbol"/>
              <a:buChar char="⚫"/>
              <a:defRPr baseline="0" sz="1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0" name="Shape 100"/>
          <p:cNvSpPr txBox="1"/>
          <p:nvPr>
            <p:ph type="title"/>
          </p:nvPr>
        </p:nvSpPr>
        <p:spPr>
          <a:xfrm>
            <a:off x="609600" y="1143000"/>
            <a:ext cx="10972799" cy="1066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l">
              <a:spcBef>
                <a:spcPts val="0"/>
              </a:spcBef>
              <a:buClr>
                <a:schemeClr val="dk2"/>
              </a:buClr>
              <a:buFont typeface="Calibri"/>
              <a:buNone/>
              <a:defRPr sz="4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idx="10" type="dt"/>
          </p:nvPr>
        </p:nvSpPr>
        <p:spPr>
          <a:xfrm>
            <a:off x="8782047" y="612647"/>
            <a:ext cx="1276351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8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3" name="Shape 103"/>
          <p:cNvSpPr txBox="1"/>
          <p:nvPr>
            <p:ph idx="11" type="ftr"/>
          </p:nvPr>
        </p:nvSpPr>
        <p:spPr>
          <a:xfrm>
            <a:off x="7010400" y="612647"/>
            <a:ext cx="176784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r">
              <a:spcBef>
                <a:spcPts val="0"/>
              </a:spcBef>
              <a:defRPr b="0" baseline="0" i="0" sz="8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10899647" y="2271"/>
            <a:ext cx="1016000" cy="36575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 rot="5400000">
            <a:off x="2051049" y="-298450"/>
            <a:ext cx="5448300" cy="83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86359" marL="365760" rtl="0" algn="l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sz="2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86868" marL="658368" rtl="0" algn="l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sz="2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2644" marL="923544" rtl="0" algn="l">
              <a:spcBef>
                <a:spcPts val="300"/>
              </a:spcBef>
              <a:buClr>
                <a:schemeClr val="accent1"/>
              </a:buClr>
              <a:buFont typeface="Noto Symbol"/>
              <a:buChar char="⚫"/>
              <a:defRPr sz="2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61975" marL="1179576" rtl="0" algn="l">
              <a:spcBef>
                <a:spcPts val="300"/>
              </a:spcBef>
              <a:buClr>
                <a:schemeClr val="accent1"/>
              </a:buClr>
              <a:buFont typeface="Noto Symbol"/>
              <a:buChar char="⚫"/>
              <a:defRPr sz="2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56388" marL="1389888" rtl="0" algn="l">
              <a:spcBef>
                <a:spcPts val="300"/>
              </a:spcBef>
              <a:buClr>
                <a:schemeClr val="accent1"/>
              </a:buClr>
              <a:buFont typeface="Noto Symbol"/>
              <a:buChar char="⚫"/>
              <a:defRPr sz="2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72644" marL="1609344" rtl="0" algn="l">
              <a:spcBef>
                <a:spcPts val="300"/>
              </a:spcBef>
              <a:buClr>
                <a:schemeClr val="accent1"/>
              </a:buClr>
              <a:buFont typeface="Noto Symbol"/>
              <a:buChar char="⚫"/>
              <a:defRPr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8900" marL="1828800" rtl="0" algn="l">
              <a:spcBef>
                <a:spcPts val="300"/>
              </a:spcBef>
              <a:buClr>
                <a:schemeClr val="accent1"/>
              </a:buClr>
              <a:buFont typeface="Noto Symbol"/>
              <a:buChar char="⚫"/>
              <a:defRPr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93217" marL="2029968" rtl="0" algn="l">
              <a:spcBef>
                <a:spcPts val="300"/>
              </a:spcBef>
              <a:buClr>
                <a:schemeClr val="accent1"/>
              </a:buClr>
              <a:buFont typeface="Noto Symbol"/>
              <a:buChar char="⚫"/>
              <a:defRPr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93979" marL="2240280" rtl="0" algn="l">
              <a:spcBef>
                <a:spcPts val="300"/>
              </a:spcBef>
              <a:buClr>
                <a:schemeClr val="accent1"/>
              </a:buClr>
              <a:buFont typeface="Noto Symbol"/>
              <a:buChar char="⚫"/>
              <a:defRPr baseline="0" sz="1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6" name="Shape 106"/>
          <p:cNvSpPr txBox="1"/>
          <p:nvPr>
            <p:ph type="title"/>
          </p:nvPr>
        </p:nvSpPr>
        <p:spPr>
          <a:xfrm rot="5400000">
            <a:off x="7588249" y="2597149"/>
            <a:ext cx="5448300" cy="254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l">
              <a:spcBef>
                <a:spcPts val="0"/>
              </a:spcBef>
              <a:buClr>
                <a:schemeClr val="dk2"/>
              </a:buClr>
              <a:buFont typeface="Calibri"/>
              <a:buNone/>
              <a:defRPr sz="4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idx="10" type="dt"/>
          </p:nvPr>
        </p:nvSpPr>
        <p:spPr>
          <a:xfrm>
            <a:off x="8782047" y="612647"/>
            <a:ext cx="1276351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8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1" type="ftr"/>
          </p:nvPr>
        </p:nvSpPr>
        <p:spPr>
          <a:xfrm>
            <a:off x="7010400" y="612647"/>
            <a:ext cx="176784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r">
              <a:spcBef>
                <a:spcPts val="0"/>
              </a:spcBef>
              <a:defRPr b="0" baseline="0" i="0" sz="8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10899647" y="2271"/>
            <a:ext cx="1016000" cy="36575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609600" y="2249424"/>
            <a:ext cx="10972799" cy="43251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86359" marL="365760" rtl="0" algn="l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sz="2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86868" marL="658368" rtl="0" algn="l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sz="2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2644" marL="923544" rtl="0" algn="l">
              <a:spcBef>
                <a:spcPts val="300"/>
              </a:spcBef>
              <a:buClr>
                <a:schemeClr val="accent1"/>
              </a:buClr>
              <a:buFont typeface="Noto Symbol"/>
              <a:buChar char="⚫"/>
              <a:defRPr sz="2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61975" marL="1179576" rtl="0" algn="l">
              <a:spcBef>
                <a:spcPts val="300"/>
              </a:spcBef>
              <a:buClr>
                <a:schemeClr val="accent1"/>
              </a:buClr>
              <a:buFont typeface="Noto Symbol"/>
              <a:buChar char="⚫"/>
              <a:defRPr sz="2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56388" marL="1389888" rtl="0" algn="l">
              <a:spcBef>
                <a:spcPts val="300"/>
              </a:spcBef>
              <a:buClr>
                <a:schemeClr val="accent1"/>
              </a:buClr>
              <a:buFont typeface="Noto Symbol"/>
              <a:buChar char="⚫"/>
              <a:defRPr sz="2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72644" marL="1609344" rtl="0" algn="l">
              <a:spcBef>
                <a:spcPts val="300"/>
              </a:spcBef>
              <a:buClr>
                <a:schemeClr val="accent1"/>
              </a:buClr>
              <a:buFont typeface="Noto Symbol"/>
              <a:buChar char="⚫"/>
              <a:defRPr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8900" marL="1828800" rtl="0" algn="l">
              <a:spcBef>
                <a:spcPts val="300"/>
              </a:spcBef>
              <a:buClr>
                <a:schemeClr val="accent1"/>
              </a:buClr>
              <a:buFont typeface="Noto Symbol"/>
              <a:buChar char="⚫"/>
              <a:defRPr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93217" marL="2029968" rtl="0" algn="l">
              <a:spcBef>
                <a:spcPts val="300"/>
              </a:spcBef>
              <a:buClr>
                <a:schemeClr val="accent1"/>
              </a:buClr>
              <a:buFont typeface="Noto Symbol"/>
              <a:buChar char="⚫"/>
              <a:defRPr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93979" marL="2240280" rtl="0" algn="l">
              <a:spcBef>
                <a:spcPts val="300"/>
              </a:spcBef>
              <a:buClr>
                <a:schemeClr val="accent1"/>
              </a:buClr>
              <a:buFont typeface="Noto Symbol"/>
              <a:buChar char="⚫"/>
              <a:defRPr baseline="0" sz="1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Shape 49"/>
          <p:cNvSpPr txBox="1"/>
          <p:nvPr>
            <p:ph type="title"/>
          </p:nvPr>
        </p:nvSpPr>
        <p:spPr>
          <a:xfrm>
            <a:off x="609600" y="1143000"/>
            <a:ext cx="10972799" cy="1066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l">
              <a:spcBef>
                <a:spcPts val="0"/>
              </a:spcBef>
              <a:buClr>
                <a:schemeClr val="dk2"/>
              </a:buClr>
              <a:buFont typeface="Calibri"/>
              <a:buNone/>
              <a:defRPr sz="4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0" type="dt"/>
          </p:nvPr>
        </p:nvSpPr>
        <p:spPr>
          <a:xfrm>
            <a:off x="8782047" y="612647"/>
            <a:ext cx="1276351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8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7010400" y="612647"/>
            <a:ext cx="176784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r">
              <a:spcBef>
                <a:spcPts val="0"/>
              </a:spcBef>
              <a:defRPr b="0" baseline="0" i="0" sz="8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10899647" y="2271"/>
            <a:ext cx="1016000" cy="36575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6197600" y="2249425"/>
            <a:ext cx="5384799" cy="43418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 sz="2000"/>
            </a:lvl1pPr>
            <a:lvl2pPr rtl="0">
              <a:spcBef>
                <a:spcPts val="0"/>
              </a:spcBef>
              <a:defRPr sz="1900"/>
            </a:lvl2pPr>
            <a:lvl3pPr rtl="0">
              <a:spcBef>
                <a:spcPts val="0"/>
              </a:spcBef>
              <a:defRPr sz="1800"/>
            </a:lvl3pPr>
            <a:lvl4pPr rtl="0">
              <a:spcBef>
                <a:spcPts val="0"/>
              </a:spcBef>
              <a:defRPr sz="1800"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rtl="0">
              <a:spcBef>
                <a:spcPts val="0"/>
              </a:spcBef>
              <a:defRPr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rtl="0">
              <a:spcBef>
                <a:spcPts val="0"/>
              </a:spcBef>
              <a:defRPr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rtl="0">
              <a:spcBef>
                <a:spcPts val="0"/>
              </a:spcBef>
              <a:defRPr baseline="0" sz="1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2" type="body"/>
          </p:nvPr>
        </p:nvSpPr>
        <p:spPr>
          <a:xfrm>
            <a:off x="609600" y="2249425"/>
            <a:ext cx="5384799" cy="43418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 sz="2000"/>
            </a:lvl1pPr>
            <a:lvl2pPr rtl="0">
              <a:spcBef>
                <a:spcPts val="0"/>
              </a:spcBef>
              <a:defRPr sz="1900"/>
            </a:lvl2pPr>
            <a:lvl3pPr rtl="0">
              <a:spcBef>
                <a:spcPts val="0"/>
              </a:spcBef>
              <a:defRPr sz="1800"/>
            </a:lvl3pPr>
            <a:lvl4pPr rtl="0">
              <a:spcBef>
                <a:spcPts val="0"/>
              </a:spcBef>
              <a:defRPr sz="1800"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rtl="0">
              <a:spcBef>
                <a:spcPts val="0"/>
              </a:spcBef>
              <a:defRPr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rtl="0">
              <a:spcBef>
                <a:spcPts val="0"/>
              </a:spcBef>
              <a:defRPr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rtl="0">
              <a:spcBef>
                <a:spcPts val="0"/>
              </a:spcBef>
              <a:defRPr baseline="0" sz="1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Shape 56"/>
          <p:cNvSpPr txBox="1"/>
          <p:nvPr>
            <p:ph type="title"/>
          </p:nvPr>
        </p:nvSpPr>
        <p:spPr>
          <a:xfrm>
            <a:off x="609600" y="1143000"/>
            <a:ext cx="10972799" cy="1066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l">
              <a:spcBef>
                <a:spcPts val="0"/>
              </a:spcBef>
              <a:buClr>
                <a:schemeClr val="dk2"/>
              </a:buClr>
              <a:buFont typeface="Calibri"/>
              <a:buNone/>
              <a:defRPr sz="4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idx="10" type="dt"/>
          </p:nvPr>
        </p:nvSpPr>
        <p:spPr>
          <a:xfrm>
            <a:off x="8782047" y="612647"/>
            <a:ext cx="1276351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8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1" type="ftr"/>
          </p:nvPr>
        </p:nvSpPr>
        <p:spPr>
          <a:xfrm>
            <a:off x="7010400" y="612647"/>
            <a:ext cx="176784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r">
              <a:spcBef>
                <a:spcPts val="0"/>
              </a:spcBef>
              <a:defRPr b="0" baseline="0" i="0" sz="8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10899647" y="2271"/>
            <a:ext cx="1016000" cy="36575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963083" y="3367087"/>
            <a:ext cx="10363200" cy="150971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7619" marL="45720" rtl="0">
              <a:spcBef>
                <a:spcPts val="0"/>
              </a:spcBef>
              <a:buClr>
                <a:schemeClr val="dk2"/>
              </a:buClr>
              <a:buFont typeface="Calibri"/>
              <a:buNone/>
              <a:defRPr b="0" sz="2100">
                <a:solidFill>
                  <a:schemeClr val="dk2"/>
                </a:solidFill>
              </a:defRPr>
            </a:lvl1pPr>
            <a:lvl2pPr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800">
                <a:solidFill>
                  <a:srgbClr val="888888"/>
                </a:solidFill>
              </a:defRPr>
            </a:lvl2pPr>
            <a:lvl3pPr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3pPr>
            <a:lvl4pPr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4pPr>
            <a:lvl5pPr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5pPr>
            <a:lvl6pPr rtl="0">
              <a:spcBef>
                <a:spcPts val="0"/>
              </a:spcBef>
              <a:defRPr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rtl="0">
              <a:spcBef>
                <a:spcPts val="0"/>
              </a:spcBef>
              <a:defRPr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rtl="0">
              <a:spcBef>
                <a:spcPts val="0"/>
              </a:spcBef>
              <a:defRPr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rtl="0">
              <a:spcBef>
                <a:spcPts val="0"/>
              </a:spcBef>
              <a:defRPr baseline="0" sz="1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Shape 62"/>
          <p:cNvSpPr txBox="1"/>
          <p:nvPr>
            <p:ph type="title"/>
          </p:nvPr>
        </p:nvSpPr>
        <p:spPr>
          <a:xfrm>
            <a:off x="963083" y="1981200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buClr>
                <a:schemeClr val="accent2"/>
              </a:buClr>
              <a:buFont typeface="Calibri"/>
              <a:buNone/>
              <a:defRPr b="1" baseline="0" sz="4300" cap="none">
                <a:solidFill>
                  <a:schemeClr val="accent2"/>
                </a:solidFill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idx="10" type="dt"/>
          </p:nvPr>
        </p:nvSpPr>
        <p:spPr>
          <a:xfrm>
            <a:off x="8782047" y="612647"/>
            <a:ext cx="1276351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8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10899647" y="2271"/>
            <a:ext cx="1016000" cy="36575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7010400" y="612647"/>
            <a:ext cx="176784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r">
              <a:spcBef>
                <a:spcPts val="0"/>
              </a:spcBef>
              <a:defRPr b="0" baseline="0" i="0" sz="8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291073" y="2708518"/>
            <a:ext cx="5389032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 sz="2000"/>
            </a:lvl1pPr>
            <a:lvl2pPr rtl="0">
              <a:spcBef>
                <a:spcPts val="0"/>
              </a:spcBef>
              <a:defRPr sz="2000"/>
            </a:lvl2pPr>
            <a:lvl3pPr rtl="0">
              <a:spcBef>
                <a:spcPts val="0"/>
              </a:spcBef>
              <a:defRPr sz="1800"/>
            </a:lvl3pPr>
            <a:lvl4pPr rtl="0">
              <a:spcBef>
                <a:spcPts val="0"/>
              </a:spcBef>
              <a:defRPr sz="1600"/>
            </a:lvl4pPr>
            <a:lvl5pPr rtl="0">
              <a:spcBef>
                <a:spcPts val="0"/>
              </a:spcBef>
              <a:defRPr sz="1600"/>
            </a:lvl5pPr>
            <a:lvl6pPr rtl="0">
              <a:spcBef>
                <a:spcPts val="0"/>
              </a:spcBef>
              <a:defRPr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rtl="0">
              <a:spcBef>
                <a:spcPts val="0"/>
              </a:spcBef>
              <a:defRPr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rtl="0">
              <a:spcBef>
                <a:spcPts val="0"/>
              </a:spcBef>
              <a:defRPr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rtl="0">
              <a:spcBef>
                <a:spcPts val="0"/>
              </a:spcBef>
              <a:defRPr baseline="0" sz="1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2" type="body"/>
          </p:nvPr>
        </p:nvSpPr>
        <p:spPr>
          <a:xfrm>
            <a:off x="6294967" y="2244969"/>
            <a:ext cx="5389032" cy="457200"/>
          </a:xfrm>
          <a:prstGeom prst="rect">
            <a:avLst/>
          </a:prstGeom>
          <a:solidFill>
            <a:srgbClr val="9ED47A">
              <a:alpha val="24705"/>
            </a:srgbClr>
          </a:solidFill>
          <a:ln cap="flat" cmpd="sng" w="127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/>
          <a:lstStyle>
            <a:lvl1pPr indent="-7619" marL="45720" rtl="0">
              <a:spcBef>
                <a:spcPts val="0"/>
              </a:spcBef>
              <a:buClr>
                <a:srgbClr val="414141"/>
              </a:buClr>
              <a:buFont typeface="Calibri"/>
              <a:buNone/>
              <a:defRPr b="1" sz="1900">
                <a:solidFill>
                  <a:srgbClr val="414141"/>
                </a:solidFill>
              </a:defRPr>
            </a:lvl1pPr>
            <a:lvl2pPr rtl="0">
              <a:spcBef>
                <a:spcPts val="0"/>
              </a:spcBef>
              <a:buFont typeface="Calibri"/>
              <a:buNone/>
              <a:defRPr b="1" sz="2000"/>
            </a:lvl2pPr>
            <a:lvl3pPr rtl="0">
              <a:spcBef>
                <a:spcPts val="0"/>
              </a:spcBef>
              <a:buFont typeface="Calibri"/>
              <a:buNone/>
              <a:defRPr b="1" sz="1800"/>
            </a:lvl3pPr>
            <a:lvl4pPr rtl="0">
              <a:spcBef>
                <a:spcPts val="0"/>
              </a:spcBef>
              <a:buFont typeface="Calibri"/>
              <a:buNone/>
              <a:defRPr b="1" sz="1600"/>
            </a:lvl4pPr>
            <a:lvl5pPr rtl="0">
              <a:spcBef>
                <a:spcPts val="0"/>
              </a:spcBef>
              <a:buFont typeface="Calibri"/>
              <a:buNone/>
              <a:defRPr b="1" sz="1600"/>
            </a:lvl5pPr>
            <a:lvl6pPr rtl="0">
              <a:spcBef>
                <a:spcPts val="0"/>
              </a:spcBef>
              <a:defRPr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rtl="0">
              <a:spcBef>
                <a:spcPts val="0"/>
              </a:spcBef>
              <a:defRPr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rtl="0">
              <a:spcBef>
                <a:spcPts val="0"/>
              </a:spcBef>
              <a:defRPr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rtl="0">
              <a:spcBef>
                <a:spcPts val="0"/>
              </a:spcBef>
              <a:defRPr baseline="0" sz="1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3" type="body"/>
          </p:nvPr>
        </p:nvSpPr>
        <p:spPr>
          <a:xfrm>
            <a:off x="508000" y="2708518"/>
            <a:ext cx="5388864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 sz="2000"/>
            </a:lvl1pPr>
            <a:lvl2pPr rtl="0">
              <a:spcBef>
                <a:spcPts val="0"/>
              </a:spcBef>
              <a:defRPr sz="2000"/>
            </a:lvl2pPr>
            <a:lvl3pPr rtl="0">
              <a:spcBef>
                <a:spcPts val="0"/>
              </a:spcBef>
              <a:defRPr sz="1800"/>
            </a:lvl3pPr>
            <a:lvl4pPr rtl="0">
              <a:spcBef>
                <a:spcPts val="0"/>
              </a:spcBef>
              <a:defRPr sz="1600"/>
            </a:lvl4pPr>
            <a:lvl5pPr rtl="0">
              <a:spcBef>
                <a:spcPts val="0"/>
              </a:spcBef>
              <a:defRPr sz="1600"/>
            </a:lvl5pPr>
            <a:lvl6pPr rtl="0">
              <a:spcBef>
                <a:spcPts val="0"/>
              </a:spcBef>
              <a:defRPr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rtl="0">
              <a:spcBef>
                <a:spcPts val="0"/>
              </a:spcBef>
              <a:defRPr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rtl="0">
              <a:spcBef>
                <a:spcPts val="0"/>
              </a:spcBef>
              <a:defRPr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rtl="0">
              <a:spcBef>
                <a:spcPts val="0"/>
              </a:spcBef>
              <a:defRPr baseline="0" sz="1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4" type="body"/>
          </p:nvPr>
        </p:nvSpPr>
        <p:spPr>
          <a:xfrm>
            <a:off x="508000" y="2244969"/>
            <a:ext cx="5388864" cy="457200"/>
          </a:xfrm>
          <a:prstGeom prst="rect">
            <a:avLst/>
          </a:prstGeom>
          <a:solidFill>
            <a:srgbClr val="9ED47A">
              <a:alpha val="24705"/>
            </a:srgbClr>
          </a:solidFill>
          <a:ln cap="flat" cmpd="sng" w="127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/>
          <a:lstStyle>
            <a:lvl1pPr indent="-7619" marL="45720" rtl="0">
              <a:spcBef>
                <a:spcPts val="0"/>
              </a:spcBef>
              <a:buClr>
                <a:srgbClr val="414141"/>
              </a:buClr>
              <a:buFont typeface="Calibri"/>
              <a:buNone/>
              <a:defRPr b="1" sz="1900">
                <a:solidFill>
                  <a:srgbClr val="414141"/>
                </a:solidFill>
              </a:defRPr>
            </a:lvl1pPr>
            <a:lvl2pPr rtl="0">
              <a:spcBef>
                <a:spcPts val="0"/>
              </a:spcBef>
              <a:buFont typeface="Calibri"/>
              <a:buNone/>
              <a:defRPr b="1" sz="2000"/>
            </a:lvl2pPr>
            <a:lvl3pPr rtl="0">
              <a:spcBef>
                <a:spcPts val="0"/>
              </a:spcBef>
              <a:buFont typeface="Calibri"/>
              <a:buNone/>
              <a:defRPr b="1" sz="1800"/>
            </a:lvl3pPr>
            <a:lvl4pPr rtl="0">
              <a:spcBef>
                <a:spcPts val="0"/>
              </a:spcBef>
              <a:buFont typeface="Calibri"/>
              <a:buNone/>
              <a:defRPr b="1" sz="1600"/>
            </a:lvl4pPr>
            <a:lvl5pPr rtl="0">
              <a:spcBef>
                <a:spcPts val="0"/>
              </a:spcBef>
              <a:buFont typeface="Calibri"/>
              <a:buNone/>
              <a:defRPr b="1" sz="1600"/>
            </a:lvl5pPr>
            <a:lvl6pPr rtl="0">
              <a:spcBef>
                <a:spcPts val="0"/>
              </a:spcBef>
              <a:defRPr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rtl="0">
              <a:spcBef>
                <a:spcPts val="0"/>
              </a:spcBef>
              <a:defRPr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rtl="0">
              <a:spcBef>
                <a:spcPts val="0"/>
              </a:spcBef>
              <a:defRPr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rtl="0">
              <a:spcBef>
                <a:spcPts val="0"/>
              </a:spcBef>
              <a:defRPr baseline="0" sz="1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type="title"/>
          </p:nvPr>
        </p:nvSpPr>
        <p:spPr>
          <a:xfrm>
            <a:off x="508000" y="1143000"/>
            <a:ext cx="11176000" cy="106984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>
              <a:spcBef>
                <a:spcPts val="0"/>
              </a:spcBef>
              <a:defRPr b="0" baseline="0" i="0" sz="4000" cap="none"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idx="10" type="dt"/>
          </p:nvPr>
        </p:nvSpPr>
        <p:spPr>
          <a:xfrm>
            <a:off x="8778239" y="612647"/>
            <a:ext cx="1276351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8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1" type="ftr"/>
          </p:nvPr>
        </p:nvSpPr>
        <p:spPr>
          <a:xfrm>
            <a:off x="7010400" y="612647"/>
            <a:ext cx="176784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r">
              <a:spcBef>
                <a:spcPts val="0"/>
              </a:spcBef>
              <a:defRPr b="0" baseline="0" i="0" sz="8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2" type="sldNum"/>
          </p:nvPr>
        </p:nvSpPr>
        <p:spPr>
          <a:xfrm>
            <a:off x="10899647" y="2271"/>
            <a:ext cx="1016000" cy="36575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76" name="Shape 76"/>
          <p:cNvSpPr txBox="1"/>
          <p:nvPr>
            <p:ph type="title"/>
          </p:nvPr>
        </p:nvSpPr>
        <p:spPr>
          <a:xfrm>
            <a:off x="609600" y="1143000"/>
            <a:ext cx="10972799" cy="106984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>
              <a:spcBef>
                <a:spcPts val="0"/>
              </a:spcBef>
              <a:defRPr sz="4000">
                <a:solidFill>
                  <a:schemeClr val="dk2"/>
                </a:solidFill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idx="10" type="dt"/>
          </p:nvPr>
        </p:nvSpPr>
        <p:spPr>
          <a:xfrm>
            <a:off x="8782047" y="612647"/>
            <a:ext cx="1276351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8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1" type="ftr"/>
          </p:nvPr>
        </p:nvSpPr>
        <p:spPr>
          <a:xfrm>
            <a:off x="7010400" y="612647"/>
            <a:ext cx="176784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r">
              <a:spcBef>
                <a:spcPts val="0"/>
              </a:spcBef>
              <a:defRPr b="0" baseline="0" i="0" sz="8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2" type="sldNum"/>
          </p:nvPr>
        </p:nvSpPr>
        <p:spPr>
          <a:xfrm>
            <a:off x="10899647" y="2271"/>
            <a:ext cx="1016000" cy="36575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idx="10" type="dt"/>
          </p:nvPr>
        </p:nvSpPr>
        <p:spPr>
          <a:xfrm>
            <a:off x="8782047" y="612647"/>
            <a:ext cx="1276351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8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1" type="ftr"/>
          </p:nvPr>
        </p:nvSpPr>
        <p:spPr>
          <a:xfrm>
            <a:off x="7010400" y="612647"/>
            <a:ext cx="176784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r">
              <a:spcBef>
                <a:spcPts val="0"/>
              </a:spcBef>
              <a:defRPr b="0" baseline="0" i="0" sz="8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4" name="Shape 84"/>
          <p:cNvSpPr txBox="1"/>
          <p:nvPr>
            <p:ph idx="12" type="sldNum"/>
          </p:nvPr>
        </p:nvSpPr>
        <p:spPr>
          <a:xfrm>
            <a:off x="10899647" y="2271"/>
            <a:ext cx="1016000" cy="36575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203200" y="776287"/>
            <a:ext cx="6803136" cy="580508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 sz="3200"/>
            </a:lvl1pPr>
            <a:lvl2pPr rtl="0">
              <a:spcBef>
                <a:spcPts val="0"/>
              </a:spcBef>
              <a:defRPr sz="2800"/>
            </a:lvl2pPr>
            <a:lvl3pPr rtl="0">
              <a:spcBef>
                <a:spcPts val="0"/>
              </a:spcBef>
              <a:defRPr sz="2400"/>
            </a:lvl3pPr>
            <a:lvl4pPr rtl="0">
              <a:spcBef>
                <a:spcPts val="0"/>
              </a:spcBef>
              <a:defRPr sz="2000"/>
            </a:lvl4pPr>
            <a:lvl5pPr rtl="0">
              <a:spcBef>
                <a:spcPts val="0"/>
              </a:spcBef>
              <a:defRPr sz="2000"/>
            </a:lvl5pPr>
            <a:lvl6pPr rtl="0">
              <a:spcBef>
                <a:spcPts val="0"/>
              </a:spcBef>
              <a:defRPr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rtl="0">
              <a:spcBef>
                <a:spcPts val="0"/>
              </a:spcBef>
              <a:defRPr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rtl="0">
              <a:spcBef>
                <a:spcPts val="0"/>
              </a:spcBef>
              <a:defRPr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rtl="0">
              <a:spcBef>
                <a:spcPts val="0"/>
              </a:spcBef>
              <a:defRPr baseline="0" sz="1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2" type="body"/>
          </p:nvPr>
        </p:nvSpPr>
        <p:spPr>
          <a:xfrm>
            <a:off x="7137995" y="2010726"/>
            <a:ext cx="4511039" cy="45805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9144" marL="9144" rtl="0">
              <a:spcBef>
                <a:spcPts val="0"/>
              </a:spcBef>
              <a:buFont typeface="Calibri"/>
              <a:buNone/>
              <a:defRPr sz="1400"/>
            </a:lvl1pPr>
            <a:lvl2pPr rtl="0">
              <a:spcBef>
                <a:spcPts val="0"/>
              </a:spcBef>
              <a:buFont typeface="Calibri"/>
              <a:buNone/>
              <a:defRPr sz="1200"/>
            </a:lvl2pPr>
            <a:lvl3pPr rtl="0">
              <a:spcBef>
                <a:spcPts val="0"/>
              </a:spcBef>
              <a:buFont typeface="Calibri"/>
              <a:buNone/>
              <a:defRPr sz="1000"/>
            </a:lvl3pPr>
            <a:lvl4pPr rtl="0">
              <a:spcBef>
                <a:spcPts val="0"/>
              </a:spcBef>
              <a:buFont typeface="Calibri"/>
              <a:buNone/>
              <a:defRPr sz="900"/>
            </a:lvl4pPr>
            <a:lvl5pPr rtl="0">
              <a:spcBef>
                <a:spcPts val="0"/>
              </a:spcBef>
              <a:buFont typeface="Calibri"/>
              <a:buNone/>
              <a:defRPr sz="900"/>
            </a:lvl5pPr>
            <a:lvl6pPr rtl="0">
              <a:spcBef>
                <a:spcPts val="0"/>
              </a:spcBef>
              <a:defRPr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rtl="0">
              <a:spcBef>
                <a:spcPts val="0"/>
              </a:spcBef>
              <a:defRPr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rtl="0">
              <a:spcBef>
                <a:spcPts val="0"/>
              </a:spcBef>
              <a:defRPr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rtl="0">
              <a:spcBef>
                <a:spcPts val="0"/>
              </a:spcBef>
              <a:defRPr baseline="0" sz="1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Shape 87"/>
          <p:cNvSpPr txBox="1"/>
          <p:nvPr>
            <p:ph type="title"/>
          </p:nvPr>
        </p:nvSpPr>
        <p:spPr>
          <a:xfrm>
            <a:off x="7137995" y="1101970"/>
            <a:ext cx="4511039" cy="87782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buFont typeface="Calibri"/>
              <a:buNone/>
              <a:defRPr b="1" sz="1800"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idx="10" type="dt"/>
          </p:nvPr>
        </p:nvSpPr>
        <p:spPr>
          <a:xfrm>
            <a:off x="8782047" y="612647"/>
            <a:ext cx="1276351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8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0" name="Shape 90"/>
          <p:cNvSpPr txBox="1"/>
          <p:nvPr>
            <p:ph idx="11" type="ftr"/>
          </p:nvPr>
        </p:nvSpPr>
        <p:spPr>
          <a:xfrm>
            <a:off x="7010400" y="612647"/>
            <a:ext cx="176784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r">
              <a:spcBef>
                <a:spcPts val="0"/>
              </a:spcBef>
              <a:defRPr b="0" baseline="0" i="0" sz="8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1" name="Shape 91"/>
          <p:cNvSpPr txBox="1"/>
          <p:nvPr>
            <p:ph idx="12" type="sldNum"/>
          </p:nvPr>
        </p:nvSpPr>
        <p:spPr>
          <a:xfrm>
            <a:off x="10899647" y="2271"/>
            <a:ext cx="1016000" cy="36575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92" name="Shape 92"/>
          <p:cNvSpPr/>
          <p:nvPr>
            <p:ph idx="2" type="pic"/>
          </p:nvPr>
        </p:nvSpPr>
        <p:spPr>
          <a:xfrm>
            <a:off x="538227" y="1143000"/>
            <a:ext cx="6096000" cy="4572000"/>
          </a:xfrm>
          <a:prstGeom prst="rect">
            <a:avLst/>
          </a:prstGeom>
          <a:solidFill>
            <a:srgbClr val="EAEAEA"/>
          </a:solidFill>
          <a:ln cap="flat" cmpd="sng" w="50800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91425" lIns="91425" rIns="91425" tIns="91425"/>
          <a:lstStyle>
            <a:lvl1pPr indent="0" marL="0" marR="0" rtl="0" algn="l">
              <a:spcBef>
                <a:spcPts val="0"/>
              </a:spcBef>
              <a:buClr>
                <a:schemeClr val="accent2"/>
              </a:buClr>
              <a:buFont typeface="Calibri"/>
              <a:buNone/>
              <a:defRPr b="0" baseline="0" i="0" sz="32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8117924" y="3274308"/>
            <a:ext cx="3454399" cy="251648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>
              <a:lnSpc>
                <a:spcPct val="100000"/>
              </a:lnSpc>
              <a:spcBef>
                <a:spcPts val="0"/>
              </a:spcBef>
              <a:buFont typeface="Calibri"/>
              <a:buNone/>
              <a:defRPr sz="1300"/>
            </a:lvl1pPr>
            <a:lvl2pPr rtl="0">
              <a:spcBef>
                <a:spcPts val="0"/>
              </a:spcBef>
              <a:buFont typeface="Calibri"/>
              <a:buNone/>
              <a:defRPr sz="1200"/>
            </a:lvl2pPr>
            <a:lvl3pPr rtl="0">
              <a:spcBef>
                <a:spcPts val="0"/>
              </a:spcBef>
              <a:buFont typeface="Calibri"/>
              <a:buNone/>
              <a:defRPr sz="1000"/>
            </a:lvl3pPr>
            <a:lvl4pPr rtl="0">
              <a:spcBef>
                <a:spcPts val="0"/>
              </a:spcBef>
              <a:buFont typeface="Calibri"/>
              <a:buNone/>
              <a:defRPr sz="900"/>
            </a:lvl4pPr>
            <a:lvl5pPr rtl="0">
              <a:spcBef>
                <a:spcPts val="0"/>
              </a:spcBef>
              <a:buFont typeface="Calibri"/>
              <a:buNone/>
              <a:defRPr sz="900"/>
            </a:lvl5pPr>
            <a:lvl6pPr rtl="0">
              <a:spcBef>
                <a:spcPts val="0"/>
              </a:spcBef>
              <a:defRPr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rtl="0">
              <a:spcBef>
                <a:spcPts val="0"/>
              </a:spcBef>
              <a:defRPr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rtl="0">
              <a:spcBef>
                <a:spcPts val="0"/>
              </a:spcBef>
              <a:defRPr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rtl="0">
              <a:spcBef>
                <a:spcPts val="0"/>
              </a:spcBef>
              <a:defRPr baseline="0" sz="1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4" name="Shape 94"/>
          <p:cNvSpPr txBox="1"/>
          <p:nvPr>
            <p:ph type="title"/>
          </p:nvPr>
        </p:nvSpPr>
        <p:spPr>
          <a:xfrm rot="-5400000">
            <a:off x="5304296" y="3058777"/>
            <a:ext cx="4681637" cy="78240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 algn="ctr">
              <a:spcBef>
                <a:spcPts val="0"/>
              </a:spcBef>
              <a:buFont typeface="Calibri"/>
              <a:buNone/>
              <a:defRPr b="1" sz="2000"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0" y="366818"/>
            <a:ext cx="12192000" cy="84406"/>
          </a:xfrm>
          <a:prstGeom prst="rect">
            <a:avLst/>
          </a:prstGeom>
          <a:solidFill>
            <a:schemeClr val="accent2">
              <a:alpha val="49803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Shape 10"/>
          <p:cNvSpPr/>
          <p:nvPr/>
        </p:nvSpPr>
        <p:spPr>
          <a:xfrm>
            <a:off x="0" y="0"/>
            <a:ext cx="12192000" cy="31066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Shape 11"/>
          <p:cNvSpPr/>
          <p:nvPr/>
        </p:nvSpPr>
        <p:spPr>
          <a:xfrm>
            <a:off x="0" y="308277"/>
            <a:ext cx="12192000" cy="91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Shape 12"/>
          <p:cNvSpPr/>
          <p:nvPr/>
        </p:nvSpPr>
        <p:spPr>
          <a:xfrm flipH="1" rot="10800000">
            <a:off x="7213577" y="360246"/>
            <a:ext cx="4978424" cy="910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Shape 13"/>
          <p:cNvSpPr/>
          <p:nvPr/>
        </p:nvSpPr>
        <p:spPr>
          <a:xfrm flipH="1" rot="10800000">
            <a:off x="7213600" y="440112"/>
            <a:ext cx="4978400" cy="180034"/>
          </a:xfrm>
          <a:prstGeom prst="rect">
            <a:avLst/>
          </a:prstGeom>
          <a:solidFill>
            <a:schemeClr val="accent2">
              <a:alpha val="49803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Shape 14"/>
          <p:cNvSpPr/>
          <p:nvPr/>
        </p:nvSpPr>
        <p:spPr>
          <a:xfrm>
            <a:off x="7209785" y="497504"/>
            <a:ext cx="4084319" cy="27431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Shape 15"/>
          <p:cNvSpPr/>
          <p:nvPr/>
        </p:nvSpPr>
        <p:spPr>
          <a:xfrm>
            <a:off x="9831528" y="588943"/>
            <a:ext cx="2133599" cy="36575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Shape 16"/>
          <p:cNvSpPr/>
          <p:nvPr/>
        </p:nvSpPr>
        <p:spPr>
          <a:xfrm>
            <a:off x="12113288" y="-2001"/>
            <a:ext cx="76835" cy="621792"/>
          </a:xfrm>
          <a:prstGeom prst="rect">
            <a:avLst/>
          </a:prstGeom>
          <a:solidFill>
            <a:srgbClr val="FFFFFF">
              <a:alpha val="64705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Shape 17"/>
          <p:cNvSpPr/>
          <p:nvPr/>
        </p:nvSpPr>
        <p:spPr>
          <a:xfrm>
            <a:off x="12059307" y="-2001"/>
            <a:ext cx="36575" cy="621792"/>
          </a:xfrm>
          <a:prstGeom prst="rect">
            <a:avLst/>
          </a:prstGeom>
          <a:solidFill>
            <a:srgbClr val="FFFFFF">
              <a:alpha val="64705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Shape 18"/>
          <p:cNvSpPr/>
          <p:nvPr/>
        </p:nvSpPr>
        <p:spPr>
          <a:xfrm>
            <a:off x="12033903" y="-2001"/>
            <a:ext cx="12192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Shape 19"/>
          <p:cNvSpPr/>
          <p:nvPr/>
        </p:nvSpPr>
        <p:spPr>
          <a:xfrm>
            <a:off x="11967231" y="-2001"/>
            <a:ext cx="36575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Shape 20"/>
          <p:cNvSpPr/>
          <p:nvPr/>
        </p:nvSpPr>
        <p:spPr>
          <a:xfrm>
            <a:off x="11887568" y="379"/>
            <a:ext cx="73151" cy="585215"/>
          </a:xfrm>
          <a:prstGeom prst="rect">
            <a:avLst/>
          </a:prstGeom>
          <a:solidFill>
            <a:srgbClr val="FFFFFF">
              <a:alpha val="20000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Shape 21"/>
          <p:cNvSpPr/>
          <p:nvPr/>
        </p:nvSpPr>
        <p:spPr>
          <a:xfrm>
            <a:off x="11831300" y="379"/>
            <a:ext cx="12192" cy="585215"/>
          </a:xfrm>
          <a:prstGeom prst="rect">
            <a:avLst/>
          </a:prstGeom>
          <a:solidFill>
            <a:srgbClr val="FFFFFF">
              <a:alpha val="29803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Shape 22"/>
          <p:cNvSpPr txBox="1"/>
          <p:nvPr>
            <p:ph idx="10" type="dt"/>
          </p:nvPr>
        </p:nvSpPr>
        <p:spPr>
          <a:xfrm>
            <a:off x="8782047" y="612647"/>
            <a:ext cx="1276351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8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1" type="ftr"/>
          </p:nvPr>
        </p:nvSpPr>
        <p:spPr>
          <a:xfrm>
            <a:off x="7010400" y="612647"/>
            <a:ext cx="176784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r">
              <a:spcBef>
                <a:spcPts val="0"/>
              </a:spcBef>
              <a:defRPr b="0" baseline="0" i="0" sz="8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10899647" y="2271"/>
            <a:ext cx="1016000" cy="36575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609600" y="2249424"/>
            <a:ext cx="10972799" cy="43251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86359" marL="365760" marR="0" rtl="0" algn="l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b="0" baseline="0" i="0" sz="2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86868" marL="658368" marR="0" rtl="0" algn="l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b="0" baseline="0" i="0" sz="26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2644" marL="923544" marR="0" rtl="0" algn="l">
              <a:spcBef>
                <a:spcPts val="300"/>
              </a:spcBef>
              <a:buClr>
                <a:schemeClr val="accent1"/>
              </a:buClr>
              <a:buFont typeface="Noto Symbol"/>
              <a:buChar char="⚫"/>
              <a:defRPr b="0" baseline="0" i="0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61975" marL="1179576" marR="0" rtl="0" algn="l">
              <a:spcBef>
                <a:spcPts val="300"/>
              </a:spcBef>
              <a:buClr>
                <a:schemeClr val="accent1"/>
              </a:buClr>
              <a:buFont typeface="Noto Symbol"/>
              <a:buChar char="⚫"/>
              <a:defRPr b="0" baseline="0" i="0" sz="2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56388" marL="1389888" marR="0" rtl="0" algn="l">
              <a:spcBef>
                <a:spcPts val="300"/>
              </a:spcBef>
              <a:buClr>
                <a:schemeClr val="accent1"/>
              </a:buClr>
              <a:buFont typeface="Noto Symbol"/>
              <a:buChar char="⚫"/>
              <a:defRPr b="0" baseline="0" i="0" sz="2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72644" marL="1609344" marR="0" rtl="0" algn="l">
              <a:spcBef>
                <a:spcPts val="300"/>
              </a:spcBef>
              <a:buClr>
                <a:schemeClr val="accent1"/>
              </a:buClr>
              <a:buFont typeface="Noto Symbol"/>
              <a:buChar char="⚫"/>
              <a:defRPr b="0" baseline="0" i="0" sz="1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8900" marL="1828800" marR="0" rtl="0" algn="l">
              <a:spcBef>
                <a:spcPts val="300"/>
              </a:spcBef>
              <a:buClr>
                <a:schemeClr val="accent1"/>
              </a:buClr>
              <a:buFont typeface="Noto Symbol"/>
              <a:buChar char="⚫"/>
              <a:defRPr b="0" baseline="0" i="0" sz="16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93217" marL="2029968" marR="0" rtl="0" algn="l">
              <a:spcBef>
                <a:spcPts val="300"/>
              </a:spcBef>
              <a:buClr>
                <a:schemeClr val="accent1"/>
              </a:buClr>
              <a:buFont typeface="Noto Symbol"/>
              <a:buChar char="⚫"/>
              <a:defRPr b="0" baseline="0" i="0" sz="15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93979" marL="2240280" marR="0" rtl="0" algn="l">
              <a:spcBef>
                <a:spcPts val="300"/>
              </a:spcBef>
              <a:buClr>
                <a:schemeClr val="accent1"/>
              </a:buClr>
              <a:buFont typeface="Noto Symbol"/>
              <a:buChar char="⚫"/>
              <a:defRPr b="0" baseline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Shape 26"/>
          <p:cNvSpPr txBox="1"/>
          <p:nvPr>
            <p:ph type="title"/>
          </p:nvPr>
        </p:nvSpPr>
        <p:spPr>
          <a:xfrm>
            <a:off x="609600" y="1143000"/>
            <a:ext cx="10972799" cy="1066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buClr>
                <a:schemeClr val="dk2"/>
              </a:buClr>
              <a:buFont typeface="Calibri"/>
              <a:buNone/>
              <a:defRPr b="0" baseline="0" i="0" sz="4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0" marR="0" rtl="0" algn="l">
              <a:spcBef>
                <a:spcPts val="0"/>
              </a:spcBef>
              <a:defRPr/>
            </a:lvl2pPr>
            <a:lvl3pPr indent="0" marL="0" marR="0" rtl="0" algn="l">
              <a:spcBef>
                <a:spcPts val="0"/>
              </a:spcBef>
              <a:defRPr/>
            </a:lvl3pPr>
            <a:lvl4pPr indent="0" marL="0" marR="0" rtl="0" algn="l">
              <a:spcBef>
                <a:spcPts val="0"/>
              </a:spcBef>
              <a:defRPr/>
            </a:lvl4pPr>
            <a:lvl5pPr indent="0" marL="0" marR="0" rtl="0" algn="l">
              <a:spcBef>
                <a:spcPts val="0"/>
              </a:spcBef>
              <a:defRPr/>
            </a:lvl5pPr>
            <a:lvl6pPr indent="0" marL="0" marR="0" rtl="0" algn="l">
              <a:spcBef>
                <a:spcPts val="0"/>
              </a:spcBef>
              <a:defRPr/>
            </a:lvl6pPr>
            <a:lvl7pPr indent="0" marL="0" marR="0" rtl="0" algn="l">
              <a:spcBef>
                <a:spcPts val="0"/>
              </a:spcBef>
              <a:defRPr/>
            </a:lvl7pPr>
            <a:lvl8pPr indent="0" marL="0" marR="0" rtl="0" algn="l">
              <a:spcBef>
                <a:spcPts val="0"/>
              </a:spcBef>
              <a:defRPr/>
            </a:lvl8pPr>
            <a:lvl9pPr indent="0" marL="0" marR="0" rtl="0" algn="l">
              <a:spcBef>
                <a:spcPts val="0"/>
              </a:spcBef>
              <a:defRPr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0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0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Relationship Id="rId4" Type="http://schemas.openxmlformats.org/officeDocument/2006/relationships/image" Target="../media/image09.png"/><Relationship Id="rId5" Type="http://schemas.openxmlformats.org/officeDocument/2006/relationships/image" Target="../media/image08.png"/><Relationship Id="rId6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Relationship Id="rId4" Type="http://schemas.openxmlformats.org/officeDocument/2006/relationships/image" Target="../media/image0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idx="12" type="sldNum"/>
          </p:nvPr>
        </p:nvSpPr>
        <p:spPr>
          <a:xfrm>
            <a:off x="11093450" y="1135"/>
            <a:ext cx="996900" cy="365699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  <p:sp>
        <p:nvSpPr>
          <p:cNvPr id="109" name="Shape 109"/>
          <p:cNvSpPr txBox="1"/>
          <p:nvPr>
            <p:ph idx="1" type="subTitle"/>
          </p:nvPr>
        </p:nvSpPr>
        <p:spPr>
          <a:xfrm>
            <a:off x="609600" y="3899937"/>
            <a:ext cx="6603899" cy="175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0" name="Shape 110"/>
          <p:cNvSpPr txBox="1"/>
          <p:nvPr>
            <p:ph type="ctrTitle"/>
          </p:nvPr>
        </p:nvSpPr>
        <p:spPr>
          <a:xfrm>
            <a:off x="609600" y="2401888"/>
            <a:ext cx="11277600" cy="1470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11" name="Shape 1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/>
          <p:nvPr>
            <p:ph idx="12" type="sldNum"/>
          </p:nvPr>
        </p:nvSpPr>
        <p:spPr>
          <a:xfrm>
            <a:off x="10899647" y="2271"/>
            <a:ext cx="1016099" cy="365699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x="609600" y="2249424"/>
            <a:ext cx="10972799" cy="43250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-US"/>
              <a:t>                                                                   </a:t>
            </a:r>
          </a:p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Times New Roman"/>
              <a:buAutoNum type="arabicPeriod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mmmmm</a:t>
            </a:r>
          </a:p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Font typeface="Times New Roman"/>
              <a:buAutoNum type="arabicPeriod"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spcBef>
                <a:spcPts val="0"/>
              </a:spcBef>
              <a:buNone/>
            </a:pPr>
            <a:r>
              <a:rPr lang="en-US"/>
              <a:t>                                                               </a:t>
            </a:r>
          </a:p>
        </p:txBody>
      </p:sp>
      <p:sp>
        <p:nvSpPr>
          <p:cNvPr id="202" name="Shape 202"/>
          <p:cNvSpPr txBox="1"/>
          <p:nvPr>
            <p:ph type="title"/>
          </p:nvPr>
        </p:nvSpPr>
        <p:spPr>
          <a:xfrm>
            <a:off x="609600" y="1143000"/>
            <a:ext cx="10972799" cy="10667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User Story 2</a:t>
            </a:r>
          </a:p>
        </p:txBody>
      </p:sp>
      <p:pic>
        <p:nvPicPr>
          <p:cNvPr id="203" name="Shape 203"/>
          <p:cNvPicPr preferRelativeResize="0"/>
          <p:nvPr/>
        </p:nvPicPr>
        <p:blipFill rotWithShape="1">
          <a:blip r:embed="rId3">
            <a:alphaModFix/>
          </a:blip>
          <a:srcRect b="0" l="0" r="0" t="9763"/>
          <a:stretch/>
        </p:blipFill>
        <p:spPr>
          <a:xfrm>
            <a:off x="665650" y="2492500"/>
            <a:ext cx="4921174" cy="2590400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Shape 204"/>
          <p:cNvSpPr txBox="1"/>
          <p:nvPr/>
        </p:nvSpPr>
        <p:spPr>
          <a:xfrm>
            <a:off x="6592850" y="2492500"/>
            <a:ext cx="4989600" cy="2449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Tasks</a:t>
            </a:r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Times New Roman"/>
              <a:buAutoNum type="arabicPeriod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Create “make reservation” class</a:t>
            </a:r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Times New Roman"/>
              <a:buAutoNum type="arabicPeriod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create function to validate date</a:t>
            </a:r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Times New Roman"/>
              <a:buAutoNum type="arabicPeriod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Validate reservation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5" name="Shape 205"/>
          <p:cNvSpPr txBox="1"/>
          <p:nvPr/>
        </p:nvSpPr>
        <p:spPr>
          <a:xfrm>
            <a:off x="665650" y="5508075"/>
            <a:ext cx="2986200" cy="1000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Priority: 1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rtl="0">
              <a:spcBef>
                <a:spcPts val="0"/>
              </a:spcBef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Time Estimate: 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 days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/>
          <p:nvPr>
            <p:ph idx="12" type="sldNum"/>
          </p:nvPr>
        </p:nvSpPr>
        <p:spPr>
          <a:xfrm>
            <a:off x="10899647" y="2271"/>
            <a:ext cx="1016099" cy="365699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  <p:sp>
        <p:nvSpPr>
          <p:cNvPr id="212" name="Shape 212"/>
          <p:cNvSpPr txBox="1"/>
          <p:nvPr>
            <p:ph idx="1" type="body"/>
          </p:nvPr>
        </p:nvSpPr>
        <p:spPr>
          <a:xfrm>
            <a:off x="609600" y="2249424"/>
            <a:ext cx="10972799" cy="43250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Times New Roman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Calculate service charges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457200" rtl="0">
              <a:spcBef>
                <a:spcPts val="0"/>
              </a:spcBef>
              <a:buFont typeface="Times New Roman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Cancel a reservation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457200" rtl="0">
              <a:spcBef>
                <a:spcPts val="0"/>
              </a:spcBef>
              <a:buFont typeface="Times New Roman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Test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3" name="Shape 213"/>
          <p:cNvSpPr txBox="1"/>
          <p:nvPr>
            <p:ph type="title"/>
          </p:nvPr>
        </p:nvSpPr>
        <p:spPr>
          <a:xfrm>
            <a:off x="609600" y="1143000"/>
            <a:ext cx="10972799" cy="10667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7500"/>
              <a:buFont typeface="Arial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Second Iteration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/>
          <p:nvPr>
            <p:ph idx="12" type="sldNum"/>
          </p:nvPr>
        </p:nvSpPr>
        <p:spPr>
          <a:xfrm>
            <a:off x="10899647" y="2271"/>
            <a:ext cx="1016099" cy="365699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  <p:sp>
        <p:nvSpPr>
          <p:cNvPr id="220" name="Shape 220"/>
          <p:cNvSpPr txBox="1"/>
          <p:nvPr>
            <p:ph idx="1" type="body"/>
          </p:nvPr>
        </p:nvSpPr>
        <p:spPr>
          <a:xfrm>
            <a:off x="665525" y="2377825"/>
            <a:ext cx="11431200" cy="43250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1" name="Shape 221"/>
          <p:cNvSpPr txBox="1"/>
          <p:nvPr>
            <p:ph type="title"/>
          </p:nvPr>
        </p:nvSpPr>
        <p:spPr>
          <a:xfrm>
            <a:off x="665525" y="1143000"/>
            <a:ext cx="10972799" cy="10667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User Story 3</a:t>
            </a:r>
          </a:p>
        </p:txBody>
      </p:sp>
      <p:sp>
        <p:nvSpPr>
          <p:cNvPr id="222" name="Shape 222"/>
          <p:cNvSpPr txBox="1"/>
          <p:nvPr/>
        </p:nvSpPr>
        <p:spPr>
          <a:xfrm>
            <a:off x="807550" y="5423150"/>
            <a:ext cx="2374499" cy="1066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Priority</a:t>
            </a:r>
            <a:r>
              <a:rPr lang="en-US" sz="1800"/>
              <a:t>: 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rtl="0">
              <a:spcBef>
                <a:spcPts val="0"/>
              </a:spcBef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Time Estimate:</a:t>
            </a:r>
            <a:r>
              <a:rPr lang="en-US" sz="1800"/>
              <a:t> 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 days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3" name="Shape 223"/>
          <p:cNvSpPr txBox="1"/>
          <p:nvPr/>
        </p:nvSpPr>
        <p:spPr>
          <a:xfrm>
            <a:off x="7119525" y="2776600"/>
            <a:ext cx="4727999" cy="2441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Tasks</a:t>
            </a:r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Times New Roman"/>
              <a:buAutoNum type="arabicPeriod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Create “charge guests” class</a:t>
            </a:r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Times New Roman"/>
              <a:buAutoNum type="arabicPeriod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Validate service reservations</a:t>
            </a:r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Times New Roman"/>
              <a:buAutoNum type="arabicPeriod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 function to calculate costs for services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24" name="Shape 224"/>
          <p:cNvPicPr preferRelativeResize="0"/>
          <p:nvPr/>
        </p:nvPicPr>
        <p:blipFill rotWithShape="1">
          <a:blip r:embed="rId3">
            <a:alphaModFix/>
          </a:blip>
          <a:srcRect b="0" l="0" r="0" t="7338"/>
          <a:stretch/>
        </p:blipFill>
        <p:spPr>
          <a:xfrm>
            <a:off x="1006475" y="2689550"/>
            <a:ext cx="4383562" cy="225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/>
          <p:nvPr>
            <p:ph idx="12" type="sldNum"/>
          </p:nvPr>
        </p:nvSpPr>
        <p:spPr>
          <a:xfrm>
            <a:off x="10899647" y="2271"/>
            <a:ext cx="1016099" cy="365699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  <p:sp>
        <p:nvSpPr>
          <p:cNvPr id="231" name="Shape 231"/>
          <p:cNvSpPr txBox="1"/>
          <p:nvPr>
            <p:ph idx="1" type="body"/>
          </p:nvPr>
        </p:nvSpPr>
        <p:spPr>
          <a:xfrm>
            <a:off x="609600" y="2249424"/>
            <a:ext cx="10972799" cy="43250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2" name="Shape 232"/>
          <p:cNvSpPr txBox="1"/>
          <p:nvPr>
            <p:ph type="title"/>
          </p:nvPr>
        </p:nvSpPr>
        <p:spPr>
          <a:xfrm>
            <a:off x="609600" y="1143000"/>
            <a:ext cx="10972799" cy="10667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User Story 4</a:t>
            </a:r>
          </a:p>
        </p:txBody>
      </p:sp>
      <p:pic>
        <p:nvPicPr>
          <p:cNvPr id="233" name="Shape 2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600" y="2403800"/>
            <a:ext cx="5603100" cy="2590399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Shape 234"/>
          <p:cNvSpPr txBox="1"/>
          <p:nvPr/>
        </p:nvSpPr>
        <p:spPr>
          <a:xfrm>
            <a:off x="7099075" y="2403750"/>
            <a:ext cx="4700399" cy="2590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Tasks</a:t>
            </a:r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Times New Roman"/>
              <a:buAutoNum type="arabicPeriod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Create “cancel reservation” event class</a:t>
            </a:r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Times New Roman"/>
              <a:buAutoNum type="arabicPeriod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Validate cancellation</a:t>
            </a:r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Times New Roman"/>
              <a:buAutoNum type="arabicPeriod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Confirm cancellation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5" name="Shape 235"/>
          <p:cNvSpPr txBox="1"/>
          <p:nvPr/>
        </p:nvSpPr>
        <p:spPr>
          <a:xfrm>
            <a:off x="759325" y="5375525"/>
            <a:ext cx="2976899" cy="1000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Priority: 2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rtl="0">
              <a:spcBef>
                <a:spcPts val="0"/>
              </a:spcBef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Time Estimate: </a:t>
            </a:r>
            <a:r>
              <a:rPr lang="en-US" sz="1800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days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/>
          <p:nvPr>
            <p:ph idx="1" type="body"/>
          </p:nvPr>
        </p:nvSpPr>
        <p:spPr>
          <a:xfrm>
            <a:off x="441775" y="1689300"/>
            <a:ext cx="11092799" cy="59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64160" lvl="0" marL="365760" marR="0" rtl="0" algn="l">
              <a:spcBef>
                <a:spcPts val="0"/>
              </a:spcBef>
              <a:buClr>
                <a:schemeClr val="accent3"/>
              </a:buClr>
              <a:buSzPct val="100000"/>
              <a:buFont typeface="Times New Roman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Team Size = 5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64160" lvl="0" marL="365760" marR="0" rtl="0" algn="l">
              <a:spcBef>
                <a:spcPts val="0"/>
              </a:spcBef>
              <a:buClr>
                <a:schemeClr val="accent3"/>
              </a:buClr>
              <a:buSzPct val="100000"/>
              <a:buFont typeface="Times New Roman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09/09/2015- Customer Requirements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64160" lvl="0" marL="365760" marR="0" rtl="0" algn="l">
              <a:spcBef>
                <a:spcPts val="0"/>
              </a:spcBef>
              <a:buClr>
                <a:schemeClr val="accent3"/>
              </a:buClr>
              <a:buSzPct val="100000"/>
              <a:buFont typeface="Times New Roman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09/23/2015- User Stories Ready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64160" lvl="0" marL="365760" marR="0" rtl="0" algn="l">
              <a:spcBef>
                <a:spcPts val="300"/>
              </a:spcBef>
              <a:buClr>
                <a:schemeClr val="accent3"/>
              </a:buClr>
              <a:buSzPct val="100000"/>
              <a:buFont typeface="Times New Roman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10/14/2015- Milestone 1.0  Due Date</a:t>
            </a:r>
          </a:p>
          <a:p>
            <a:pPr indent="-264160" lvl="0" marL="365760" marR="0" rtl="0" algn="l">
              <a:spcBef>
                <a:spcPts val="300"/>
              </a:spcBef>
              <a:buClr>
                <a:schemeClr val="accent3"/>
              </a:buClr>
              <a:buSzPct val="100000"/>
              <a:buFont typeface="Times New Roman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Calendar days = Due Date - User Story Date = 21 days</a:t>
            </a:r>
          </a:p>
          <a:p>
            <a:pPr indent="0" lvl="0" marL="0" marR="0" rtl="0" algn="l">
              <a:spcBef>
                <a:spcPts val="300"/>
              </a:spcBef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64160" lvl="0" marL="365760" marR="0" rtl="0" algn="l">
              <a:spcBef>
                <a:spcPts val="300"/>
              </a:spcBef>
              <a:buClr>
                <a:schemeClr val="accent3"/>
              </a:buClr>
              <a:buSzPct val="100000"/>
              <a:buFont typeface="Times New Roman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Week Days =  (21* 5/7) = 15 days</a:t>
            </a:r>
          </a:p>
          <a:p>
            <a:pPr indent="0" lvl="0" marL="0" marR="0" rtl="0" algn="l">
              <a:spcBef>
                <a:spcPts val="300"/>
              </a:spcBef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300"/>
              </a:spcBef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2" name="Shape 242"/>
          <p:cNvSpPr txBox="1"/>
          <p:nvPr>
            <p:ph type="title"/>
          </p:nvPr>
        </p:nvSpPr>
        <p:spPr>
          <a:xfrm>
            <a:off x="314650" y="706925"/>
            <a:ext cx="10972799" cy="781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Time Estimates</a:t>
            </a:r>
          </a:p>
        </p:txBody>
      </p:sp>
      <p:sp>
        <p:nvSpPr>
          <p:cNvPr id="243" name="Shape 243"/>
          <p:cNvSpPr txBox="1"/>
          <p:nvPr>
            <p:ph idx="12" type="sldNum"/>
          </p:nvPr>
        </p:nvSpPr>
        <p:spPr>
          <a:xfrm>
            <a:off x="10899647" y="2271"/>
            <a:ext cx="1016000" cy="36575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pic>
        <p:nvPicPr>
          <p:cNvPr id="244" name="Shape 2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10600" y="5884625"/>
            <a:ext cx="4457700" cy="781050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Shape 245"/>
          <p:cNvSpPr txBox="1"/>
          <p:nvPr/>
        </p:nvSpPr>
        <p:spPr>
          <a:xfrm>
            <a:off x="6220300" y="5761625"/>
            <a:ext cx="33599" cy="33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med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/>
          <p:nvPr>
            <p:ph idx="12" type="sldNum"/>
          </p:nvPr>
        </p:nvSpPr>
        <p:spPr>
          <a:xfrm>
            <a:off x="10899647" y="2271"/>
            <a:ext cx="1016099" cy="365699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  <p:sp>
        <p:nvSpPr>
          <p:cNvPr id="251" name="Shape 251"/>
          <p:cNvSpPr txBox="1"/>
          <p:nvPr>
            <p:ph idx="1" type="body"/>
          </p:nvPr>
        </p:nvSpPr>
        <p:spPr>
          <a:xfrm>
            <a:off x="609600" y="2249424"/>
            <a:ext cx="10972799" cy="43250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Team members = 5</a:t>
            </a:r>
          </a:p>
          <a:p>
            <a:pPr rtl="0">
              <a:spcBef>
                <a:spcPts val="0"/>
              </a:spcBef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Days of  work (estimate) = 21</a:t>
            </a:r>
          </a:p>
          <a:p>
            <a:pPr rtl="0">
              <a:spcBef>
                <a:spcPts val="0"/>
              </a:spcBef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Days before Milestone 1.0 = 21</a:t>
            </a:r>
          </a:p>
          <a:p>
            <a:pPr rtl="0">
              <a:spcBef>
                <a:spcPts val="0"/>
              </a:spcBef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Week days remaining = 21 * 5/7 = 15 days</a:t>
            </a:r>
          </a:p>
          <a:p>
            <a:pPr rtl="0">
              <a:spcBef>
                <a:spcPts val="0"/>
              </a:spcBef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Available work days = 15 * 0.25 (velocity) = 3.75 days</a:t>
            </a:r>
          </a:p>
          <a:p>
            <a:pPr rtl="0">
              <a:spcBef>
                <a:spcPts val="0"/>
              </a:spcBef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Work (person-days) available = 3.75 * 5 = 18.75 </a:t>
            </a:r>
          </a:p>
          <a:p>
            <a:pPr rtl="0">
              <a:spcBef>
                <a:spcPts val="0"/>
              </a:spcBef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Days of work deferred = ( 21- 18.75) = 2.25 days ** 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spcBef>
                <a:spcPts val="0"/>
              </a:spcBef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** One team member left to attend to personal emergency matters</a:t>
            </a:r>
          </a:p>
        </p:txBody>
      </p:sp>
      <p:sp>
        <p:nvSpPr>
          <p:cNvPr id="252" name="Shape 252"/>
          <p:cNvSpPr txBox="1"/>
          <p:nvPr>
            <p:ph type="title"/>
          </p:nvPr>
        </p:nvSpPr>
        <p:spPr>
          <a:xfrm>
            <a:off x="609600" y="1143000"/>
            <a:ext cx="10972799" cy="10667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Time Estimates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/>
          <p:nvPr>
            <p:ph idx="12" type="sldNum"/>
          </p:nvPr>
        </p:nvSpPr>
        <p:spPr>
          <a:xfrm>
            <a:off x="10899647" y="2271"/>
            <a:ext cx="1016099" cy="365699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  <p:sp>
        <p:nvSpPr>
          <p:cNvPr id="259" name="Shape 259"/>
          <p:cNvSpPr txBox="1"/>
          <p:nvPr>
            <p:ph idx="1" type="body"/>
          </p:nvPr>
        </p:nvSpPr>
        <p:spPr>
          <a:xfrm>
            <a:off x="56450" y="2249425"/>
            <a:ext cx="12135599" cy="43250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5(team) * 10 (actual working days/iteration) * 0.25 (velocity) = 12.5 days (work in person-days/iteration)</a:t>
            </a:r>
            <a:r>
              <a:rPr lang="en-US"/>
              <a:t> 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Total Milestone Estimate: 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rtl="0">
              <a:spcBef>
                <a:spcPts val="0"/>
              </a:spcBef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12.5 * 2 (Iterations in Milestone 1.0) = 25 days (work in person-days/milestone)</a:t>
            </a:r>
            <a:r>
              <a:rPr lang="en-US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r>
              <a:rPr lang="en-US"/>
              <a:t> 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r>
              <a:rPr lang="en-US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20 person-days days for a team of 4</a:t>
            </a:r>
          </a:p>
        </p:txBody>
      </p:sp>
      <p:sp>
        <p:nvSpPr>
          <p:cNvPr id="260" name="Shape 260"/>
          <p:cNvSpPr txBox="1"/>
          <p:nvPr>
            <p:ph type="title"/>
          </p:nvPr>
        </p:nvSpPr>
        <p:spPr>
          <a:xfrm>
            <a:off x="609600" y="1143000"/>
            <a:ext cx="10972799" cy="10667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Milestone 1.0 Scheduling 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/>
          <p:nvPr>
            <p:ph idx="12" type="sldNum"/>
          </p:nvPr>
        </p:nvSpPr>
        <p:spPr>
          <a:xfrm>
            <a:off x="10899647" y="2271"/>
            <a:ext cx="1016099" cy="365699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  <p:sp>
        <p:nvSpPr>
          <p:cNvPr id="267" name="Shape 267"/>
          <p:cNvSpPr txBox="1"/>
          <p:nvPr>
            <p:ph type="title"/>
          </p:nvPr>
        </p:nvSpPr>
        <p:spPr>
          <a:xfrm>
            <a:off x="609600" y="510825"/>
            <a:ext cx="10972799" cy="629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Burn-Down Chart</a:t>
            </a:r>
          </a:p>
        </p:txBody>
      </p:sp>
      <p:pic>
        <p:nvPicPr>
          <p:cNvPr id="268" name="Shape 2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1500" y="1272150"/>
            <a:ext cx="10408376" cy="552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 txBox="1"/>
          <p:nvPr>
            <p:ph idx="1" type="body"/>
          </p:nvPr>
        </p:nvSpPr>
        <p:spPr>
          <a:xfrm>
            <a:off x="609600" y="2249425"/>
            <a:ext cx="11306099" cy="4341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64160" lvl="0" marL="365760" marR="0" rtl="0" algn="l">
              <a:spcBef>
                <a:spcPts val="0"/>
              </a:spcBef>
              <a:buClr>
                <a:schemeClr val="accent3"/>
              </a:buClr>
              <a:buSzPct val="100000"/>
              <a:buFont typeface="Times New Roman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Our group decided to do the programing in java but due to most of the group member not knowing Java and also due to one of the group </a:t>
            </a:r>
            <a:r>
              <a:rPr b="0" baseline="0" i="0" lang="en-US" sz="2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member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not being able to continue on the project we decide to recreate the program using Python so that all the group member could have a proper idea of how the system is created and how its functioning</a:t>
            </a:r>
          </a:p>
          <a:p>
            <a:pPr indent="-264160" lvl="0" marL="365760" marR="0" rtl="0" algn="l">
              <a:spcBef>
                <a:spcPts val="0"/>
              </a:spcBef>
              <a:buClr>
                <a:schemeClr val="accent3"/>
              </a:buClr>
              <a:buSzPct val="100000"/>
              <a:buFont typeface="Times New Roman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Each member was assigned different tasks and according to the tasks created from the user story.</a:t>
            </a:r>
          </a:p>
          <a:p>
            <a:pPr indent="-264160" lvl="0" marL="365760" marR="0" rtl="0" algn="l">
              <a:spcBef>
                <a:spcPts val="0"/>
              </a:spcBef>
              <a:buClr>
                <a:schemeClr val="accent3"/>
              </a:buClr>
              <a:buSzPct val="100000"/>
              <a:buFont typeface="Times New Roman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Due to some of the group members having basic level knowledge about the programing and as we are here to learn and are assigned to a group to help each others out, the system took a bit more time than anticipated.</a:t>
            </a:r>
          </a:p>
          <a:p>
            <a:pPr indent="-264160" lvl="0" marL="365760" marR="0" rtl="0" algn="l">
              <a:spcBef>
                <a:spcPts val="0"/>
              </a:spcBef>
              <a:buClr>
                <a:schemeClr val="accent3"/>
              </a:buClr>
              <a:buSzPct val="100000"/>
              <a:buFont typeface="Times New Roman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All the group members have had some or more input on the programing and developing side of the system. </a:t>
            </a:r>
          </a:p>
          <a:p>
            <a:pPr indent="-264160" lvl="0" marL="365760" marR="0" rtl="0" algn="l">
              <a:spcBef>
                <a:spcPts val="0"/>
              </a:spcBef>
              <a:buClr>
                <a:schemeClr val="accent3"/>
              </a:buClr>
              <a:buSzPct val="100000"/>
              <a:buFont typeface="Times New Roman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The main task that was set in mind of all the group members while creating the system was; MEETING THE CUSTOMER’S REQUIREMENT keeping the flexibility of the system in mind as the needs or demands of the customer may grow.</a:t>
            </a:r>
          </a:p>
          <a:p>
            <a:pPr indent="-137159" lvl="0" marL="365760" marR="0" rtl="0" algn="l">
              <a:spcBef>
                <a:spcPts val="300"/>
              </a:spcBef>
              <a:buClr>
                <a:schemeClr val="accent3"/>
              </a:buClr>
              <a:buFont typeface="Georgia"/>
              <a:buNone/>
            </a:pPr>
            <a:r>
              <a:t/>
            </a:r>
            <a:endParaRPr b="0" baseline="0" i="0" sz="20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Shape 275"/>
          <p:cNvSpPr txBox="1"/>
          <p:nvPr>
            <p:ph type="title"/>
          </p:nvPr>
        </p:nvSpPr>
        <p:spPr>
          <a:xfrm>
            <a:off x="609600" y="1143000"/>
            <a:ext cx="10972799" cy="1066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Building and Testing</a:t>
            </a:r>
          </a:p>
        </p:txBody>
      </p:sp>
      <p:sp>
        <p:nvSpPr>
          <p:cNvPr id="276" name="Shape 276"/>
          <p:cNvSpPr txBox="1"/>
          <p:nvPr>
            <p:ph idx="12" type="sldNum"/>
          </p:nvPr>
        </p:nvSpPr>
        <p:spPr>
          <a:xfrm>
            <a:off x="10899647" y="2271"/>
            <a:ext cx="1016000" cy="36575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  <p:transition spd="med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 txBox="1"/>
          <p:nvPr>
            <p:ph idx="1" type="body"/>
          </p:nvPr>
        </p:nvSpPr>
        <p:spPr>
          <a:xfrm>
            <a:off x="609600" y="2249425"/>
            <a:ext cx="11306099" cy="4341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64160" lvl="0" marL="365760" marR="0" rtl="0" algn="l">
              <a:spcBef>
                <a:spcPts val="0"/>
              </a:spcBef>
              <a:buClr>
                <a:schemeClr val="accent3"/>
              </a:buClr>
              <a:buSzPct val="100000"/>
              <a:buFont typeface="Times New Roman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We decided to go with the flat file for the storing or the user details, list services provided and storing of the file to bill the user later.</a:t>
            </a:r>
          </a:p>
          <a:p>
            <a:pPr indent="-264160" lvl="0" marL="365760" marR="0" rtl="0" algn="l">
              <a:spcBef>
                <a:spcPts val="0"/>
              </a:spcBef>
              <a:buClr>
                <a:schemeClr val="accent3"/>
              </a:buClr>
              <a:buSzPct val="100000"/>
              <a:buFont typeface="Times New Roman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We tried to meet the customer’s requirement as much as possible and also incorporate all the task book talks about.</a:t>
            </a:r>
          </a:p>
          <a:p>
            <a:pPr indent="-264160" lvl="0" marL="365760" marR="0" rtl="0" algn="l">
              <a:spcBef>
                <a:spcPts val="0"/>
              </a:spcBef>
              <a:buClr>
                <a:schemeClr val="accent3"/>
              </a:buClr>
              <a:buSzPct val="100000"/>
              <a:buFont typeface="Times New Roman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We have not managed to create a system that is fully functional but for the final submission of the project we are certain that we will be able to hand over a fully functional and working software as we now have more knowledge in programing as a group and understand each other's strengths and weaknesses.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A small test plan of the system is on the next page.  </a:t>
            </a:r>
          </a:p>
          <a:p>
            <a:pPr indent="-137159" lvl="0" marL="365760" marR="0" rtl="0" algn="l">
              <a:spcBef>
                <a:spcPts val="300"/>
              </a:spcBef>
              <a:buClr>
                <a:schemeClr val="accent3"/>
              </a:buClr>
              <a:buFont typeface="Georgia"/>
              <a:buNone/>
            </a:pPr>
            <a:r>
              <a:t/>
            </a:r>
            <a:endParaRPr b="0" baseline="0" i="0" sz="20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Shape 282"/>
          <p:cNvSpPr txBox="1"/>
          <p:nvPr>
            <p:ph type="title"/>
          </p:nvPr>
        </p:nvSpPr>
        <p:spPr>
          <a:xfrm>
            <a:off x="609600" y="1143000"/>
            <a:ext cx="10972799" cy="1066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Building and Testing</a:t>
            </a:r>
          </a:p>
        </p:txBody>
      </p:sp>
      <p:sp>
        <p:nvSpPr>
          <p:cNvPr id="283" name="Shape 283"/>
          <p:cNvSpPr txBox="1"/>
          <p:nvPr>
            <p:ph idx="12" type="sldNum"/>
          </p:nvPr>
        </p:nvSpPr>
        <p:spPr>
          <a:xfrm>
            <a:off x="10899647" y="2271"/>
            <a:ext cx="1016099" cy="3656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idx="1" type="body"/>
          </p:nvPr>
        </p:nvSpPr>
        <p:spPr>
          <a:xfrm>
            <a:off x="837350" y="1983725"/>
            <a:ext cx="9386399" cy="43250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64160" lvl="0" marL="365760" marR="0" rtl="0" algn="l">
              <a:spcBef>
                <a:spcPts val="0"/>
              </a:spcBef>
              <a:buClr>
                <a:schemeClr val="accent3"/>
              </a:buClr>
              <a:buSzPct val="100000"/>
              <a:buFont typeface="Times New Roman"/>
              <a:buChar char="•"/>
            </a:pPr>
            <a:r>
              <a:rPr b="0" baseline="0" i="0" lang="en-US" sz="28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</a:p>
          <a:p>
            <a:pPr indent="-251968" lvl="1" marL="658368" marR="0" rtl="0" algn="l">
              <a:spcBef>
                <a:spcPts val="300"/>
              </a:spcBef>
              <a:buClr>
                <a:schemeClr val="accent2"/>
              </a:buClr>
              <a:buSzPct val="100000"/>
              <a:buFont typeface="Times New Roman"/>
              <a:buChar char="▫"/>
            </a:pPr>
            <a:r>
              <a:rPr b="0" baseline="0" i="0" lang="en-US" sz="26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background, requirements</a:t>
            </a:r>
          </a:p>
          <a:p>
            <a:pPr indent="-264160" lvl="0" marL="365760" marR="0" rtl="0" algn="l">
              <a:spcBef>
                <a:spcPts val="300"/>
              </a:spcBef>
              <a:buClr>
                <a:schemeClr val="accent3"/>
              </a:buClr>
              <a:buSzPct val="100000"/>
              <a:buFont typeface="Times New Roman"/>
              <a:buChar char="•"/>
            </a:pPr>
            <a:r>
              <a:rPr b="0" baseline="0" i="0" lang="en-US" sz="28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 stories and Tasks</a:t>
            </a:r>
          </a:p>
          <a:p>
            <a:pPr indent="-264160" lvl="0" marL="365760" marR="0" rtl="0" algn="l">
              <a:spcBef>
                <a:spcPts val="300"/>
              </a:spcBef>
              <a:buClr>
                <a:schemeClr val="accent3"/>
              </a:buClr>
              <a:buSzPct val="100000"/>
              <a:buFont typeface="Times New Roman"/>
              <a:buChar char="•"/>
            </a:pPr>
            <a:r>
              <a:rPr b="0" baseline="0" i="0" lang="en-US" sz="28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Time Estimates</a:t>
            </a:r>
          </a:p>
          <a:p>
            <a:pPr indent="-264160" lvl="0" marL="365760" marR="0" rtl="0" algn="l">
              <a:spcBef>
                <a:spcPts val="300"/>
              </a:spcBef>
              <a:buClr>
                <a:schemeClr val="accent3"/>
              </a:buClr>
              <a:buSzPct val="100000"/>
              <a:buFont typeface="Times New Roman"/>
              <a:buChar char="•"/>
            </a:pPr>
            <a:r>
              <a:rPr b="0" baseline="0" i="0" lang="en-US" sz="28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Milestone Scheduling</a:t>
            </a:r>
          </a:p>
          <a:p>
            <a:pPr indent="-264160" lvl="0" marL="365760" marR="0" rtl="0" algn="l">
              <a:spcBef>
                <a:spcPts val="300"/>
              </a:spcBef>
              <a:buClr>
                <a:schemeClr val="accent3"/>
              </a:buClr>
              <a:buSzPct val="100000"/>
              <a:buFont typeface="Times New Roman"/>
              <a:buChar char="•"/>
            </a:pPr>
            <a:r>
              <a:rPr b="0" baseline="0" i="0" lang="en-US" sz="28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Building and testing</a:t>
            </a:r>
          </a:p>
          <a:p>
            <a:pPr indent="-264160" lvl="0" marL="365760" marR="0" rtl="0" algn="l">
              <a:spcBef>
                <a:spcPts val="300"/>
              </a:spcBef>
              <a:buClr>
                <a:schemeClr val="accent3"/>
              </a:buClr>
              <a:buSzPct val="100000"/>
              <a:buFont typeface="Times New Roman"/>
              <a:buChar char="•"/>
            </a:pPr>
            <a:r>
              <a:rPr b="0" baseline="0" i="0" lang="en-US" sz="28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Demo of software application</a:t>
            </a:r>
          </a:p>
        </p:txBody>
      </p:sp>
      <p:sp>
        <p:nvSpPr>
          <p:cNvPr id="118" name="Shape 118"/>
          <p:cNvSpPr txBox="1"/>
          <p:nvPr>
            <p:ph type="title"/>
          </p:nvPr>
        </p:nvSpPr>
        <p:spPr>
          <a:xfrm>
            <a:off x="942850" y="1054450"/>
            <a:ext cx="10972799" cy="1066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b="0" baseline="0" i="0" lang="en-US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Outline</a:t>
            </a:r>
          </a:p>
        </p:txBody>
      </p:sp>
      <p:sp>
        <p:nvSpPr>
          <p:cNvPr id="119" name="Shape 119"/>
          <p:cNvSpPr txBox="1"/>
          <p:nvPr>
            <p:ph idx="12" type="sldNum"/>
          </p:nvPr>
        </p:nvSpPr>
        <p:spPr>
          <a:xfrm>
            <a:off x="10899647" y="2271"/>
            <a:ext cx="1016000" cy="36575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pic>
        <p:nvPicPr>
          <p:cNvPr id="120" name="Shape 1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36475" y="1897610"/>
            <a:ext cx="5367799" cy="3846915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Shape 121"/>
          <p:cNvSpPr txBox="1"/>
          <p:nvPr/>
        </p:nvSpPr>
        <p:spPr>
          <a:xfrm>
            <a:off x="7515975" y="5744525"/>
            <a:ext cx="4188300" cy="830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157142"/>
              <a:buFont typeface="Arial"/>
              <a:buNone/>
            </a:pPr>
            <a:r>
              <a:rPr lang="en-US" sz="700">
                <a:solidFill>
                  <a:schemeClr val="dk1"/>
                </a:solidFill>
              </a:rPr>
              <a:t>https://kirankumarbommana.files.wordpress.com/2014/07/projectmanagement.jpg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med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 txBox="1"/>
          <p:nvPr>
            <p:ph idx="12" type="sldNum"/>
          </p:nvPr>
        </p:nvSpPr>
        <p:spPr>
          <a:xfrm>
            <a:off x="10899647" y="2271"/>
            <a:ext cx="1016099" cy="365699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  <p:graphicFrame>
        <p:nvGraphicFramePr>
          <p:cNvPr id="289" name="Shape 289"/>
          <p:cNvGraphicFramePr/>
          <p:nvPr/>
        </p:nvGraphicFramePr>
        <p:xfrm>
          <a:off x="304800" y="542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{80464E19-3CEE-4FDA-8618-3A9327140CB9}</a:tableStyleId>
              </a:tblPr>
              <a:tblGrid>
                <a:gridCol w="551875"/>
                <a:gridCol w="3403275"/>
                <a:gridCol w="3624025"/>
                <a:gridCol w="3734400"/>
              </a:tblGrid>
              <a:tr h="50617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-US" sz="1050"/>
                        <a:t>Test ID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-US" sz="1050"/>
                        <a:t>Test Case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-US" sz="1050"/>
                        <a:t>Expected Result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-US" sz="1050"/>
                        <a:t>Actual Result</a:t>
                      </a:r>
                    </a:p>
                  </a:txBody>
                  <a:tcPr marT="91425" marB="91425" marR="91425" marL="91425"/>
                </a:tc>
              </a:tr>
              <a:tr h="6052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-US" sz="1050"/>
                        <a:t>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07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050"/>
                        <a:t>To test what happens if the customer inputs something that is not present on the menu option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07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050"/>
                        <a:t>The system throws exception telling customer that the entry is invalid and asks customer to re-enter the option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07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050"/>
                        <a:t>The system throws exception telling customer that the entry is invalid and asks customer to re-enter the option</a:t>
                      </a:r>
                    </a:p>
                  </a:txBody>
                  <a:tcPr marT="91425" marB="91425" marR="91425" marL="91425"/>
                </a:tc>
              </a:tr>
              <a:tr h="8528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-US" sz="1050"/>
                        <a:t>2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07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050"/>
                        <a:t>To test what happens if the customer ID is invalid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07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050"/>
                        <a:t>The system throws exception telling customer that the entry is invalid and asks customer to re-enter the customer ID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07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050"/>
                        <a:t>The system throws exception telling customer that the entry is invalid and asks customer to re-enter the customer ID</a:t>
                      </a:r>
                    </a:p>
                  </a:txBody>
                  <a:tcPr marT="91425" marB="91425" marR="91425" marL="91425"/>
                </a:tc>
              </a:tr>
              <a:tr h="9904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-US" sz="1050"/>
                        <a:t>3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07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050"/>
                        <a:t>To test what happens if the customer tries to book service past their check-out date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07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050"/>
                        <a:t>The system throws exception telling customer that the date selected is past their check-out date and asks customer to re-enter the date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07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050"/>
                        <a:t>The system throws exception telling customer that the date selected is past their check-out date and asks customer to re-enter the date</a:t>
                      </a:r>
                    </a:p>
                  </a:txBody>
                  <a:tcPr marT="91425" marB="91425" marR="91425" marL="91425"/>
                </a:tc>
              </a:tr>
              <a:tr h="9904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-US" sz="1050"/>
                        <a:t>4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07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050"/>
                        <a:t>To test what happens if the customer tries to book service post their check-in date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07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050"/>
                        <a:t>The system throws exception telling customer that the date selected is post their check-in date and asks customer to re-enter the date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07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050"/>
                        <a:t>*Not done yet</a:t>
                      </a:r>
                    </a:p>
                  </a:txBody>
                  <a:tcPr marT="91425" marB="91425" marR="91425" marL="91425"/>
                </a:tc>
              </a:tr>
              <a:tr h="8528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-US" sz="1050"/>
                        <a:t>5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07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050"/>
                        <a:t>To test what happens if the reservation clashes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07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050"/>
                        <a:t>The system throws exception telling customer that the time selected is not available and asks customer to re-enter the time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07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050"/>
                        <a:t>The system throws exception telling customer that the time selected is not available and asks customer to re-enter the time</a:t>
                      </a:r>
                    </a:p>
                  </a:txBody>
                  <a:tcPr marT="91425" marB="91425" marR="91425" marL="91425"/>
                </a:tc>
              </a:tr>
              <a:tr h="3411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-US" sz="1050"/>
                        <a:t>6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07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050"/>
                        <a:t>To test if the customer is able to cancel the reservation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07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050"/>
                        <a:t>The customer is able to cancel reservation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07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050"/>
                        <a:t>The customer is able to cancel reservation</a:t>
                      </a:r>
                    </a:p>
                  </a:txBody>
                  <a:tcPr marT="91425" marB="91425" marR="91425" marL="91425"/>
                </a:tc>
              </a:tr>
              <a:tr h="50617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-US" sz="1050"/>
                        <a:t>7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07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050"/>
                        <a:t>To test if the system saves the record of all the services booked by the customer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07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050"/>
                        <a:t>The record of the services booked by the customer is saved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07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050"/>
                        <a:t>The record of the services booked by the customer is saved</a:t>
                      </a:r>
                    </a:p>
                  </a:txBody>
                  <a:tcPr marT="91425" marB="91425" marR="91425" marL="91425"/>
                </a:tc>
              </a:tr>
              <a:tr h="50617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-US" sz="1050"/>
                        <a:t>8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07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050"/>
                        <a:t>To test if the clerk is able to present the bill to the customer for all the services booked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07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050"/>
                        <a:t>The system allows clerk to present the bill to the customer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07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050"/>
                        <a:t>The system allows clerk to present the bill to the customer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/>
          <p:nvPr>
            <p:ph idx="12" type="sldNum"/>
          </p:nvPr>
        </p:nvSpPr>
        <p:spPr>
          <a:xfrm>
            <a:off x="10899647" y="2271"/>
            <a:ext cx="1016099" cy="365699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  <p:sp>
        <p:nvSpPr>
          <p:cNvPr id="296" name="Shape 296"/>
          <p:cNvSpPr txBox="1"/>
          <p:nvPr>
            <p:ph type="title"/>
          </p:nvPr>
        </p:nvSpPr>
        <p:spPr>
          <a:xfrm>
            <a:off x="530450" y="770725"/>
            <a:ext cx="10972799" cy="561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Big Board</a:t>
            </a:r>
          </a:p>
        </p:txBody>
      </p:sp>
      <p:graphicFrame>
        <p:nvGraphicFramePr>
          <p:cNvPr id="297" name="Shape 297"/>
          <p:cNvGraphicFramePr/>
          <p:nvPr/>
        </p:nvGraphicFramePr>
        <p:xfrm>
          <a:off x="781250" y="1567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{C78F2352-2896-429F-A21F-CDBFFAFFAB4B}</a:tableStyleId>
              </a:tblPr>
              <a:tblGrid>
                <a:gridCol w="2640525"/>
                <a:gridCol w="3475525"/>
                <a:gridCol w="4760300"/>
              </a:tblGrid>
              <a:tr h="34442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User Stories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Tasks in Progress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Completed Tasks</a:t>
                      </a:r>
                    </a:p>
                  </a:txBody>
                  <a:tcPr marT="91425" marB="91425" marR="91425" marL="91425"/>
                </a:tc>
              </a:tr>
              <a:tr h="986625">
                <a:tc>
                  <a:txBody>
                    <a:bodyPr>
                      <a:noAutofit/>
                    </a:bodyPr>
                    <a:lstStyle/>
                    <a:p>
                      <a:pPr lvl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List Reservation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-228600" lvl="0" marL="457200" rtl="0">
                        <a:spcBef>
                          <a:spcPts val="0"/>
                        </a:spcBef>
                        <a:buClr>
                          <a:schemeClr val="dk1"/>
                        </a:buClr>
                        <a:buFont typeface="Times New Roman"/>
                        <a:buChar char="●"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Create user interface to navigate system</a:t>
                      </a:r>
                    </a:p>
                    <a:p>
                      <a:pPr indent="-228600" lvl="0" marL="457200" rtl="0">
                        <a:spcBef>
                          <a:spcPts val="0"/>
                        </a:spcBef>
                        <a:buClr>
                          <a:schemeClr val="dk1"/>
                        </a:buClr>
                        <a:buFont typeface="Times New Roman"/>
                        <a:buChar char="●"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Create user interface to display services available</a:t>
                      </a:r>
                    </a:p>
                    <a:p>
                      <a:pPr indent="-342900" lvl="0" marL="45720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28571"/>
                        <a:buFont typeface="Times New Roman"/>
                        <a:buChar char="●"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Create user interface to book a reservation</a:t>
                      </a:r>
                    </a:p>
                    <a:p>
                      <a:pPr indent="-228600" lvl="0" marL="457200" rtl="0">
                        <a:spcBef>
                          <a:spcPts val="0"/>
                        </a:spcBef>
                        <a:buClr>
                          <a:schemeClr val="dk1"/>
                        </a:buClr>
                        <a:buFont typeface="Times New Roman"/>
                        <a:buChar char="●"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Create “list reservation” event class</a:t>
                      </a:r>
                    </a:p>
                  </a:txBody>
                  <a:tcPr marT="91425" marB="91425" marR="91425" marL="91425"/>
                </a:tc>
              </a:tr>
              <a:tr h="9233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Make A Reservation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-317500" lvl="0" marL="45720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Times New Roman"/>
                        <a:buChar char="●"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Create “make reservation” class</a:t>
                      </a:r>
                    </a:p>
                    <a:p>
                      <a:pPr indent="-317500" lvl="0" marL="45720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Times New Roman"/>
                        <a:buChar char="●"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create function to validate date</a:t>
                      </a:r>
                    </a:p>
                    <a:p>
                      <a:pPr indent="-317500" lvl="0" marL="45720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Times New Roman"/>
                        <a:buChar char="●"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Validate reservation</a:t>
                      </a:r>
                    </a:p>
                  </a:txBody>
                  <a:tcPr marT="91425" marB="91425" marR="91425" marL="91425"/>
                </a:tc>
              </a:tr>
              <a:tr h="1237725">
                <a:tc>
                  <a:txBody>
                    <a:bodyPr>
                      <a:noAutofit/>
                    </a:bodyPr>
                    <a:lstStyle/>
                    <a:p>
                      <a:pPr lvl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 Charge Guests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-317500" lvl="0" marL="45720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Times New Roman"/>
                        <a:buChar char="●"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Create “charge guests” class</a:t>
                      </a:r>
                    </a:p>
                    <a:p>
                      <a:pPr indent="-317500" lvl="0" marL="45720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Times New Roman"/>
                        <a:buChar char="●"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Validate service reservations</a:t>
                      </a:r>
                    </a:p>
                    <a:p>
                      <a:pPr indent="-317500" lvl="0" marL="45720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Times New Roman"/>
                        <a:buChar char="●"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Add function to calculate costs for services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89947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Make A Cancellation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-317500" lvl="0" marL="45720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Times New Roman"/>
                        <a:buChar char="●"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Create “cancel reservation” event class</a:t>
                      </a:r>
                    </a:p>
                    <a:p>
                      <a:pPr indent="-317500" lvl="0" marL="45720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Times New Roman"/>
                        <a:buChar char="●"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Validate cancellation</a:t>
                      </a:r>
                    </a:p>
                    <a:p>
                      <a:pPr indent="-317500" lvl="0" marL="45720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Times New Roman"/>
                        <a:buChar char="●"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Confirm cancellation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 txBox="1"/>
          <p:nvPr>
            <p:ph idx="1" type="body"/>
          </p:nvPr>
        </p:nvSpPr>
        <p:spPr>
          <a:xfrm>
            <a:off x="609600" y="2249424"/>
            <a:ext cx="10972799" cy="4325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64160" lvl="0" marL="365760" marR="0" rtl="0" algn="l">
              <a:spcBef>
                <a:spcPts val="0"/>
              </a:spcBef>
              <a:buClr>
                <a:schemeClr val="accent3"/>
              </a:buClr>
              <a:buSzPct val="100000"/>
              <a:buFont typeface="Times New Roman"/>
              <a:buChar char="•"/>
            </a:pPr>
            <a:r>
              <a:rPr b="0" baseline="0" i="0" lang="en-US" sz="28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Summarize important points.</a:t>
            </a:r>
          </a:p>
          <a:p>
            <a:pPr indent="0" lvl="0" marL="0" marR="0" rtl="0" algn="l">
              <a:spcBef>
                <a:spcPts val="300"/>
              </a:spcBef>
              <a:buNone/>
            </a:pPr>
            <a:r>
              <a:t/>
            </a:r>
            <a:endParaRPr b="0" baseline="0" i="0" sz="28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4" name="Shape 304"/>
          <p:cNvSpPr txBox="1"/>
          <p:nvPr>
            <p:ph type="title"/>
          </p:nvPr>
        </p:nvSpPr>
        <p:spPr>
          <a:xfrm>
            <a:off x="609600" y="1143000"/>
            <a:ext cx="10972799" cy="1066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Demo of Software</a:t>
            </a:r>
          </a:p>
        </p:txBody>
      </p:sp>
      <p:sp>
        <p:nvSpPr>
          <p:cNvPr id="305" name="Shape 305"/>
          <p:cNvSpPr txBox="1"/>
          <p:nvPr>
            <p:ph idx="12" type="sldNum"/>
          </p:nvPr>
        </p:nvSpPr>
        <p:spPr>
          <a:xfrm>
            <a:off x="10899647" y="2271"/>
            <a:ext cx="1016000" cy="36575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  <p:transition spd="med"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 txBox="1"/>
          <p:nvPr>
            <p:ph idx="12" type="sldNum"/>
          </p:nvPr>
        </p:nvSpPr>
        <p:spPr>
          <a:xfrm>
            <a:off x="10899647" y="2271"/>
            <a:ext cx="1016099" cy="365699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  <p:sp>
        <p:nvSpPr>
          <p:cNvPr id="311" name="Shape 311"/>
          <p:cNvSpPr txBox="1"/>
          <p:nvPr>
            <p:ph idx="1" type="body"/>
          </p:nvPr>
        </p:nvSpPr>
        <p:spPr>
          <a:xfrm>
            <a:off x="609600" y="2249424"/>
            <a:ext cx="10972799" cy="43250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2" name="Shape 312"/>
          <p:cNvSpPr txBox="1"/>
          <p:nvPr>
            <p:ph type="title"/>
          </p:nvPr>
        </p:nvSpPr>
        <p:spPr>
          <a:xfrm>
            <a:off x="609600" y="1143000"/>
            <a:ext cx="10972799" cy="10667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/>
              <a:t>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Questions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idx="1" type="body"/>
          </p:nvPr>
        </p:nvSpPr>
        <p:spPr>
          <a:xfrm>
            <a:off x="609600" y="1856624"/>
            <a:ext cx="10972799" cy="43250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64160" lvl="0" marL="365760" marR="0" rtl="0" algn="l">
              <a:spcBef>
                <a:spcPts val="0"/>
              </a:spcBef>
              <a:buClr>
                <a:schemeClr val="accent3"/>
              </a:buClr>
              <a:buSzPct val="100000"/>
              <a:buFont typeface="Times New Roman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Our customer (MiYE spa) has requested us to create a software to support the spa’s front desk to manage spa service reservations and billings for their customers</a:t>
            </a:r>
          </a:p>
          <a:p>
            <a:pPr indent="0" marL="0" marR="0" rtl="0" algn="l">
              <a:spcBef>
                <a:spcPts val="0"/>
              </a:spcBef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marR="0" rtl="0" algn="l">
              <a:spcBef>
                <a:spcPts val="300"/>
              </a:spcBef>
              <a:buNone/>
            </a:pPr>
            <a:r>
              <a:t/>
            </a:r>
            <a:endParaRPr b="0" baseline="0" i="0" sz="28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Shape 128"/>
          <p:cNvSpPr txBox="1"/>
          <p:nvPr>
            <p:ph type="title"/>
          </p:nvPr>
        </p:nvSpPr>
        <p:spPr>
          <a:xfrm>
            <a:off x="609600" y="965875"/>
            <a:ext cx="10972799" cy="1066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b="0" baseline="0" i="0" lang="en-US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</a:p>
        </p:txBody>
      </p:sp>
      <p:sp>
        <p:nvSpPr>
          <p:cNvPr id="129" name="Shape 129"/>
          <p:cNvSpPr txBox="1"/>
          <p:nvPr>
            <p:ph idx="12" type="sldNum"/>
          </p:nvPr>
        </p:nvSpPr>
        <p:spPr>
          <a:xfrm>
            <a:off x="10899647" y="2271"/>
            <a:ext cx="1016000" cy="36575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pic>
        <p:nvPicPr>
          <p:cNvPr id="130" name="Shape 1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84925" y="3393375"/>
            <a:ext cx="4020849" cy="268055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Shape 131"/>
          <p:cNvSpPr txBox="1"/>
          <p:nvPr/>
        </p:nvSpPr>
        <p:spPr>
          <a:xfrm>
            <a:off x="1657550" y="5871050"/>
            <a:ext cx="8300399" cy="144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700"/>
          </a:p>
        </p:txBody>
      </p:sp>
      <p:sp>
        <p:nvSpPr>
          <p:cNvPr id="132" name="Shape 132"/>
          <p:cNvSpPr txBox="1"/>
          <p:nvPr/>
        </p:nvSpPr>
        <p:spPr>
          <a:xfrm>
            <a:off x="1126125" y="4529825"/>
            <a:ext cx="1923299" cy="51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3" name="Shape 133"/>
          <p:cNvSpPr txBox="1"/>
          <p:nvPr/>
        </p:nvSpPr>
        <p:spPr>
          <a:xfrm>
            <a:off x="3810750" y="6073925"/>
            <a:ext cx="3769199" cy="63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157142"/>
              <a:buFont typeface="Arial"/>
              <a:buNone/>
            </a:pPr>
            <a:r>
              <a:rPr lang="en-US" sz="700">
                <a:solidFill>
                  <a:schemeClr val="dk1"/>
                </a:solidFill>
              </a:rPr>
              <a:t>http://www.burkewilliamsspa.com/wp-content/uploads/2014/07/BW_mud.jpg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idx="12" type="sldNum"/>
          </p:nvPr>
        </p:nvSpPr>
        <p:spPr>
          <a:xfrm>
            <a:off x="10899647" y="2271"/>
            <a:ext cx="1016099" cy="365699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521100" y="2043300"/>
            <a:ext cx="6617099" cy="42260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Times New Roman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Break customer requirements into user stories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457200">
              <a:spcBef>
                <a:spcPts val="0"/>
              </a:spcBef>
              <a:buFont typeface="Times New Roman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Break user stories into tasks</a:t>
            </a:r>
          </a:p>
        </p:txBody>
      </p:sp>
      <p:sp>
        <p:nvSpPr>
          <p:cNvPr id="141" name="Shape 141"/>
          <p:cNvSpPr txBox="1"/>
          <p:nvPr>
            <p:ph type="title"/>
          </p:nvPr>
        </p:nvSpPr>
        <p:spPr>
          <a:xfrm>
            <a:off x="609600" y="874625"/>
            <a:ext cx="10972799" cy="8300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2"/>
              </a:buClr>
              <a:buFont typeface="Calibri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rtl="0">
              <a:spcBef>
                <a:spcPts val="0"/>
              </a:spcBef>
              <a:buClr>
                <a:schemeClr val="dk2"/>
              </a:buClr>
              <a:buFont typeface="Calibri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rtl="0"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User Stories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spcBef>
                <a:spcPts val="0"/>
              </a:spcBef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2" name="Shape 1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93325" y="922050"/>
            <a:ext cx="3965274" cy="561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idx="12" type="sldNum"/>
          </p:nvPr>
        </p:nvSpPr>
        <p:spPr>
          <a:xfrm>
            <a:off x="10899647" y="2271"/>
            <a:ext cx="1016099" cy="365699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  <p:pic>
        <p:nvPicPr>
          <p:cNvPr id="149" name="Shape 149"/>
          <p:cNvPicPr preferRelativeResize="0"/>
          <p:nvPr/>
        </p:nvPicPr>
        <p:blipFill rotWithShape="1">
          <a:blip r:embed="rId3">
            <a:alphaModFix/>
          </a:blip>
          <a:srcRect b="0" l="0" r="0" t="10039"/>
          <a:stretch/>
        </p:blipFill>
        <p:spPr>
          <a:xfrm>
            <a:off x="461350" y="1605448"/>
            <a:ext cx="4539949" cy="1967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Shape 150"/>
          <p:cNvPicPr preferRelativeResize="0"/>
          <p:nvPr/>
        </p:nvPicPr>
        <p:blipFill rotWithShape="1">
          <a:blip r:embed="rId4">
            <a:alphaModFix/>
          </a:blip>
          <a:srcRect b="0" l="0" r="0" t="9763"/>
          <a:stretch/>
        </p:blipFill>
        <p:spPr>
          <a:xfrm>
            <a:off x="1194250" y="3839950"/>
            <a:ext cx="4383549" cy="23074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Shape 151"/>
          <p:cNvPicPr preferRelativeResize="0"/>
          <p:nvPr/>
        </p:nvPicPr>
        <p:blipFill rotWithShape="1">
          <a:blip r:embed="rId5">
            <a:alphaModFix/>
          </a:blip>
          <a:srcRect b="11777" l="0" r="0" t="7336"/>
          <a:stretch/>
        </p:blipFill>
        <p:spPr>
          <a:xfrm>
            <a:off x="6060900" y="1440725"/>
            <a:ext cx="4383549" cy="1967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Shape 15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35600" y="3572975"/>
            <a:ext cx="4617999" cy="225385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Shape 153"/>
          <p:cNvSpPr txBox="1"/>
          <p:nvPr/>
        </p:nvSpPr>
        <p:spPr>
          <a:xfrm>
            <a:off x="4846675" y="719775"/>
            <a:ext cx="3416400" cy="36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 i="1"/>
          </a:p>
        </p:txBody>
      </p:sp>
      <p:sp>
        <p:nvSpPr>
          <p:cNvPr id="154" name="Shape 154"/>
          <p:cNvSpPr txBox="1"/>
          <p:nvPr>
            <p:ph type="title"/>
          </p:nvPr>
        </p:nvSpPr>
        <p:spPr>
          <a:xfrm>
            <a:off x="609600" y="535650"/>
            <a:ext cx="10972799" cy="10697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/>
              <a:t>User Story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type="title"/>
          </p:nvPr>
        </p:nvSpPr>
        <p:spPr>
          <a:xfrm>
            <a:off x="90700" y="690800"/>
            <a:ext cx="10972799" cy="1069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lang="en-US"/>
              <a:t>User Stories and Tasks</a:t>
            </a:r>
          </a:p>
          <a:p>
            <a:pPr indent="0" lvl="0" marL="0" marR="0" rtl="0" algn="l">
              <a:spcBef>
                <a:spcPts val="0"/>
              </a:spcBef>
              <a:buClr>
                <a:schemeClr val="dk2"/>
              </a:buClr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61" name="Shape 161"/>
          <p:cNvSpPr txBox="1"/>
          <p:nvPr>
            <p:ph idx="12" type="sldNum"/>
          </p:nvPr>
        </p:nvSpPr>
        <p:spPr>
          <a:xfrm>
            <a:off x="10899647" y="2271"/>
            <a:ext cx="1016000" cy="36575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  <p:pic>
        <p:nvPicPr>
          <p:cNvPr id="162" name="Shape 162"/>
          <p:cNvPicPr preferRelativeResize="0"/>
          <p:nvPr/>
        </p:nvPicPr>
        <p:blipFill rotWithShape="1">
          <a:blip r:embed="rId3">
            <a:alphaModFix/>
          </a:blip>
          <a:srcRect b="0" l="20575" r="15388" t="-1122"/>
          <a:stretch/>
        </p:blipFill>
        <p:spPr>
          <a:xfrm>
            <a:off x="7880525" y="955050"/>
            <a:ext cx="3728650" cy="556732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x="240725" y="1206350"/>
            <a:ext cx="7639800" cy="2126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381000" lvl="0" marL="457200" rtl="0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●"/>
            </a:pPr>
            <a:r>
              <a:rPr lang="en-US" sz="2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Project requirements to achieve the desired functionality from the programmer’s perspective. </a:t>
            </a:r>
          </a:p>
        </p:txBody>
      </p:sp>
      <p:pic>
        <p:nvPicPr>
          <p:cNvPr id="164" name="Shape 1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83300" y="3333050"/>
            <a:ext cx="4286250" cy="228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Shape 165"/>
          <p:cNvSpPr txBox="1"/>
          <p:nvPr/>
        </p:nvSpPr>
        <p:spPr>
          <a:xfrm>
            <a:off x="0" y="368025"/>
            <a:ext cx="7405499" cy="263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6" name="Shape 166"/>
          <p:cNvSpPr txBox="1"/>
          <p:nvPr/>
        </p:nvSpPr>
        <p:spPr>
          <a:xfrm>
            <a:off x="1415850" y="5884600"/>
            <a:ext cx="3539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7" name="Shape 167"/>
          <p:cNvSpPr txBox="1"/>
          <p:nvPr/>
        </p:nvSpPr>
        <p:spPr>
          <a:xfrm>
            <a:off x="2035275" y="5869850"/>
            <a:ext cx="4041000" cy="36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rPr lang="en-US" sz="800">
                <a:solidFill>
                  <a:schemeClr val="dk1"/>
                </a:solidFill>
              </a:rPr>
              <a:t>http://thecriticalpath.info/wp-content/uploads/2010/09/kanban_burndown.png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idx="12" type="sldNum"/>
          </p:nvPr>
        </p:nvSpPr>
        <p:spPr>
          <a:xfrm>
            <a:off x="10899647" y="2271"/>
            <a:ext cx="1016099" cy="365699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  <p:sp>
        <p:nvSpPr>
          <p:cNvPr id="173" name="Shape 173"/>
          <p:cNvSpPr txBox="1"/>
          <p:nvPr/>
        </p:nvSpPr>
        <p:spPr>
          <a:xfrm>
            <a:off x="3760850" y="6504050"/>
            <a:ext cx="6132900" cy="2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800"/>
              <a:t>http://cdn.someecards.com/someecards/usercards/MjAxMy0yOTVjYThjMGIyMDVmM2Fl_511a6ca97280d.png</a:t>
            </a:r>
          </a:p>
        </p:txBody>
      </p:sp>
      <p:pic>
        <p:nvPicPr>
          <p:cNvPr id="174" name="Shape 1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0750" y="852487"/>
            <a:ext cx="7810500" cy="545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idx="12" type="sldNum"/>
          </p:nvPr>
        </p:nvSpPr>
        <p:spPr>
          <a:xfrm>
            <a:off x="10899647" y="2271"/>
            <a:ext cx="1016099" cy="365699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609600" y="2249424"/>
            <a:ext cx="10972799" cy="43250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Times New Roman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Authenticate guest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457200" rtl="0">
              <a:spcBef>
                <a:spcPts val="0"/>
              </a:spcBef>
              <a:buFont typeface="Times New Roman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Make a service reservation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457200">
              <a:spcBef>
                <a:spcPts val="0"/>
              </a:spcBef>
              <a:buFont typeface="Times New Roman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Test</a:t>
            </a:r>
          </a:p>
        </p:txBody>
      </p:sp>
      <p:sp>
        <p:nvSpPr>
          <p:cNvPr id="182" name="Shape 182"/>
          <p:cNvSpPr txBox="1"/>
          <p:nvPr>
            <p:ph type="title"/>
          </p:nvPr>
        </p:nvSpPr>
        <p:spPr>
          <a:xfrm>
            <a:off x="403125" y="1182625"/>
            <a:ext cx="10972799" cy="10667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First Iteration</a:t>
            </a:r>
          </a:p>
        </p:txBody>
      </p:sp>
      <p:pic>
        <p:nvPicPr>
          <p:cNvPr id="183" name="Shape 183"/>
          <p:cNvPicPr preferRelativeResize="0"/>
          <p:nvPr/>
        </p:nvPicPr>
        <p:blipFill rotWithShape="1">
          <a:blip r:embed="rId3">
            <a:alphaModFix/>
          </a:blip>
          <a:srcRect b="0" l="0" r="0" t="12464"/>
          <a:stretch/>
        </p:blipFill>
        <p:spPr>
          <a:xfrm>
            <a:off x="4552325" y="3834576"/>
            <a:ext cx="7030075" cy="2183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/>
          <p:nvPr>
            <p:ph idx="1" type="body"/>
          </p:nvPr>
        </p:nvSpPr>
        <p:spPr>
          <a:xfrm>
            <a:off x="392650" y="2430325"/>
            <a:ext cx="11523000" cy="43250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marL="0" marR="0" rtl="0" algn="l">
              <a:spcBef>
                <a:spcPts val="300"/>
              </a:spcBef>
              <a:buNone/>
            </a:pPr>
            <a:r>
              <a:t/>
            </a:r>
            <a:endParaRPr/>
          </a:p>
          <a:p>
            <a:pPr indent="0" marL="0" marR="0" rtl="0" algn="l">
              <a:spcBef>
                <a:spcPts val="300"/>
              </a:spcBef>
              <a:buNone/>
            </a:pPr>
            <a:r>
              <a:t/>
            </a:r>
            <a:endParaRPr/>
          </a:p>
          <a:p>
            <a:pPr indent="0" lvl="0" marL="0" marR="0" rtl="0" algn="l">
              <a:spcBef>
                <a:spcPts val="300"/>
              </a:spcBef>
              <a:buNone/>
            </a:pPr>
            <a:r>
              <a:t/>
            </a:r>
            <a:endParaRPr/>
          </a:p>
        </p:txBody>
      </p:sp>
      <p:sp>
        <p:nvSpPr>
          <p:cNvPr id="190" name="Shape 190"/>
          <p:cNvSpPr txBox="1"/>
          <p:nvPr>
            <p:ph type="title"/>
          </p:nvPr>
        </p:nvSpPr>
        <p:spPr>
          <a:xfrm>
            <a:off x="392650" y="944137"/>
            <a:ext cx="10972799" cy="1066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User Story 1</a:t>
            </a:r>
          </a:p>
        </p:txBody>
      </p:sp>
      <p:sp>
        <p:nvSpPr>
          <p:cNvPr id="191" name="Shape 191"/>
          <p:cNvSpPr txBox="1"/>
          <p:nvPr>
            <p:ph idx="12" type="sldNum"/>
          </p:nvPr>
        </p:nvSpPr>
        <p:spPr>
          <a:xfrm>
            <a:off x="10899647" y="2271"/>
            <a:ext cx="1016000" cy="36575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pic>
        <p:nvPicPr>
          <p:cNvPr id="192" name="Shape 192"/>
          <p:cNvPicPr preferRelativeResize="0"/>
          <p:nvPr/>
        </p:nvPicPr>
        <p:blipFill rotWithShape="1">
          <a:blip r:embed="rId3">
            <a:alphaModFix/>
          </a:blip>
          <a:srcRect b="0" l="0" r="0" t="10039"/>
          <a:stretch/>
        </p:blipFill>
        <p:spPr>
          <a:xfrm>
            <a:off x="564300" y="2709450"/>
            <a:ext cx="5200649" cy="2590400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Shape 193"/>
          <p:cNvSpPr txBox="1"/>
          <p:nvPr/>
        </p:nvSpPr>
        <p:spPr>
          <a:xfrm>
            <a:off x="674950" y="5544250"/>
            <a:ext cx="2458799" cy="10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Priority: 1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rtl="0">
              <a:spcBef>
                <a:spcPts val="0"/>
              </a:spcBef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Time Estimate: 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 days</a:t>
            </a: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4" name="Shape 194"/>
          <p:cNvSpPr txBox="1"/>
          <p:nvPr/>
        </p:nvSpPr>
        <p:spPr>
          <a:xfrm>
            <a:off x="7203250" y="2587050"/>
            <a:ext cx="4510199" cy="2481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             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Tasks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1.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Create “list reservation” class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 2. Create user interface to navigate system</a:t>
            </a:r>
          </a:p>
          <a:p>
            <a:pPr rtl="0">
              <a:spcBef>
                <a:spcPts val="0"/>
              </a:spcBef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 3. Create user interface to display services  </a:t>
            </a:r>
          </a:p>
          <a:p>
            <a:pPr rtl="0">
              <a:spcBef>
                <a:spcPts val="0"/>
              </a:spcBef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     available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 4. Create user interface to book a reservation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aining presentation">
  <a:themeElements>
    <a:clrScheme name="Green Yellow">
      <a:dk1>
        <a:srgbClr val="000000"/>
      </a:dk1>
      <a:lt1>
        <a:srgbClr val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