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88" d="100"/>
          <a:sy n="88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DB2E-7D9C-BE4F-B14C-A3F414DF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A2E8-465B-EF44-A630-BE984EBF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2DDF-F4F5-0942-9F7A-16A5D12D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3F55-EA69-D54A-B378-753231A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8754-B140-F440-BB91-E9CD3525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6C3D-552F-5F4D-9C11-75B2C19B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5C203-E694-6142-99DB-8CA85ECB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29C5-D4C9-9443-AFA9-14775003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61EC-6A36-7E4F-B07A-5510B980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764A-C7CB-EE4F-BA2B-D708C3A9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3F2BC-5292-ED42-A7E0-1688B0E0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11A9-8943-D247-BA9E-37955715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0130-8255-F842-BDA0-1BE3889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F72F-97AD-0740-A560-57627ACF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2824-B94E-B144-9622-430148D4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90BF-522B-8C44-8EAB-7D092FB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9149-98BF-2049-82AB-614C1381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FD01-FA2B-1E45-B9C5-8193C8B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7F4A-B797-F94A-9CDD-3D542421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0C47-CC72-F948-940E-C7741E1A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A5E-EC91-9845-B955-FDEDEA9D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C4-8E1E-514C-BC99-50AAC506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A964-79DF-7E4E-93DC-11C62230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6CC0-65AD-8C44-8213-5E139A81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92B7-BC85-A549-B819-146D6160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883-7306-6D42-8D48-125FB9C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38FD-4345-2F43-85A6-BF8885E2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DD38-7A8D-C040-A425-2666356A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A17D-0DBC-9742-9EDC-DC588C0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8042-C36D-E04C-911A-4AA8032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F59E-F41E-974B-8407-DE608C1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B235-2936-FA4D-A2C8-C7FB795F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7EEF-55B6-B740-9C0F-90148C6D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6F5A-821E-F242-821E-632D13CB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2DAC-5799-A14E-9DFD-91AAFB0C6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DCFB4-AEF1-9341-88CB-C89435603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E63CB-0B92-7541-8076-BC80721B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E0CF4-3792-0B49-B9C3-66713F71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54F03-6214-8546-AF0C-D575417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0E7-BA44-6548-9D74-81F691BF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9D2A2-4031-7D44-BECA-2747CFBB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7D4-4A6A-5D44-8E05-3FC95CD8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502CA-C2E8-5F4E-8415-C74A5E12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DBE33-6EFF-4E4B-B97F-67B42971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1BAA-A3B4-794B-BA56-90DBC7FD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69D3-9D68-BA4E-B2BA-01D158BF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58A-4DA6-2149-8882-65B3CF3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2AFB-7CEA-7740-8375-09C1DC9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F5A5-6A64-5049-9248-02C15B536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100-183E-BC4E-92ED-ADA97DB7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3EC3B-07DC-EA43-9CA8-336C74C4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C97A-A123-1D45-AAC0-8CCD831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E0CB-DC7C-3B4E-A866-A4818BC2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4491A-C600-9E4A-AFBB-E8482E377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F1F40-9EC8-9F47-B24A-92102C6A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D2DA-52A2-E144-BEA5-F38FB2C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CDDF-EDED-0948-B27A-F9D91ECF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3D29-F5BD-BE45-A858-6867E4A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C1E7-96E6-1345-9C16-A4811909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1595-37EC-2844-9D47-60A1F460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56E7-B938-0344-94B8-44A4F5B1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9AFF-5CD1-A844-AAD2-9E9EF8438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9AF-3A41-FF4B-BBB5-6CCBCFEE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002F8-E209-6646-BFF0-5602A832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84" y="112957"/>
            <a:ext cx="8919693" cy="5547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E0290-6C91-F644-A8BF-ACE3E0D06F86}"/>
              </a:ext>
            </a:extLst>
          </p:cNvPr>
          <p:cNvSpPr txBox="1"/>
          <p:nvPr/>
        </p:nvSpPr>
        <p:spPr>
          <a:xfrm>
            <a:off x="4791704" y="5660571"/>
            <a:ext cx="2380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T1A3 Ruby app</a:t>
            </a:r>
          </a:p>
          <a:p>
            <a:pPr algn="ctr"/>
            <a:r>
              <a:rPr lang="en-US" sz="2800" dirty="0"/>
              <a:t>Sarah Cahill</a:t>
            </a:r>
          </a:p>
        </p:txBody>
      </p:sp>
    </p:spTree>
    <p:extLst>
      <p:ext uri="{BB962C8B-B14F-4D97-AF65-F5344CB8AC3E}">
        <p14:creationId xmlns:p14="http://schemas.microsoft.com/office/powerpoint/2010/main" val="414176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D6DCBE-381A-1A4C-B49C-861AB9671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" y="535213"/>
            <a:ext cx="10204451" cy="57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1499616" y="1674674"/>
            <a:ext cx="9192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simple 15 question quiz, where users are asked to identify the author of given tweets – Donald Trump or Kanye West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82996-0D7E-1142-8B9B-F07C9163FC78}"/>
              </a:ext>
            </a:extLst>
          </p:cNvPr>
          <p:cNvSpPr txBox="1"/>
          <p:nvPr/>
        </p:nvSpPr>
        <p:spPr>
          <a:xfrm>
            <a:off x="345440" y="231648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6A44D-6F53-4643-AF25-73B38A6D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3" y="4006072"/>
            <a:ext cx="10380893" cy="15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646176" y="1170432"/>
            <a:ext cx="106801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Asks user for name input, uses it throughout quiz.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are presented with a tweet and asked to type who said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correctly, </a:t>
            </a:r>
            <a:r>
              <a:rPr lang="en-US" sz="2400" dirty="0">
                <a:solidFill>
                  <a:srgbClr val="00B050"/>
                </a:solidFill>
              </a:rPr>
              <a:t>they are told their cumulative score.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incorrectly, </a:t>
            </a:r>
            <a:r>
              <a:rPr lang="en-US" sz="2400" dirty="0">
                <a:solidFill>
                  <a:srgbClr val="FF0000"/>
                </a:solidFill>
              </a:rPr>
              <a:t>they are told they got the question wrong.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 is presented with score at end, with three options as to how they did: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2"/>
            <a:r>
              <a:rPr lang="en-AU" sz="2000" dirty="0"/>
              <a:t>👏 – if they got more than half the questions right</a:t>
            </a:r>
          </a:p>
          <a:p>
            <a:pPr lvl="2"/>
            <a:r>
              <a:rPr lang="en-AU" sz="2000" dirty="0"/>
              <a:t>👍 – if they got more than one but less than half the questions right</a:t>
            </a:r>
          </a:p>
          <a:p>
            <a:pPr lvl="2"/>
            <a:r>
              <a:rPr lang="en-AU" sz="2000" dirty="0"/>
              <a:t>😳 – if they got no questions right </a:t>
            </a:r>
          </a:p>
          <a:p>
            <a:pPr lvl="2"/>
            <a:endParaRPr lang="en-AU" sz="1000" dirty="0"/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User has options to gamble all points at end – if they get the last question right, their points are doubled. If they get it wrong, they lose everything. Final score is then presented.</a:t>
            </a:r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Colour is used to differentiate questions and scores, and to improve UX.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0A360-B184-1440-8132-9CC39941F5E9}"/>
              </a:ext>
            </a:extLst>
          </p:cNvPr>
          <p:cNvSpPr txBox="1"/>
          <p:nvPr/>
        </p:nvSpPr>
        <p:spPr>
          <a:xfrm>
            <a:off x="345440" y="231648"/>
            <a:ext cx="228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11949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9A114-3106-684A-A9BD-939D6783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437132"/>
            <a:ext cx="7635494" cy="398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C0B9-A1A7-9849-AFCC-F67E6C088B7E}"/>
              </a:ext>
            </a:extLst>
          </p:cNvPr>
          <p:cNvSpPr txBox="1"/>
          <p:nvPr/>
        </p:nvSpPr>
        <p:spPr>
          <a:xfrm>
            <a:off x="950976" y="6035040"/>
            <a:ext cx="334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more details here from video</a:t>
            </a:r>
          </a:p>
        </p:txBody>
      </p:sp>
    </p:spTree>
    <p:extLst>
      <p:ext uri="{BB962C8B-B14F-4D97-AF65-F5344CB8AC3E}">
        <p14:creationId xmlns:p14="http://schemas.microsoft.com/office/powerpoint/2010/main" val="26016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C0B9-A1A7-9849-AFCC-F67E6C088B7E}"/>
              </a:ext>
            </a:extLst>
          </p:cNvPr>
          <p:cNvSpPr txBox="1"/>
          <p:nvPr/>
        </p:nvSpPr>
        <p:spPr>
          <a:xfrm>
            <a:off x="10353366" y="375920"/>
            <a:ext cx="144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more details here from 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82B39-9286-AB4B-8BF6-38411F16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403157"/>
            <a:ext cx="7880096" cy="5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4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C6AC4-19D8-E644-A89E-413337BF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62430"/>
            <a:ext cx="11328400" cy="146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39C17-4C49-0D44-B7A3-F3FC816D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" y="3735071"/>
            <a:ext cx="3886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6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22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Gems are used?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B88D3-4235-A04A-8D6A-56F731FD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98" y="1771650"/>
            <a:ext cx="4813300" cy="279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6E7EA-20A3-E941-803B-3C0B2F4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04" y="1708150"/>
            <a:ext cx="49022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8317E-820E-D747-A4E2-FC88D2850A43}"/>
              </a:ext>
            </a:extLst>
          </p:cNvPr>
          <p:cNvSpPr txBox="1"/>
          <p:nvPr/>
        </p:nvSpPr>
        <p:spPr>
          <a:xfrm>
            <a:off x="857504" y="4648200"/>
            <a:ext cx="429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Colours</a:t>
            </a:r>
            <a:r>
              <a:rPr lang="en-US" sz="2400" dirty="0"/>
              <a:t>, bold and italic are used to improve user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04909-BBD4-D14B-A360-ABF3D94E4EED}"/>
              </a:ext>
            </a:extLst>
          </p:cNvPr>
          <p:cNvSpPr txBox="1"/>
          <p:nvPr/>
        </p:nvSpPr>
        <p:spPr>
          <a:xfrm>
            <a:off x="6432298" y="4648199"/>
            <a:ext cx="429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can choose Yes or No at end to gamble their points on last question</a:t>
            </a:r>
          </a:p>
        </p:txBody>
      </p:sp>
    </p:spTree>
    <p:extLst>
      <p:ext uri="{BB962C8B-B14F-4D97-AF65-F5344CB8AC3E}">
        <p14:creationId xmlns:p14="http://schemas.microsoft.com/office/powerpoint/2010/main" val="394996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22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Gems are used?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8317E-820E-D747-A4E2-FC88D2850A43}"/>
              </a:ext>
            </a:extLst>
          </p:cNvPr>
          <p:cNvSpPr txBox="1"/>
          <p:nvPr/>
        </p:nvSpPr>
        <p:spPr>
          <a:xfrm>
            <a:off x="857504" y="4648200"/>
            <a:ext cx="429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Provides link to website to give credit for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04909-BBD4-D14B-A360-ABF3D94E4EED}"/>
              </a:ext>
            </a:extLst>
          </p:cNvPr>
          <p:cNvSpPr txBox="1"/>
          <p:nvPr/>
        </p:nvSpPr>
        <p:spPr>
          <a:xfrm>
            <a:off x="6432298" y="4648199"/>
            <a:ext cx="429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can choose Yes or No at end to gamble their points on last question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35A90-26A6-FF4E-8E1C-73B44327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596844"/>
            <a:ext cx="48641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3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3076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Other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F873E-581E-2544-8090-FED60755551A}"/>
              </a:ext>
            </a:extLst>
          </p:cNvPr>
          <p:cNvSpPr txBox="1"/>
          <p:nvPr/>
        </p:nvSpPr>
        <p:spPr>
          <a:xfrm>
            <a:off x="857504" y="1353456"/>
            <a:ext cx="109280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Ethical issues: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Idea for quiz came from a CNN quiz, but is attributed to them </a:t>
            </a:r>
            <a:r>
              <a:rPr lang="en-US" sz="2000"/>
              <a:t>in the code</a:t>
            </a: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Trump could get a Twitter account again making last question incorrect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As Trump doesn’t have an account any more, there is no way to verify answers being correct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Wishlist items:</a:t>
            </a: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Display ascii image of Trump or Kanye, depending on who the user entered for answers more often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Store user scores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Remove duplication in gamble question code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Most enjoyable part?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Working out how to improve the user experience to make the app easy to understand and use</a:t>
            </a:r>
          </a:p>
        </p:txBody>
      </p:sp>
    </p:spTree>
    <p:extLst>
      <p:ext uri="{BB962C8B-B14F-4D97-AF65-F5344CB8AC3E}">
        <p14:creationId xmlns:p14="http://schemas.microsoft.com/office/powerpoint/2010/main" val="23606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379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Cahill</dc:creator>
  <cp:lastModifiedBy>Sarah Cahill</cp:lastModifiedBy>
  <cp:revision>20</cp:revision>
  <dcterms:created xsi:type="dcterms:W3CDTF">2021-04-06T01:25:52Z</dcterms:created>
  <dcterms:modified xsi:type="dcterms:W3CDTF">2021-04-06T04:42:01Z</dcterms:modified>
</cp:coreProperties>
</file>