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BA24-6196-4380-84D6-F22642574A63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178-0D9C-45FA-96FF-0D33BC8E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BA24-6196-4380-84D6-F22642574A63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178-0D9C-45FA-96FF-0D33BC8E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25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BA24-6196-4380-84D6-F22642574A63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178-0D9C-45FA-96FF-0D33BC8E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65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BA24-6196-4380-84D6-F22642574A63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178-0D9C-45FA-96FF-0D33BC8E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8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BA24-6196-4380-84D6-F22642574A63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178-0D9C-45FA-96FF-0D33BC8E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18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BA24-6196-4380-84D6-F22642574A63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178-0D9C-45FA-96FF-0D33BC8E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4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BA24-6196-4380-84D6-F22642574A63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178-0D9C-45FA-96FF-0D33BC8E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94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BA24-6196-4380-84D6-F22642574A63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178-0D9C-45FA-96FF-0D33BC8E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60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BA24-6196-4380-84D6-F22642574A63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178-0D9C-45FA-96FF-0D33BC8E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72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BA24-6196-4380-84D6-F22642574A63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178-0D9C-45FA-96FF-0D33BC8E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2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BA24-6196-4380-84D6-F22642574A63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178-0D9C-45FA-96FF-0D33BC8E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7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ABA24-6196-4380-84D6-F22642574A63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86178-0D9C-45FA-96FF-0D33BC8E5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51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2592288"/>
          </a:xfrm>
        </p:spPr>
        <p:txBody>
          <a:bodyPr/>
          <a:lstStyle/>
          <a:p>
            <a:r>
              <a:rPr lang="en-IN" b="1" dirty="0" smtClean="0">
                <a:solidFill>
                  <a:schemeClr val="tx2"/>
                </a:solidFill>
              </a:rPr>
              <a:t>MICROSOFT AZURE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1656184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By : </a:t>
            </a:r>
            <a:r>
              <a:rPr lang="en-IN" b="1" dirty="0" err="1" smtClean="0">
                <a:solidFill>
                  <a:srgbClr val="FF0000"/>
                </a:solidFill>
                <a:latin typeface="Bahnschrift SemiBold" pitchFamily="34" charset="0"/>
              </a:rPr>
              <a:t>Satvik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joshi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0608"/>
            <a:ext cx="1008112" cy="1008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88" y="140704"/>
            <a:ext cx="2785488" cy="9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3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Basics of cloud                                        3-7</a:t>
            </a:r>
          </a:p>
          <a:p>
            <a:r>
              <a:rPr lang="en-IN" dirty="0" smtClean="0"/>
              <a:t>Compute Domain</a:t>
            </a:r>
          </a:p>
          <a:p>
            <a:r>
              <a:rPr lang="en-IN" dirty="0" smtClean="0"/>
              <a:t>Storage Domain</a:t>
            </a:r>
          </a:p>
          <a:p>
            <a:r>
              <a:rPr lang="en-IN" dirty="0" smtClean="0"/>
              <a:t>MYSQL</a:t>
            </a:r>
          </a:p>
          <a:p>
            <a:r>
              <a:rPr lang="en-IN" smtClean="0"/>
              <a:t>Load Balancer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40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MICROSOFT AZURE</vt:lpstr>
      <vt:lpstr>INDEX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</dc:title>
  <dc:creator>lenovo</dc:creator>
  <cp:lastModifiedBy>lenovo</cp:lastModifiedBy>
  <cp:revision>3</cp:revision>
  <dcterms:created xsi:type="dcterms:W3CDTF">2022-08-17T12:12:13Z</dcterms:created>
  <dcterms:modified xsi:type="dcterms:W3CDTF">2022-08-17T20:03:13Z</dcterms:modified>
</cp:coreProperties>
</file>