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1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9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77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F138-2CFA-4DDE-9001-C5A07DA465E5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CE18-8F60-407E-86B7-94D1E8D31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9" b="958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45" b="4345"/>
          <a:stretch>
            <a:fillRect/>
          </a:stretch>
        </p:blipFill>
        <p:spPr>
          <a:xfrm>
            <a:off x="73867" y="1839994"/>
            <a:ext cx="2049861" cy="21650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2771800" y="1691750"/>
            <a:ext cx="4176464" cy="7546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 smtClean="0"/>
              <a:t>AAKRITI SHARMA</a:t>
            </a:r>
            <a:endParaRPr lang="en-IN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21" b="92989" l="3073" r="94972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" y="23469"/>
            <a:ext cx="2168185" cy="162880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8444" y1="53977" x2="36613" y2="56818"/>
                        <a14:backgroundMark x1="48741" y1="43750" x2="48513" y2="47159"/>
                        <a14:backgroundMark x1="52403" y1="47159" x2="52632" y2="51136"/>
                        <a14:backgroundMark x1="64302" y1="42045" x2="63844" y2="49432"/>
                        <a14:backgroundMark x1="30206" y1="52841" x2="29748" y2="54545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222"/>
            <a:ext cx="4993115" cy="1872208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364" b="99152" l="151" r="987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" y="4293096"/>
            <a:ext cx="2031032" cy="219281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/>
          <p:cNvSpPr/>
          <p:nvPr/>
        </p:nvSpPr>
        <p:spPr>
          <a:xfrm>
            <a:off x="2771800" y="4437112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RASHMI KUMARI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894221" y="5389504"/>
            <a:ext cx="849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CSE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894221" y="2808977"/>
            <a:ext cx="117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1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Sharma C</dc:title>
  <dc:creator>lenovo</dc:creator>
  <cp:lastModifiedBy>lenovo</cp:lastModifiedBy>
  <cp:revision>10</cp:revision>
  <dcterms:created xsi:type="dcterms:W3CDTF">2022-05-12T09:26:05Z</dcterms:created>
  <dcterms:modified xsi:type="dcterms:W3CDTF">2022-05-12T11:04:36Z</dcterms:modified>
</cp:coreProperties>
</file>