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CB3DE-7176-4876-BB1E-69EB10AE6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Hypervisor und gehostete</a:t>
            </a:r>
            <a:br>
              <a:rPr lang="de-DE" dirty="0"/>
            </a:br>
            <a:r>
              <a:rPr lang="de-DE" dirty="0"/>
              <a:t>Architektur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352BFD-F1ED-46F3-8E4C-B70DB817A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63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EA027-B79A-4F0E-9612-627FA1C3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Hypervisor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DB0EE-E3B4-4F35-BABF-349B3432A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Virtual </a:t>
            </a:r>
            <a:r>
              <a:rPr lang="de-DE" dirty="0" err="1"/>
              <a:t>Machine</a:t>
            </a:r>
            <a:r>
              <a:rPr lang="de-DE" dirty="0"/>
              <a:t> Monitor (VMM)</a:t>
            </a:r>
          </a:p>
          <a:p>
            <a:r>
              <a:rPr lang="de-DE" dirty="0"/>
              <a:t>Software, die eine </a:t>
            </a:r>
            <a:r>
              <a:rPr lang="de-DE" dirty="0" err="1"/>
              <a:t>Virtualisierungsschicht</a:t>
            </a:r>
            <a:r>
              <a:rPr lang="de-DE" dirty="0"/>
              <a:t> darstellt</a:t>
            </a:r>
          </a:p>
          <a:p>
            <a:r>
              <a:rPr lang="de-DE" dirty="0"/>
              <a:t>Ermöglicht Virtuelle Maschinen, auf denen unterschiedliche Betriebssysteme laufen können und deren Steuerung</a:t>
            </a:r>
          </a:p>
          <a:p>
            <a:r>
              <a:rPr lang="de-DE" dirty="0"/>
              <a:t>VMs teilen sich Hardware-Ressourcen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33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242E5-FCFF-45BD-B80A-6900B6E9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 1 Hypervisor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CF809C-7BAE-437A-97BF-0B017C91B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Native oder Bare-</a:t>
            </a:r>
            <a:r>
              <a:rPr lang="de-DE" dirty="0" err="1"/>
              <a:t>Metal</a:t>
            </a:r>
            <a:endParaRPr lang="de-DE" dirty="0"/>
          </a:p>
          <a:p>
            <a:r>
              <a:rPr lang="de-DE" dirty="0"/>
              <a:t>Setzt direkt auf der Hardware auf</a:t>
            </a:r>
          </a:p>
          <a:p>
            <a:r>
              <a:rPr lang="de-DE" dirty="0"/>
              <a:t>Mehr Rechte als das eigentliche Betriebssystem</a:t>
            </a:r>
          </a:p>
          <a:p>
            <a:r>
              <a:rPr lang="de-DE" dirty="0"/>
              <a:t>Keine Installation eines Betriebssystems nötig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10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1DC22-38E6-40D2-A946-58EFF58E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 2 Hypervisor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F0180F-1C19-4DCC-8478-CF8CE3BBC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Hosted</a:t>
            </a:r>
            <a:endParaRPr lang="de-DE" dirty="0"/>
          </a:p>
          <a:p>
            <a:r>
              <a:rPr lang="de-DE" dirty="0"/>
              <a:t>Setzt auf einem Betriebssystem auf dem Hostsystem auf und verwendet dessen Gerätetreiber</a:t>
            </a:r>
          </a:p>
          <a:p>
            <a:r>
              <a:rPr lang="de-DE" dirty="0"/>
              <a:t>Vorteile: </a:t>
            </a:r>
          </a:p>
          <a:p>
            <a:r>
              <a:rPr lang="de-DE" dirty="0"/>
              <a:t>Einfache Installation auf vorhandenem OS</a:t>
            </a:r>
          </a:p>
          <a:p>
            <a:r>
              <a:rPr lang="de-DE" dirty="0"/>
              <a:t>In der Regel kostengünstiger</a:t>
            </a:r>
          </a:p>
        </p:txBody>
      </p:sp>
    </p:spTree>
    <p:extLst>
      <p:ext uri="{BB962C8B-B14F-4D97-AF65-F5344CB8AC3E}">
        <p14:creationId xmlns:p14="http://schemas.microsoft.com/office/powerpoint/2010/main" val="54033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FCA406C-DDBC-47B2-B85A-401A04D37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2999" y="468952"/>
            <a:ext cx="9196409" cy="5742036"/>
          </a:xfrm>
        </p:spPr>
      </p:pic>
    </p:spTree>
    <p:extLst>
      <p:ext uri="{BB962C8B-B14F-4D97-AF65-F5344CB8AC3E}">
        <p14:creationId xmlns:p14="http://schemas.microsoft.com/office/powerpoint/2010/main" val="84758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FBFB9-371A-468C-B7CE-C4F21074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AFCE7-387E-4182-A26F-F3597672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 1 (Bare-</a:t>
            </a:r>
            <a:r>
              <a:rPr lang="de-DE" dirty="0" err="1"/>
              <a:t>Metal</a:t>
            </a:r>
            <a:r>
              <a:rPr lang="de-DE" dirty="0"/>
              <a:t>)</a:t>
            </a:r>
          </a:p>
          <a:p>
            <a:r>
              <a:rPr lang="de-DE" dirty="0"/>
              <a:t> IBM z/VM</a:t>
            </a:r>
          </a:p>
          <a:p>
            <a:r>
              <a:rPr lang="de-DE" dirty="0"/>
              <a:t>VMware ESX</a:t>
            </a:r>
          </a:p>
          <a:p>
            <a:endParaRPr lang="de-DE" dirty="0"/>
          </a:p>
          <a:p>
            <a:r>
              <a:rPr lang="de-DE" dirty="0"/>
              <a:t>Typ 2 (</a:t>
            </a:r>
            <a:r>
              <a:rPr lang="de-DE" dirty="0" err="1"/>
              <a:t>Hosted</a:t>
            </a:r>
            <a:r>
              <a:rPr lang="de-DE" dirty="0"/>
              <a:t>)</a:t>
            </a:r>
          </a:p>
          <a:p>
            <a:r>
              <a:rPr lang="de-DE" dirty="0"/>
              <a:t>Microsoft Hyper-V</a:t>
            </a:r>
          </a:p>
          <a:p>
            <a:r>
              <a:rPr lang="de-DE" dirty="0" err="1"/>
              <a:t>Parallels</a:t>
            </a:r>
            <a:r>
              <a:rPr lang="de-DE" dirty="0"/>
              <a:t> Desktop </a:t>
            </a:r>
            <a:r>
              <a:rPr lang="de-DE" dirty="0" err="1"/>
              <a:t>for</a:t>
            </a:r>
            <a:r>
              <a:rPr lang="de-DE" dirty="0"/>
              <a:t> Mac</a:t>
            </a:r>
          </a:p>
        </p:txBody>
      </p:sp>
    </p:spTree>
    <p:extLst>
      <p:ext uri="{BB962C8B-B14F-4D97-AF65-F5344CB8AC3E}">
        <p14:creationId xmlns:p14="http://schemas.microsoft.com/office/powerpoint/2010/main" val="807833009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107</Words>
  <Application>Microsoft Office PowerPoint</Application>
  <PresentationFormat>Breitbild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Fetzen</vt:lpstr>
      <vt:lpstr>Hypervisor und gehostete Architektur</vt:lpstr>
      <vt:lpstr>Hypervisor </vt:lpstr>
      <vt:lpstr>Typ 1 Hypervisor</vt:lpstr>
      <vt:lpstr>Typ 2 Hypervisor</vt:lpstr>
      <vt:lpstr>PowerPoint-Präsentation</vt:lpstr>
      <vt:lpstr>Beispiele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Hypervisor und gehostete Architektur</dc:title>
  <dc:creator>Sarah Conraths</dc:creator>
  <cp:lastModifiedBy>Sarah Conraths</cp:lastModifiedBy>
  <cp:revision>2</cp:revision>
  <dcterms:created xsi:type="dcterms:W3CDTF">2017-09-21T06:42:31Z</dcterms:created>
  <dcterms:modified xsi:type="dcterms:W3CDTF">2017-09-21T06:59:48Z</dcterms:modified>
</cp:coreProperties>
</file>