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17C36-E588-4E2A-BF42-98C0143EC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2057B1-238D-4A39-963A-D5BECC3C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68981-CA6F-4F9A-B7A3-7EBC539A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45FF5-B8A1-4A4E-87C4-EE7C6CEE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4D3AD-729E-4DBA-9497-29AE275B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17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75CE-2215-4BBD-BA1A-9DA1AC3F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A2F8C8-2E7D-49C2-91E9-9BC170E0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C57AA-9ED6-455E-A9B0-3A02E5A3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9ED77D-838E-48B4-BBC2-ADF3872F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449C1-DBB8-4CB0-A008-3D321599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9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67E9AB-6B32-4C1B-9C93-DB5BDABB5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1513E1-8F06-4009-880A-93E238251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27C06-DBED-432F-8C6F-B0645DFA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06E7E-2315-4C7F-B23E-94694B8D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73E9C-4D3D-402F-A7C7-F7DAA524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79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9CB8-2708-4058-B504-38B382A6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5C4490-8876-4761-B6FC-C5FA56B8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F3447-D10E-42AC-93F8-626B8D43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CD871-017C-4F4E-95F1-E3FC40AE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6A27E-778B-4B22-97A1-2783E295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0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0BEB-7C0F-4DDB-8FC0-8631CE98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958108-24EA-499F-B300-B847E0FF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80637-269E-4FA9-B957-1936A545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47774-0548-49F8-A241-6F1742A7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42457-D97C-4FD9-8269-4229B94A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84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1D6C-984C-482B-838A-466B7A96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2AFAF-8796-49FE-A8AB-F07FBB6A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3FB756-6561-4A1C-827B-1ED450A55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BBD63-848F-485A-94A6-D9EFF0B9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6CE811-C958-4703-B5E3-8E6C6F77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87C82-54B3-43B3-816B-5F23956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22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CC231-0116-4C49-88B4-E0A7DDF8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0F86F-ABCB-4E3E-B27D-0029E4FB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935E17-AA44-4924-AF04-376413F83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C340C7-6140-46EE-AE93-A8CBC9B2A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4424CC-0714-4612-A8E5-A936C8733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914CBC-2A07-47DA-8FDE-D4DEEC07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ADD314-0B36-4DD7-A1C4-30BF6FAA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6B8A13-9FFF-4963-BB81-9B48A64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DBE2-87F4-4704-9299-DF3881DF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FA12D3-A458-4C4C-8E78-D295DBB0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1FE104-5DD4-4560-BFA1-7D1C7C80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16B076-83AF-4CBC-8518-892985CD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D2107B-8D02-4DC7-BF3A-09B76B1A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B3D194-BC1E-4E77-B37D-7E2DADFF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859173-5D56-4AEF-B72E-F56521A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3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19902-2528-4E8F-9F83-1162DB9B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A4522-DA91-4EE7-B932-D4DD9DD8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6B7A65-7B0F-42B2-9228-83A0981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B9750-5AD2-4C5F-A1D1-4C9D5B7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035102-84BB-4D33-B494-1DD384D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19C7B1-95B3-4F4F-A461-788E309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1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87C2B-152C-4247-ADA5-5150FB1C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7126A4-A64D-431E-97F5-8345ADA7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3C4EFD-B4A4-4FB9-979F-C8458F23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2EA160-2C83-4572-857B-C9F5FD6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DAEC7-F9BF-4ED1-B2C7-93D2928D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EFE0AC-C2D0-4B36-8D3C-D8C0D6B2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8EC68-8301-49B2-BB24-F42C133B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9097C-D578-4759-BFD6-D8CE4A62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ED203-47EA-40AD-B53C-860F6A70C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4409-4002-4A25-9EE0-1A29D1271276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15979-9F5C-4954-9A23-C2FC21D9F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08A73-AED0-401C-A425-599C67F6E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096B-9595-405A-867B-488C1B7FA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1221-F8C0-4DE0-BBCC-3E4DC67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DVI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3ACE5-1A3F-4663-9CC6-2084DDF0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DVI:</a:t>
            </a:r>
          </a:p>
          <a:p>
            <a:pPr marL="0" indent="0">
              <a:buNone/>
            </a:pPr>
            <a:r>
              <a:rPr lang="de-DE" dirty="0"/>
              <a:t>- Digital Virtual Interface</a:t>
            </a:r>
          </a:p>
          <a:p>
            <a:pPr marL="0" indent="0">
              <a:buNone/>
            </a:pPr>
            <a:r>
              <a:rPr lang="de-DE" dirty="0"/>
              <a:t>- Analoge und digitale Bildsignale PC -&gt; Flachbildschirm</a:t>
            </a:r>
          </a:p>
          <a:p>
            <a:pPr marL="0" indent="0">
              <a:buNone/>
            </a:pPr>
            <a:r>
              <a:rPr lang="de-DE" dirty="0"/>
              <a:t>- Digitale Übertragung - bessere Bildqualität</a:t>
            </a:r>
          </a:p>
        </p:txBody>
      </p:sp>
    </p:spTree>
    <p:extLst>
      <p:ext uri="{BB962C8B-B14F-4D97-AF65-F5344CB8AC3E}">
        <p14:creationId xmlns:p14="http://schemas.microsoft.com/office/powerpoint/2010/main" val="198625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95A6F-FBA6-4E75-B0D8-A360C7AC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DVI – Anschluss und </a:t>
            </a:r>
            <a:r>
              <a:rPr lang="de-DE" dirty="0" err="1"/>
              <a:t>stecker</a:t>
            </a:r>
            <a:r>
              <a:rPr lang="de-DE" dirty="0"/>
              <a:t>	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572C043-3CBE-455B-9131-29C5BF57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0427"/>
            <a:ext cx="5035652" cy="2589764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554EE0D-757C-4A4D-8ED4-E30B3FA7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50" y="1240113"/>
            <a:ext cx="3839817" cy="38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403F-9453-486B-BD7B-CAAC7E72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DisplayPort (DP)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10F9D-0724-4426-8715-6F9EE2EE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DP:</a:t>
            </a:r>
          </a:p>
          <a:p>
            <a:pPr marL="0" indent="0">
              <a:buNone/>
            </a:pPr>
            <a:r>
              <a:rPr lang="de-DE" dirty="0"/>
              <a:t>- Übertragung von Audio- und Videosignalen</a:t>
            </a:r>
          </a:p>
          <a:p>
            <a:pPr>
              <a:buFontTx/>
              <a:buChar char="-"/>
            </a:pPr>
            <a:r>
              <a:rPr lang="de-DE" dirty="0"/>
              <a:t>Spezifikation definiert digitales Übertragungsverfahren sowie Steckverbindungen und Kabel</a:t>
            </a: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Hat DVI weitestgehend abgelöst</a:t>
            </a:r>
          </a:p>
        </p:txBody>
      </p:sp>
    </p:spTree>
    <p:extLst>
      <p:ext uri="{BB962C8B-B14F-4D97-AF65-F5344CB8AC3E}">
        <p14:creationId xmlns:p14="http://schemas.microsoft.com/office/powerpoint/2010/main" val="6142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F893E-E58E-41CF-926C-6B1E9C1B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DisplayPort – Anschluss und Stecker	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817C5AB-CC6E-4F6E-BB5F-AEB8ABAA0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556"/>
            <a:ext cx="5984012" cy="47872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9744A27-8D67-436B-825C-4695D5711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783" y="2293662"/>
            <a:ext cx="5878802" cy="32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1D064-7BDA-485D-A46E-231E461B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DVI / DP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07D5BAD-DB88-4106-95C8-D9B65D663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749210"/>
              </p:ext>
            </p:extLst>
          </p:nvPr>
        </p:nvGraphicFramePr>
        <p:xfrm>
          <a:off x="838200" y="1825625"/>
          <a:ext cx="10515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633359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7625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96776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4417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DP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DP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Maximale Auflösung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2560x1600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4096x2560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7580x4320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Maximale Bandbreite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7,44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17,28 Gbit/s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25,92 Gbit/s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Ton-Übertragung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3D-Übertragung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9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Mehrere Monitore mit einem Kabel betreiben (Daisy-</a:t>
                      </a:r>
                      <a:r>
                        <a:rPr lang="de-DE" dirty="0" err="1"/>
                        <a:t>Chaining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3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5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DVI  </vt:lpstr>
      <vt:lpstr>DVI – Anschluss und stecker  </vt:lpstr>
      <vt:lpstr>DisplayPort (DP)</vt:lpstr>
      <vt:lpstr>DisplayPort – Anschluss und Stecker  </vt:lpstr>
      <vt:lpstr>Vergleich DVI / DP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DVI</dc:title>
  <dc:creator>Sarah Conraths</dc:creator>
  <cp:lastModifiedBy>Sarah Conraths</cp:lastModifiedBy>
  <cp:revision>3</cp:revision>
  <dcterms:created xsi:type="dcterms:W3CDTF">2017-12-15T12:48:13Z</dcterms:created>
  <dcterms:modified xsi:type="dcterms:W3CDTF">2017-12-15T13:16:21Z</dcterms:modified>
</cp:coreProperties>
</file>