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2932C-5990-4F70-B726-969A2A523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9B5F2-4085-4B3F-9525-AC2A0A96B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B7A110-FAC9-4FFC-88DC-B5BE8D7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CC745-226A-4637-AD46-A332C71C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A24D1-CE19-4273-B3C3-CA44B38B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21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3B623-8E61-434F-B1E7-524D9622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1ECEFF-95FC-4B4B-9DAA-A3D82F8FC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973A96-B888-43B9-B0C7-48F05D30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FAB29-A4CE-491A-83E4-EB939573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62AB4-08B1-418A-A896-1A712FE9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0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53AF3A-22A9-46FF-96BF-1523FFC63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954D39-6A03-4750-8823-ED3234210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25E970-BBB6-4689-AB12-9ED7BEA9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805548-A98C-4FCE-BD17-F8729F26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04249-ACA0-4E89-9FF5-40FB3E81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1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44C6-56AA-4985-961E-05D24103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D6E42-73A3-4E67-8DB5-DDFAFDAEF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5AF72-AFC9-49FA-982D-A471CFCB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820CA-AFDC-4447-AE50-4676867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61762-496B-415F-B851-A54110E7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36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5F59B-8241-4D76-8678-4A74CC8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9DC0B-2E16-4D39-9E24-901E0409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30657-E1EB-498F-8204-09EE1E6E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C717A5-A2DF-4818-8D13-6B4542B2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CF04A-F3FB-466E-8D00-BFF5CB8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00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69E0-91F6-4D59-A95A-DC998446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EA022-5287-40A6-A435-BF823AE67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F16C0B-DEA3-4D81-8AD8-842F90469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18B2A7-1A8C-44D5-B025-A5E5C210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ABEEB6-1D05-4C36-A00B-02A56E48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E0EB98-225B-4850-B680-E22B113A8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55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31105-6259-4FEA-B234-A3608619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802CF4-6ADF-4C83-8CA6-2721D57DF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94CBBA-776D-40D2-AF5A-BF783B0B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543B7C-242C-4A42-A107-0B1FF8753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5C20940-226C-4056-A7D3-699C8369C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4397ECA-A90E-4BF6-9AA3-E1D256DF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69349F-1363-4618-B454-A93582A6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12B2F3-D4B2-412D-BCB0-5432DBD2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90E81-08CB-471D-BCC9-5D70A159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316E3D-AF67-437A-BF98-9AC8DF7F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5C6B03-61D8-48F3-882A-C1A163AF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F6E59-B267-4642-8BF1-B84F56EE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02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32A19D-7FCE-4F36-99B4-CEE4ED4B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8A0133-C995-4F6F-89A9-74180205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B8B056-7A90-4CB8-B4AD-59BBE52D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6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BB3E1-B18F-42D6-BF26-84FB1074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915BE-C9E4-432F-BC21-00DF6D8C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C5F973-65EA-4725-9F08-810ADD770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F899C-FE4E-4738-BC9B-D1C62F9E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FB3E05-82AD-4F39-B19E-E0374F08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1497C5-74ED-4067-85DD-083989FB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7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DEDB-DBAF-48EF-9F1C-0175B624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6726A1-21F5-431B-9088-94C6DC77B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978AEF-EE02-4D0D-AAE5-437E3EF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CABB03-A03B-469B-8A26-1DE49C6A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A8A22-BC4A-44A5-9BA8-B80E1344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2A2CE-702F-4F78-87EC-87D1F6EA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EEB80B-5BED-4C1F-91F4-A24C5DB5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87FA13-25EF-4BB4-A509-1F262C503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929F9F-3041-4827-96BE-E26AC2EA2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6684-8A0A-4DC7-9803-A9BB5090345F}" type="datetimeFigureOut">
              <a:rPr lang="de-DE" smtClean="0"/>
              <a:t>06.10.2017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CE2FA-9A56-4CDD-A7F7-2639BA8DF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A5B6B-E3A5-4BF4-9A2A-D81B174EB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8AEC7-473F-4656-8330-5ED107B93A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49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6D92A-5A06-48B2-94F0-477525A5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830F2-A365-4DDE-863E-7363C135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6252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- Jeder Computer hat ein Motherboard - elektrische und logische Verknüpfung über Chipsatz</a:t>
            </a:r>
          </a:p>
          <a:p>
            <a:pPr marL="0" indent="0">
              <a:buNone/>
            </a:pPr>
            <a:r>
              <a:rPr lang="de-DE" dirty="0"/>
              <a:t>- Chipsatz besteht aus zwei grundsätzlichen Teilen: Northbridge und Southbridge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62544B4-ACE5-42CC-BC01-5665CD3C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1825625"/>
            <a:ext cx="5524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F0A19-8128-44C1-B97D-778DA573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Northbridge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A3B5DE-8C93-4DB5-93C2-9BB5E6DD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MCH (Memory Controller Hub)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Datenfluss zwischen CPU, Arbeitsspeicher, Grafikkarte und Peripherie-Bus</a:t>
            </a:r>
          </a:p>
          <a:p>
            <a:pPr marL="0" indent="0">
              <a:buNone/>
            </a:pPr>
            <a:r>
              <a:rPr lang="de-DE" dirty="0"/>
              <a:t>- Prozessor über Front-Side-Bus (FSB) mit der Northbridge verbunden</a:t>
            </a:r>
          </a:p>
        </p:txBody>
      </p:sp>
    </p:spTree>
    <p:extLst>
      <p:ext uri="{BB962C8B-B14F-4D97-AF65-F5344CB8AC3E}">
        <p14:creationId xmlns:p14="http://schemas.microsoft.com/office/powerpoint/2010/main" val="207031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49DA-797C-4EF1-A86F-57BA6E50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Southbridge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BED6C-8F25-4354-8C21-027B4CDB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e-DE" dirty="0"/>
              <a:t>ICH (Input-Output Controller Hub)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 Hauptsächlich für Steuerung der Peripherie-Schnittstellen zuständig</a:t>
            </a:r>
          </a:p>
          <a:p>
            <a:pPr marL="0" indent="0">
              <a:buNone/>
            </a:pPr>
            <a:r>
              <a:rPr lang="de-DE" dirty="0"/>
              <a:t>- Ggf. über Interrupt-Leitungen zum Prozessor und über SMB (System Management Bus) zum Arbeitsspeicher angebunden</a:t>
            </a:r>
          </a:p>
          <a:p>
            <a:pPr marL="0" indent="0">
              <a:buNone/>
            </a:pPr>
            <a:r>
              <a:rPr lang="de-DE" dirty="0"/>
              <a:t>- Für Peripherie-Schnittstellen übernimmt Southbridge Wandlung von Spannungspegeln, Datenformaten, Protokollen und Taktfrequenzen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93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F70B5AF-E42B-4B77-A30F-0234453CC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6" y="699190"/>
            <a:ext cx="6620500" cy="521128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3480927-26EE-4865-8D57-88E0941086E7}"/>
              </a:ext>
            </a:extLst>
          </p:cNvPr>
          <p:cNvSpPr txBox="1"/>
          <p:nvPr/>
        </p:nvSpPr>
        <p:spPr>
          <a:xfrm>
            <a:off x="6930887" y="699190"/>
            <a:ext cx="52611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2400" dirty="0"/>
              <a:t>FSB = Front Side Bus</a:t>
            </a:r>
          </a:p>
          <a:p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DMI = </a:t>
            </a:r>
            <a:r>
              <a:rPr lang="de-DE" sz="2400" dirty="0" err="1"/>
              <a:t>Direct</a:t>
            </a:r>
            <a:r>
              <a:rPr lang="de-DE" sz="2400" dirty="0"/>
              <a:t> Media Interface</a:t>
            </a:r>
          </a:p>
          <a:p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PCI = </a:t>
            </a:r>
            <a:r>
              <a:rPr lang="de-DE" sz="2400" dirty="0" err="1"/>
              <a:t>Peripheral</a:t>
            </a:r>
            <a:r>
              <a:rPr lang="de-DE" sz="2400" dirty="0"/>
              <a:t> </a:t>
            </a:r>
            <a:r>
              <a:rPr lang="de-DE" sz="2400" dirty="0" err="1"/>
              <a:t>Component</a:t>
            </a:r>
            <a:r>
              <a:rPr lang="de-DE" sz="2400" dirty="0"/>
              <a:t> Interconnect (Standard zur Verbindung von Peripheriegeräten - z.B. Soundkarten)</a:t>
            </a:r>
          </a:p>
          <a:p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PCIe = PCI-Express (Neuer, für moderne Grafikkarten)</a:t>
            </a:r>
          </a:p>
          <a:p>
            <a:endParaRPr lang="de-DE" sz="2400" dirty="0"/>
          </a:p>
          <a:p>
            <a:pPr marL="285750" indent="-285750">
              <a:buFontTx/>
              <a:buChar char="-"/>
            </a:pPr>
            <a:r>
              <a:rPr lang="de-DE" sz="2400" dirty="0"/>
              <a:t>SATA = Serial AT Attachment (Schnittstelle zum Anschluss von Massenspeichern)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3697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Allgemein </vt:lpstr>
      <vt:lpstr>Northbridge </vt:lpstr>
      <vt:lpstr>Southbridge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Allgemein </dc:title>
  <dc:creator>Sarah Conraths</dc:creator>
  <cp:lastModifiedBy>Sarah Conraths</cp:lastModifiedBy>
  <cp:revision>2</cp:revision>
  <dcterms:created xsi:type="dcterms:W3CDTF">2017-10-06T10:07:29Z</dcterms:created>
  <dcterms:modified xsi:type="dcterms:W3CDTF">2017-10-06T10:12:46Z</dcterms:modified>
</cp:coreProperties>
</file>