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6" r:id="rId2"/>
    <p:sldId id="475" r:id="rId3"/>
    <p:sldId id="476" r:id="rId4"/>
    <p:sldId id="477" r:id="rId5"/>
    <p:sldId id="478" r:id="rId6"/>
    <p:sldId id="479" r:id="rId7"/>
    <p:sldId id="480" r:id="rId8"/>
    <p:sldId id="481" r:id="rId9"/>
    <p:sldId id="482" r:id="rId10"/>
    <p:sldId id="483" r:id="rId11"/>
    <p:sldId id="485" r:id="rId12"/>
    <p:sldId id="484"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474" r:id="rId32"/>
  </p:sldIdLst>
  <p:sldSz cx="9144000" cy="6858000" type="screen4x3"/>
  <p:notesSz cx="6797675" cy="9874250"/>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1505" autoAdjust="0"/>
  </p:normalViewPr>
  <p:slideViewPr>
    <p:cSldViewPr>
      <p:cViewPr varScale="1">
        <p:scale>
          <a:sx n="106" d="100"/>
          <a:sy n="106" d="100"/>
        </p:scale>
        <p:origin x="163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3713"/>
          </a:xfrm>
          <a:prstGeom prst="rect">
            <a:avLst/>
          </a:prstGeom>
        </p:spPr>
        <p:txBody>
          <a:bodyPr vert="horz" lIns="91440" tIns="45720" rIns="91440" bIns="45720" rtlCol="0"/>
          <a:lstStyle>
            <a:lvl1pPr algn="l"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49688" y="0"/>
            <a:ext cx="2946400" cy="493713"/>
          </a:xfrm>
          <a:prstGeom prst="rect">
            <a:avLst/>
          </a:prstGeom>
        </p:spPr>
        <p:txBody>
          <a:bodyPr vert="horz" lIns="91440" tIns="45720" rIns="91440" bIns="45720" rtlCol="0"/>
          <a:lstStyle>
            <a:lvl1pPr algn="r" eaLnBrk="1" fontAlgn="auto" latinLnBrk="1" hangingPunct="1">
              <a:spcBef>
                <a:spcPts val="0"/>
              </a:spcBef>
              <a:spcAft>
                <a:spcPts val="0"/>
              </a:spcAft>
              <a:defRPr kumimoji="0" sz="1200">
                <a:latin typeface="+mn-lt"/>
                <a:ea typeface="+mn-ea"/>
              </a:defRPr>
            </a:lvl1pPr>
          </a:lstStyle>
          <a:p>
            <a:pPr>
              <a:defRPr/>
            </a:pPr>
            <a:fld id="{42B9DA67-BABD-4D86-BCA9-AB00D0B101E7}" type="datetimeFigureOut">
              <a:rPr lang="ko-KR" altLang="en-US"/>
              <a:pPr>
                <a:defRPr/>
              </a:pPr>
              <a:t>2022-09-01</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kumimoji="0" sz="1200">
                <a:latin typeface="맑은 고딕" panose="020B0503020000020004" pitchFamily="50" charset="-127"/>
                <a:ea typeface="맑은 고딕" panose="020B0503020000020004" pitchFamily="50" charset="-127"/>
              </a:defRPr>
            </a:lvl1pPr>
          </a:lstStyle>
          <a:p>
            <a:pPr>
              <a:defRPr/>
            </a:pPr>
            <a:fld id="{0A176170-A142-4729-8A91-6E08E5E9E2C3}" type="slidenum">
              <a:rPr lang="ko-KR" altLang="en-US"/>
              <a:pPr>
                <a:defRPr/>
              </a:pPr>
              <a:t>‹#›</a:t>
            </a:fld>
            <a:endParaRPr lang="ko-KR" altLang="en-US"/>
          </a:p>
        </p:txBody>
      </p:sp>
    </p:spTree>
    <p:extLst>
      <p:ext uri="{BB962C8B-B14F-4D97-AF65-F5344CB8AC3E}">
        <p14:creationId xmlns:p14="http://schemas.microsoft.com/office/powerpoint/2010/main" val="164166272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614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30000"/>
              </a:spcBef>
              <a:defRPr sz="12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9pPr>
          </a:lstStyle>
          <a:p>
            <a:pPr>
              <a:spcBef>
                <a:spcPct val="0"/>
              </a:spcBef>
            </a:pPr>
            <a:fld id="{2656F6A1-E067-4D72-BA7B-8EDC0D98EBDE}" type="slidenum">
              <a:rPr lang="ko-KR" altLang="en-US" smtClean="0"/>
              <a:pPr>
                <a:spcBef>
                  <a:spcPct val="0"/>
                </a:spcBef>
              </a:pPr>
              <a:t>1</a:t>
            </a:fld>
            <a:endParaRPr lang="ko-KR" altLang="en-US"/>
          </a:p>
        </p:txBody>
      </p:sp>
    </p:spTree>
    <p:extLst>
      <p:ext uri="{BB962C8B-B14F-4D97-AF65-F5344CB8AC3E}">
        <p14:creationId xmlns:p14="http://schemas.microsoft.com/office/powerpoint/2010/main" val="129522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제목 1"/>
          <p:cNvSpPr>
            <a:spLocks noGrp="1"/>
          </p:cNvSpPr>
          <p:nvPr>
            <p:ph type="ctrTitle"/>
          </p:nvPr>
        </p:nvSpPr>
        <p:spPr>
          <a:xfrm>
            <a:off x="685800" y="1601785"/>
            <a:ext cx="7772400" cy="1684339"/>
          </a:xfrm>
        </p:spPr>
        <p:txBody>
          <a:bodyPr>
            <a:normAutofit/>
          </a:bodyPr>
          <a:lstStyle>
            <a:lvl1pPr algn="r">
              <a:defRPr sz="4400" i="1">
                <a:effectLst>
                  <a:outerShdw blurRad="38100" dist="38100" dir="2700000" algn="tl">
                    <a:srgbClr val="000000">
                      <a:alpha val="43137"/>
                    </a:srgbClr>
                  </a:outerShdw>
                </a:effectLst>
                <a:latin typeface="Times New Roman" pitchFamily="18" charset="0"/>
                <a:cs typeface="Times New Roman" pitchFamily="18" charset="0"/>
              </a:defRPr>
            </a:lvl1pPr>
          </a:lstStyle>
          <a:p>
            <a:r>
              <a:rPr lang="ko-KR" altLang="en-US" dirty="0"/>
              <a:t>마스터 제목 스타일 편집</a:t>
            </a:r>
          </a:p>
        </p:txBody>
      </p:sp>
      <p:sp>
        <p:nvSpPr>
          <p:cNvPr id="8" name="부제목 2"/>
          <p:cNvSpPr>
            <a:spLocks noGrp="1"/>
          </p:cNvSpPr>
          <p:nvPr>
            <p:ph type="subTitle" idx="1"/>
          </p:nvPr>
        </p:nvSpPr>
        <p:spPr>
          <a:xfrm>
            <a:off x="2071670" y="3319474"/>
            <a:ext cx="6400800" cy="1752600"/>
          </a:xfrm>
        </p:spPr>
        <p:txBody>
          <a:bodyPr/>
          <a:lstStyle>
            <a:lvl1pPr marL="0" indent="0" algn="r">
              <a:buNone/>
              <a:defRPr b="1">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a:xfrm>
            <a:off x="385763" y="6464300"/>
            <a:ext cx="3543300" cy="292100"/>
          </a:xfrm>
        </p:spPr>
        <p:txBody>
          <a:bodyPr/>
          <a:lstStyle>
            <a:lvl1pPr>
              <a:defRPr/>
            </a:lvl1pPr>
          </a:lstStyle>
          <a:p>
            <a:pPr>
              <a:defRPr/>
            </a:pPr>
            <a:fld id="{75F6404C-257E-402C-9DA6-F7ED4F802437}"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dirty="0"/>
          </a:p>
        </p:txBody>
      </p:sp>
      <p:sp>
        <p:nvSpPr>
          <p:cNvPr id="6" name="슬라이드 번호 개체 틀 5"/>
          <p:cNvSpPr>
            <a:spLocks noGrp="1"/>
          </p:cNvSpPr>
          <p:nvPr>
            <p:ph type="sldNum" sz="quarter" idx="12"/>
          </p:nvPr>
        </p:nvSpPr>
        <p:spPr/>
        <p:txBody>
          <a:bodyPr/>
          <a:lstStyle>
            <a:lvl1pPr>
              <a:defRPr/>
            </a:lvl1pPr>
          </a:lstStyle>
          <a:p>
            <a:pPr>
              <a:defRPr/>
            </a:pPr>
            <a:fld id="{09B263AA-025E-4B4F-AD44-647E77A60571}" type="slidenum">
              <a:rPr lang="ko-KR" altLang="en-US"/>
              <a:pPr>
                <a:defRPr/>
              </a:pPr>
              <a:t>‹#›</a:t>
            </a:fld>
            <a:endParaRPr lang="ko-KR" altLang="en-US"/>
          </a:p>
        </p:txBody>
      </p:sp>
    </p:spTree>
    <p:extLst>
      <p:ext uri="{BB962C8B-B14F-4D97-AF65-F5344CB8AC3E}">
        <p14:creationId xmlns:p14="http://schemas.microsoft.com/office/powerpoint/2010/main" val="402387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5CD4E302-632C-49A7-B339-3B6F2137B23E}"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556E9CC1-1C96-4210-B5E7-88BC6F847895}" type="slidenum">
              <a:rPr lang="ko-KR" altLang="en-US"/>
              <a:pPr>
                <a:defRPr/>
              </a:pPr>
              <a:t>‹#›</a:t>
            </a:fld>
            <a:endParaRPr lang="ko-KR" altLang="en-US"/>
          </a:p>
        </p:txBody>
      </p:sp>
    </p:spTree>
    <p:extLst>
      <p:ext uri="{BB962C8B-B14F-4D97-AF65-F5344CB8AC3E}">
        <p14:creationId xmlns:p14="http://schemas.microsoft.com/office/powerpoint/2010/main" val="223029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4B991E22-483E-4D75-B012-1F48F5DDDE0D}"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F2E5DCA5-6286-466F-9138-02DB07C55FA2}" type="slidenum">
              <a:rPr lang="ko-KR" altLang="en-US"/>
              <a:pPr>
                <a:defRPr/>
              </a:pPr>
              <a:t>‹#›</a:t>
            </a:fld>
            <a:endParaRPr lang="ko-KR" altLang="en-US"/>
          </a:p>
        </p:txBody>
      </p:sp>
    </p:spTree>
    <p:extLst>
      <p:ext uri="{BB962C8B-B14F-4D97-AF65-F5344CB8AC3E}">
        <p14:creationId xmlns:p14="http://schemas.microsoft.com/office/powerpoint/2010/main" val="216098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4" name="Picture 2" descr="C:\Documents and Settings\yshoon\바탕 화면\Signature\Signature_0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9500" y="317500"/>
            <a:ext cx="15001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직선 연결선 4"/>
          <p:cNvCxnSpPr/>
          <p:nvPr userDrawn="1"/>
        </p:nvCxnSpPr>
        <p:spPr>
          <a:xfrm>
            <a:off x="196850" y="1000125"/>
            <a:ext cx="8715375"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날짜 개체 틀 3"/>
          <p:cNvSpPr>
            <a:spLocks noGrp="1"/>
          </p:cNvSpPr>
          <p:nvPr>
            <p:ph type="dt" sz="half" idx="10"/>
          </p:nvPr>
        </p:nvSpPr>
        <p:spPr/>
        <p:txBody>
          <a:bodyPr/>
          <a:lstStyle>
            <a:lvl1pPr>
              <a:defRPr/>
            </a:lvl1pPr>
          </a:lstStyle>
          <a:p>
            <a:pPr>
              <a:defRPr/>
            </a:pPr>
            <a:fld id="{16302C73-F5A9-4CF3-9C78-9C1CB539B0F0}" type="datetime1">
              <a:rPr lang="ko-KR" altLang="en-US" smtClean="0"/>
              <a:t>2022-09-01</a:t>
            </a:fld>
            <a:endParaRPr lang="ko-KR" altLang="en-US" dirty="0"/>
          </a:p>
        </p:txBody>
      </p:sp>
      <p:sp>
        <p:nvSpPr>
          <p:cNvPr id="7" name="바닥글 개체 틀 4"/>
          <p:cNvSpPr>
            <a:spLocks noGrp="1"/>
          </p:cNvSpPr>
          <p:nvPr>
            <p:ph type="ftr" sz="quarter" idx="11"/>
          </p:nvPr>
        </p:nvSpPr>
        <p:spPr/>
        <p:txBody>
          <a:bodyPr/>
          <a:lstStyle>
            <a:lvl1pPr>
              <a:defRPr/>
            </a:lvl1pPr>
          </a:lstStyle>
          <a:p>
            <a:pPr>
              <a:defRPr/>
            </a:pPr>
            <a:endParaRPr lang="ko-KR" altLang="en-US"/>
          </a:p>
        </p:txBody>
      </p:sp>
      <p:sp>
        <p:nvSpPr>
          <p:cNvPr id="8" name="슬라이드 번호 개체 틀 5"/>
          <p:cNvSpPr>
            <a:spLocks noGrp="1"/>
          </p:cNvSpPr>
          <p:nvPr>
            <p:ph type="sldNum" sz="quarter" idx="12"/>
          </p:nvPr>
        </p:nvSpPr>
        <p:spPr/>
        <p:txBody>
          <a:bodyPr/>
          <a:lstStyle>
            <a:lvl1pPr>
              <a:defRPr/>
            </a:lvl1pPr>
          </a:lstStyle>
          <a:p>
            <a:pPr>
              <a:defRPr/>
            </a:pPr>
            <a:fld id="{CA4AC7C1-D12F-41DB-AB4A-A9F0A9959DA2}" type="slidenum">
              <a:rPr lang="ko-KR" altLang="en-US"/>
              <a:pPr>
                <a:defRPr/>
              </a:pPr>
              <a:t>‹#›</a:t>
            </a:fld>
            <a:endParaRPr lang="ko-KR" altLang="en-US"/>
          </a:p>
        </p:txBody>
      </p:sp>
    </p:spTree>
    <p:extLst>
      <p:ext uri="{BB962C8B-B14F-4D97-AF65-F5344CB8AC3E}">
        <p14:creationId xmlns:p14="http://schemas.microsoft.com/office/powerpoint/2010/main" val="309598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E83FD501-2E8F-495D-B8F4-CE5F8AB9FFF9}"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9F10B3FF-08AA-4DB8-ABA2-98A69C58A195}" type="slidenum">
              <a:rPr lang="ko-KR" altLang="en-US"/>
              <a:pPr>
                <a:defRPr/>
              </a:pPr>
              <a:t>‹#›</a:t>
            </a:fld>
            <a:endParaRPr lang="ko-KR" altLang="en-US"/>
          </a:p>
        </p:txBody>
      </p:sp>
    </p:spTree>
    <p:extLst>
      <p:ext uri="{BB962C8B-B14F-4D97-AF65-F5344CB8AC3E}">
        <p14:creationId xmlns:p14="http://schemas.microsoft.com/office/powerpoint/2010/main" val="134729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AA8C3AB4-E489-438B-A7F6-4631EE7BA149}"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0B319D67-153F-49C2-98B8-4708DCD9F41D}" type="slidenum">
              <a:rPr lang="ko-KR" altLang="en-US"/>
              <a:pPr>
                <a:defRPr/>
              </a:pPr>
              <a:t>‹#›</a:t>
            </a:fld>
            <a:endParaRPr lang="ko-KR" altLang="en-US"/>
          </a:p>
        </p:txBody>
      </p:sp>
    </p:spTree>
    <p:extLst>
      <p:ext uri="{BB962C8B-B14F-4D97-AF65-F5344CB8AC3E}">
        <p14:creationId xmlns:p14="http://schemas.microsoft.com/office/powerpoint/2010/main" val="133968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D1E8FAF8-5513-412F-A0A9-9D600605D3B8}" type="datetime1">
              <a:rPr lang="ko-KR" altLang="en-US" smtClean="0"/>
              <a:t>2022-09-01</a:t>
            </a:fld>
            <a:endParaRPr lang="ko-KR" altLang="en-US" dirty="0"/>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DD30E94B-29CC-4793-B981-DD964C5AD7CE}" type="slidenum">
              <a:rPr lang="ko-KR" altLang="en-US"/>
              <a:pPr>
                <a:defRPr/>
              </a:pPr>
              <a:t>‹#›</a:t>
            </a:fld>
            <a:endParaRPr lang="ko-KR" altLang="en-US"/>
          </a:p>
        </p:txBody>
      </p:sp>
    </p:spTree>
    <p:extLst>
      <p:ext uri="{BB962C8B-B14F-4D97-AF65-F5344CB8AC3E}">
        <p14:creationId xmlns:p14="http://schemas.microsoft.com/office/powerpoint/2010/main" val="6181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89E75084-6F57-4999-84D7-4A517898016D}" type="datetime1">
              <a:rPr lang="ko-KR" altLang="en-US" smtClean="0"/>
              <a:t>2022-09-01</a:t>
            </a:fld>
            <a:endParaRPr lang="ko-KR" altLang="en-US" dirty="0"/>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44702C6F-9BEE-4DBC-9875-3E0C94D836F0}" type="slidenum">
              <a:rPr lang="ko-KR" altLang="en-US"/>
              <a:pPr>
                <a:defRPr/>
              </a:pPr>
              <a:t>‹#›</a:t>
            </a:fld>
            <a:endParaRPr lang="ko-KR" altLang="en-US"/>
          </a:p>
        </p:txBody>
      </p:sp>
    </p:spTree>
    <p:extLst>
      <p:ext uri="{BB962C8B-B14F-4D97-AF65-F5344CB8AC3E}">
        <p14:creationId xmlns:p14="http://schemas.microsoft.com/office/powerpoint/2010/main" val="372558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F0489EFD-1FA9-46AC-8070-16B607300E3E}" type="datetime1">
              <a:rPr lang="ko-KR" altLang="en-US" smtClean="0"/>
              <a:t>2022-09-01</a:t>
            </a:fld>
            <a:endParaRPr lang="ko-KR" altLang="en-US" dirty="0"/>
          </a:p>
        </p:txBody>
      </p:sp>
      <p:sp>
        <p:nvSpPr>
          <p:cNvPr id="3" name="바닥글 개체 틀 4"/>
          <p:cNvSpPr>
            <a:spLocks noGrp="1"/>
          </p:cNvSpPr>
          <p:nvPr>
            <p:ph type="ftr" sz="quarter" idx="11"/>
          </p:nvPr>
        </p:nvSpPr>
        <p:spPr>
          <a:xfrm>
            <a:off x="3124199" y="6464300"/>
            <a:ext cx="2931543" cy="292100"/>
          </a:xfrm>
        </p:spPr>
        <p:txBody>
          <a:bodyPr/>
          <a:lstStyle>
            <a:lvl1pPr>
              <a:defRPr/>
            </a:lvl1pPr>
          </a:lstStyle>
          <a:p>
            <a:pPr>
              <a:defRPr/>
            </a:pPr>
            <a:endParaRPr lang="ko-KR" altLang="en-US" dirty="0"/>
          </a:p>
        </p:txBody>
      </p:sp>
      <p:sp>
        <p:nvSpPr>
          <p:cNvPr id="4" name="슬라이드 번호 개체 틀 5"/>
          <p:cNvSpPr>
            <a:spLocks noGrp="1"/>
          </p:cNvSpPr>
          <p:nvPr>
            <p:ph type="sldNum" sz="quarter" idx="12"/>
          </p:nvPr>
        </p:nvSpPr>
        <p:spPr/>
        <p:txBody>
          <a:bodyPr/>
          <a:lstStyle>
            <a:lvl1pPr>
              <a:defRPr/>
            </a:lvl1pPr>
          </a:lstStyle>
          <a:p>
            <a:pPr>
              <a:defRPr/>
            </a:pPr>
            <a:fld id="{58C7DD63-41C9-4196-A02D-BCFB67C9C20C}" type="slidenum">
              <a:rPr lang="ko-KR" altLang="en-US"/>
              <a:pPr>
                <a:defRPr/>
              </a:pPr>
              <a:t>‹#›</a:t>
            </a:fld>
            <a:endParaRPr lang="ko-KR" altLang="en-US"/>
          </a:p>
        </p:txBody>
      </p:sp>
    </p:spTree>
    <p:extLst>
      <p:ext uri="{BB962C8B-B14F-4D97-AF65-F5344CB8AC3E}">
        <p14:creationId xmlns:p14="http://schemas.microsoft.com/office/powerpoint/2010/main" val="195752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053B9FA9-01AD-45B1-B417-4F772B0AF051}"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3C92D034-647C-40B2-9132-A4174F6E2167}" type="slidenum">
              <a:rPr lang="ko-KR" altLang="en-US"/>
              <a:pPr>
                <a:defRPr/>
              </a:pPr>
              <a:t>‹#›</a:t>
            </a:fld>
            <a:endParaRPr lang="ko-KR" altLang="en-US"/>
          </a:p>
        </p:txBody>
      </p:sp>
    </p:spTree>
    <p:extLst>
      <p:ext uri="{BB962C8B-B14F-4D97-AF65-F5344CB8AC3E}">
        <p14:creationId xmlns:p14="http://schemas.microsoft.com/office/powerpoint/2010/main" val="55400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0FBF3F59-5646-4BB8-BDF2-E25E71A48CC4}"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52A05B4E-F156-4BF7-A5FB-0961BCC50606}" type="slidenum">
              <a:rPr lang="ko-KR" altLang="en-US"/>
              <a:pPr>
                <a:defRPr/>
              </a:pPr>
              <a:t>‹#›</a:t>
            </a:fld>
            <a:endParaRPr lang="ko-KR" altLang="en-US"/>
          </a:p>
        </p:txBody>
      </p:sp>
    </p:spTree>
    <p:extLst>
      <p:ext uri="{BB962C8B-B14F-4D97-AF65-F5344CB8AC3E}">
        <p14:creationId xmlns:p14="http://schemas.microsoft.com/office/powerpoint/2010/main" val="104610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0320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57200" y="1071563"/>
            <a:ext cx="82296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464300"/>
            <a:ext cx="3543300" cy="292100"/>
          </a:xfrm>
          <a:prstGeom prst="rect">
            <a:avLst/>
          </a:prstGeom>
        </p:spPr>
        <p:txBody>
          <a:bodyPr vert="horz" lIns="91440" tIns="45720" rIns="91440" bIns="45720" rtlCol="0" anchor="ctr"/>
          <a:lstStyle>
            <a:lvl1pPr algn="l" eaLnBrk="1" fontAlgn="auto" latinLnBrk="1" hangingPunct="1">
              <a:spcBef>
                <a:spcPts val="0"/>
              </a:spcBef>
              <a:spcAft>
                <a:spcPts val="0"/>
              </a:spcAft>
              <a:defRPr kumimoji="0" sz="1200" b="1">
                <a:solidFill>
                  <a:srgbClr val="7030A0"/>
                </a:solidFill>
                <a:latin typeface="Times New Roman" pitchFamily="18" charset="0"/>
                <a:ea typeface="+mn-ea"/>
                <a:cs typeface="Times New Roman" pitchFamily="18" charset="0"/>
              </a:defRPr>
            </a:lvl1pPr>
          </a:lstStyle>
          <a:p>
            <a:pPr>
              <a:defRPr/>
            </a:pPr>
            <a:fld id="{793D7FA9-64D7-4642-B529-63C75C8C89A8}" type="datetime1">
              <a:rPr lang="ko-KR" altLang="en-US" smtClean="0"/>
              <a:t>2022-09-01</a:t>
            </a:fld>
            <a:endParaRPr lang="ko-KR" altLang="en-US" dirty="0"/>
          </a:p>
        </p:txBody>
      </p:sp>
      <p:sp>
        <p:nvSpPr>
          <p:cNvPr id="5" name="바닥글 개체 틀 4"/>
          <p:cNvSpPr>
            <a:spLocks noGrp="1"/>
          </p:cNvSpPr>
          <p:nvPr>
            <p:ph type="ftr" sz="quarter" idx="3"/>
          </p:nvPr>
        </p:nvSpPr>
        <p:spPr>
          <a:xfrm>
            <a:off x="3124200" y="6464300"/>
            <a:ext cx="2895600" cy="292100"/>
          </a:xfrm>
          <a:prstGeom prst="rect">
            <a:avLst/>
          </a:prstGeom>
        </p:spPr>
        <p:txBody>
          <a:bodyPr vert="horz" lIns="91440" tIns="45720" rIns="91440" bIns="45720" rtlCol="0" anchor="ctr"/>
          <a:lstStyle>
            <a:lvl1pPr algn="ctr" eaLnBrk="1" fontAlgn="auto" latinLnBrk="1" hangingPunct="1">
              <a:spcBef>
                <a:spcPts val="0"/>
              </a:spcBef>
              <a:spcAft>
                <a:spcPts val="0"/>
              </a:spcAft>
              <a:defRPr kumimoji="0" sz="1200">
                <a:solidFill>
                  <a:schemeClr val="tx1">
                    <a:tint val="75000"/>
                  </a:schemeClr>
                </a:solidFill>
                <a:latin typeface="+mn-lt"/>
                <a:ea typeface="+mn-ea"/>
              </a:defRPr>
            </a:lvl1pPr>
          </a:lstStyle>
          <a:p>
            <a:pPr>
              <a:defRPr/>
            </a:pPr>
            <a:endParaRPr lang="ko-KR" altLang="en-US" dirty="0"/>
          </a:p>
        </p:txBody>
      </p:sp>
      <p:sp>
        <p:nvSpPr>
          <p:cNvPr id="6" name="슬라이드 번호 개체 틀 5"/>
          <p:cNvSpPr>
            <a:spLocks noGrp="1"/>
          </p:cNvSpPr>
          <p:nvPr>
            <p:ph type="sldNum" sz="quarter" idx="4"/>
          </p:nvPr>
        </p:nvSpPr>
        <p:spPr>
          <a:xfrm>
            <a:off x="6553200" y="6464300"/>
            <a:ext cx="2133600" cy="292100"/>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kumimoji="0" sz="1200" b="1">
                <a:latin typeface="Times New Roman" panose="02020603050405020304" pitchFamily="18" charset="0"/>
                <a:ea typeface="맑은 고딕" panose="020B0503020000020004" pitchFamily="50" charset="-127"/>
                <a:cs typeface="Times New Roman" panose="02020603050405020304" pitchFamily="18" charset="0"/>
              </a:defRPr>
            </a:lvl1pPr>
          </a:lstStyle>
          <a:p>
            <a:pPr>
              <a:defRPr/>
            </a:pPr>
            <a:fld id="{1EE8C46C-E56C-4911-BEA3-06563D22D6D0}" type="slidenum">
              <a:rPr lang="ko-KR" altLang="en-US"/>
              <a:pPr>
                <a:defRPr/>
              </a:pPr>
              <a:t>‹#›</a:t>
            </a:fld>
            <a:endParaRPr lang="ko-KR" altLang="en-US"/>
          </a:p>
        </p:txBody>
      </p:sp>
      <p:cxnSp>
        <p:nvCxnSpPr>
          <p:cNvPr id="8" name="직선 연결선 7"/>
          <p:cNvCxnSpPr/>
          <p:nvPr userDrawn="1"/>
        </p:nvCxnSpPr>
        <p:spPr>
          <a:xfrm>
            <a:off x="196850" y="6365875"/>
            <a:ext cx="8715375"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32" name="직사각형 14"/>
          <p:cNvSpPr>
            <a:spLocks noChangeArrowheads="1"/>
          </p:cNvSpPr>
          <p:nvPr userDrawn="1"/>
        </p:nvSpPr>
        <p:spPr bwMode="auto">
          <a:xfrm>
            <a:off x="214312" y="6464300"/>
            <a:ext cx="6338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rtl="0" eaLnBrk="1" latinLnBrk="1" hangingPunct="1">
              <a:defRPr/>
            </a:pPr>
            <a:r>
              <a:rPr kumimoji="0" lang="en-US" altLang="ko-KR" sz="1400" b="1" dirty="0">
                <a:solidFill>
                  <a:srgbClr val="404040"/>
                </a:solidFill>
                <a:latin typeface="Times New Roman" pitchFamily="18" charset="0"/>
                <a:ea typeface="맑은 고딕" pitchFamily="50" charset="-127"/>
                <a:cs typeface="Times New Roman" pitchFamily="18" charset="0"/>
              </a:rPr>
              <a:t>     School of Global Convergence Studies </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hf hdr="0" ftr="0" dt="0"/>
  <p:txStyles>
    <p:titleStyle>
      <a:lvl1pPr algn="l" rtl="0" eaLnBrk="0" fontAlgn="base" latinLnBrk="1" hangingPunct="0">
        <a:spcBef>
          <a:spcPct val="0"/>
        </a:spcBef>
        <a:spcAft>
          <a:spcPct val="0"/>
        </a:spcAft>
        <a:defRPr sz="3600" b="1" kern="1200">
          <a:solidFill>
            <a:schemeClr val="tx1"/>
          </a:solidFill>
          <a:latin typeface="Times New Roman" pitchFamily="18" charset="0"/>
          <a:ea typeface="+mj-ea"/>
          <a:cs typeface="Times New Roman" pitchFamily="18" charset="0"/>
        </a:defRPr>
      </a:lvl1pPr>
      <a:lvl2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2pPr>
      <a:lvl3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3pPr>
      <a:lvl4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4pPr>
      <a:lvl5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5pPr>
      <a:lvl6pPr marL="4572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6pPr>
      <a:lvl7pPr marL="9144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7pPr>
      <a:lvl8pPr marL="13716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8pPr>
      <a:lvl9pPr marL="18288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latinLnBrk="1"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latinLnBrk="1"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fast-dds.docs.eprosima.com/en/v2.1.0/fastdds/discovery/discovery_server.html#discovery-server" TargetMode="External"/><Relationship Id="rId2" Type="http://schemas.openxmlformats.org/officeDocument/2006/relationships/hyperlink" Target="https://github.com/osrf/rmf_demos"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fast-dds.docs.eprosima.com/en/v2.1.0/fastdds/env_vars/env_vars.html" TargetMode="External"/><Relationship Id="rId4" Type="http://schemas.openxmlformats.org/officeDocument/2006/relationships/hyperlink" Target="https://fast-dds.docs.eprosima.com/en/v2.1.0/fastddscli/cli/cli.html#discove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cs.ros.org/en/foxy/_downloads/c0d343388f672b7ea879394d1f179ca1/my_world.wb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w.githubusercontent.com/ros2/examples/foxy/rclcpp/topics/minimal_subscriber/member_function_with_topic_statistics.cpp" TargetMode="External"/><Relationship Id="rId2" Type="http://schemas.openxmlformats.org/officeDocument/2006/relationships/hyperlink" Target="https://docs.ros.org/en/foxy/Tutorials/Beginner-Client-Libraries/Writing-A-Simple-Cpp-Publisher-And-Subscriber.html" TargetMode="External"/><Relationship Id="rId1" Type="http://schemas.openxmlformats.org/officeDocument/2006/relationships/slideLayout" Target="../slideLayouts/slideLayout2.xml"/><Relationship Id="rId4" Type="http://schemas.openxmlformats.org/officeDocument/2006/relationships/hyperlink" Target="https://docs.ros.org/en/foxy/Tutorials/Beginner-Client-Libraries/Writing-A-Simple-Cpp-Publisher-And-Subscriber.html#cpppubsub-build-and-ru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ros.org/en/foxy/Concepts/About-RQt.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ros2/rcl_interfaces/tree/foxy/statistics_ms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mg.org/omg-dds-portal/" TargetMode="External"/><Relationship Id="rId2" Type="http://schemas.openxmlformats.org/officeDocument/2006/relationships/hyperlink" Target="https://fast-dds.docs.eprosima.com/en/v2.1.0/fastdds/discovery/simple.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DA182-2802-4D62-8778-F8BEB22C463F}"/>
              </a:ext>
            </a:extLst>
          </p:cNvPr>
          <p:cNvPicPr>
            <a:picLocks noChangeAspect="1"/>
          </p:cNvPicPr>
          <p:nvPr/>
        </p:nvPicPr>
        <p:blipFill>
          <a:blip r:embed="rId3"/>
          <a:stretch>
            <a:fillRect/>
          </a:stretch>
        </p:blipFill>
        <p:spPr>
          <a:xfrm>
            <a:off x="251520" y="3187607"/>
            <a:ext cx="4968552" cy="2113601"/>
          </a:xfrm>
          <a:prstGeom prst="rect">
            <a:avLst/>
          </a:prstGeom>
        </p:spPr>
      </p:pic>
      <p:pic>
        <p:nvPicPr>
          <p:cNvPr id="7" name="Picture 6">
            <a:extLst>
              <a:ext uri="{FF2B5EF4-FFF2-40B4-BE49-F238E27FC236}">
                <a16:creationId xmlns:a16="http://schemas.microsoft.com/office/drawing/2014/main" id="{A74E6BAB-8B31-47B8-A51B-543A43664F0D}"/>
              </a:ext>
            </a:extLst>
          </p:cNvPr>
          <p:cNvPicPr>
            <a:picLocks noChangeAspect="1"/>
          </p:cNvPicPr>
          <p:nvPr/>
        </p:nvPicPr>
        <p:blipFill>
          <a:blip r:embed="rId4"/>
          <a:stretch>
            <a:fillRect/>
          </a:stretch>
        </p:blipFill>
        <p:spPr>
          <a:xfrm>
            <a:off x="4572000" y="3187607"/>
            <a:ext cx="4032448" cy="2113601"/>
          </a:xfrm>
          <a:prstGeom prst="rect">
            <a:avLst/>
          </a:prstGeom>
        </p:spPr>
      </p:pic>
      <p:sp>
        <p:nvSpPr>
          <p:cNvPr id="2" name="제목 1"/>
          <p:cNvSpPr>
            <a:spLocks noGrp="1"/>
          </p:cNvSpPr>
          <p:nvPr>
            <p:ph type="ctrTitle"/>
          </p:nvPr>
        </p:nvSpPr>
        <p:spPr>
          <a:xfrm>
            <a:off x="671512" y="2658839"/>
            <a:ext cx="7772400" cy="1252289"/>
          </a:xfrm>
        </p:spPr>
        <p:txBody>
          <a:bodyPr rtlCol="0">
            <a:normAutofit fontScale="90000"/>
          </a:bodyPr>
          <a:lstStyle/>
          <a:p>
            <a:pPr eaLnBrk="1" fontAlgn="auto" hangingPunct="1">
              <a:spcAft>
                <a:spcPts val="0"/>
              </a:spcAft>
              <a:defRPr/>
            </a:pPr>
            <a:r>
              <a:rPr lang="en-US" dirty="0"/>
              <a:t>Smart Mobility Engineering Lab</a:t>
            </a:r>
            <a:br>
              <a:rPr lang="en-US" dirty="0"/>
            </a:br>
            <a:r>
              <a:rPr lang="en-US" i="0" dirty="0"/>
              <a:t>(</a:t>
            </a:r>
            <a:r>
              <a:rPr lang="en-US" sz="4000" i="0" dirty="0"/>
              <a:t>IGS3231</a:t>
            </a:r>
            <a:r>
              <a:rPr lang="en-US" i="0" dirty="0"/>
              <a:t>)</a:t>
            </a:r>
            <a:br>
              <a:rPr lang="en-US" dirty="0"/>
            </a:br>
            <a:br>
              <a:rPr lang="en-US" dirty="0"/>
            </a:br>
            <a:r>
              <a:rPr lang="en-US"/>
              <a:t>Week 2 </a:t>
            </a:r>
            <a:r>
              <a:rPr lang="en-US" dirty="0"/>
              <a:t>Lecture </a:t>
            </a:r>
            <a:br>
              <a:rPr lang="en-US" dirty="0"/>
            </a:br>
            <a:br>
              <a:rPr lang="en-US" sz="2700" dirty="0"/>
            </a:br>
            <a:br>
              <a:rPr lang="en-US" sz="2700" dirty="0"/>
            </a:br>
            <a:endParaRPr lang="ko-KR" altLang="en-US" dirty="0"/>
          </a:p>
        </p:txBody>
      </p:sp>
      <p:sp>
        <p:nvSpPr>
          <p:cNvPr id="5123" name="부제목 2"/>
          <p:cNvSpPr>
            <a:spLocks noGrp="1"/>
          </p:cNvSpPr>
          <p:nvPr>
            <p:ph type="subTitle" idx="1"/>
          </p:nvPr>
        </p:nvSpPr>
        <p:spPr>
          <a:xfrm>
            <a:off x="2071688" y="3284984"/>
            <a:ext cx="6400800" cy="2016224"/>
          </a:xfrm>
        </p:spPr>
        <p:txBody>
          <a:bodyPr/>
          <a:lstStyle/>
          <a:p>
            <a:pPr eaLnBrk="1" hangingPunct="1"/>
            <a:r>
              <a:rPr lang="en-US" altLang="ko-KR" dirty="0"/>
              <a:t> </a:t>
            </a:r>
          </a:p>
          <a:p>
            <a:pPr eaLnBrk="1" hangingPunct="1"/>
            <a:endParaRPr lang="en-US" altLang="ko-KR" dirty="0"/>
          </a:p>
          <a:p>
            <a:pPr eaLnBrk="1" hangingPunct="1"/>
            <a:r>
              <a:rPr lang="en-US" altLang="ko-KR" dirty="0"/>
              <a:t>ISE Department</a:t>
            </a:r>
          </a:p>
          <a:p>
            <a:pPr eaLnBrk="1" hangingPunct="1"/>
            <a:r>
              <a:rPr lang="en-US" altLang="ko-KR" dirty="0"/>
              <a:t>Prof. Mehdi Pirahandeh</a:t>
            </a:r>
          </a:p>
        </p:txBody>
      </p:sp>
      <p:cxnSp>
        <p:nvCxnSpPr>
          <p:cNvPr id="5" name="Straight Connector 4">
            <a:extLst>
              <a:ext uri="{FF2B5EF4-FFF2-40B4-BE49-F238E27FC236}">
                <a16:creationId xmlns:a16="http://schemas.microsoft.com/office/drawing/2014/main" id="{2F286431-0732-4C81-819F-EEC956D53618}"/>
              </a:ext>
            </a:extLst>
          </p:cNvPr>
          <p:cNvCxnSpPr/>
          <p:nvPr/>
        </p:nvCxnSpPr>
        <p:spPr>
          <a:xfrm>
            <a:off x="251520" y="3187607"/>
            <a:ext cx="835292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2130A1-ADB0-4816-8CE9-A2D77B227AFF}"/>
              </a:ext>
            </a:extLst>
          </p:cNvPr>
          <p:cNvCxnSpPr/>
          <p:nvPr/>
        </p:nvCxnSpPr>
        <p:spPr>
          <a:xfrm>
            <a:off x="251520" y="5301208"/>
            <a:ext cx="835292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EE68-118A-C034-0274-6C321D973223}"/>
              </a:ext>
            </a:extLst>
          </p:cNvPr>
          <p:cNvSpPr>
            <a:spLocks noGrp="1"/>
          </p:cNvSpPr>
          <p:nvPr>
            <p:ph type="title"/>
          </p:nvPr>
        </p:nvSpPr>
        <p:spPr/>
        <p:txBody>
          <a:bodyPr/>
          <a:lstStyle/>
          <a:p>
            <a:r>
              <a:rPr lang="en-US" sz="2000" b="1" i="0" dirty="0">
                <a:solidFill>
                  <a:srgbClr val="404040"/>
                </a:solidFill>
                <a:effectLst/>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E6A886E9-E393-3F3C-6DC1-B400DD2418BA}"/>
              </a:ext>
            </a:extLst>
          </p:cNvPr>
          <p:cNvSpPr>
            <a:spLocks noGrp="1"/>
          </p:cNvSpPr>
          <p:nvPr>
            <p:ph idx="1"/>
          </p:nvPr>
        </p:nvSpPr>
        <p:spPr>
          <a:xfrm>
            <a:off x="251520" y="1071563"/>
            <a:ext cx="8640960" cy="5214937"/>
          </a:xfrm>
        </p:spPr>
        <p:txBody>
          <a:bodyPr/>
          <a:lstStyle/>
          <a:p>
            <a:r>
              <a:rPr lang="en-US" sz="1600" b="0" i="0" dirty="0">
                <a:effectLst/>
                <a:latin typeface="Lato" panose="020F0502020204030203" pitchFamily="34" charset="0"/>
              </a:rPr>
              <a:t>In the following graph, the reduction in network traffic over the discovery phase for the </a:t>
            </a:r>
            <a:r>
              <a:rPr lang="en-US" sz="1600" b="0" i="0" u="none" strike="noStrike" dirty="0">
                <a:solidFill>
                  <a:srgbClr val="2980B9"/>
                </a:solidFill>
                <a:effectLst/>
                <a:latin typeface="Lato" panose="020F0502020204030203" pitchFamily="34" charset="0"/>
                <a:hlinkClick r:id="rId2"/>
              </a:rPr>
              <a:t>RMF Clinic demonstration</a:t>
            </a:r>
            <a:r>
              <a:rPr lang="en-US" sz="1600" b="0" i="0" dirty="0">
                <a:solidFill>
                  <a:srgbClr val="404040"/>
                </a:solidFill>
                <a:effectLst/>
                <a:latin typeface="Lato" panose="020F0502020204030203" pitchFamily="34" charset="0"/>
              </a:rPr>
              <a:t> </a:t>
            </a:r>
            <a:r>
              <a:rPr lang="en-US" sz="1600" b="0" i="0" dirty="0">
                <a:effectLst/>
                <a:latin typeface="Lato" panose="020F0502020204030203" pitchFamily="34" charset="0"/>
              </a:rPr>
              <a:t>is shown:</a:t>
            </a: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b="0" i="0" dirty="0">
              <a:effectLst/>
              <a:latin typeface="Lato" panose="020F0502020204030203" pitchFamily="34" charset="0"/>
            </a:endParaRPr>
          </a:p>
          <a:p>
            <a:r>
              <a:rPr kumimoji="0" lang="en-US" altLang="en-US" sz="1400" b="0" i="0" u="none" strike="noStrike" cap="none" normalizeH="0" baseline="0" dirty="0">
                <a:ln>
                  <a:noFill/>
                </a:ln>
                <a:effectLst/>
                <a:latin typeface="Lato" panose="020F0502020204030203" pitchFamily="34" charset="0"/>
              </a:rPr>
              <a:t>In order to use this functionality, the discovery server can be configured using the </a:t>
            </a:r>
            <a:r>
              <a:rPr kumimoji="0" lang="en-US" altLang="en-US" sz="1400" b="0" i="0" u="none" strike="noStrike" cap="none" normalizeH="0" baseline="0" dirty="0">
                <a:ln>
                  <a:noFill/>
                </a:ln>
                <a:solidFill>
                  <a:srgbClr val="2980B9"/>
                </a:solidFill>
                <a:effectLst/>
                <a:latin typeface="Lato" panose="020F0502020204030203" pitchFamily="34" charset="0"/>
                <a:hlinkClick r:id="rId3"/>
              </a:rPr>
              <a:t>XML configuration for Participants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It is also possible to configure the discovery server using the </a:t>
            </a:r>
            <a:r>
              <a:rPr kumimoji="0" lang="en-US" altLang="en-US" sz="1400" b="0" i="0" u="none" strike="noStrike" cap="none" normalizeH="0" baseline="0" dirty="0" err="1">
                <a:ln>
                  <a:noFill/>
                </a:ln>
                <a:solidFill>
                  <a:srgbClr val="E74C3C"/>
                </a:solidFill>
                <a:effectLst/>
                <a:latin typeface="Arial Unicode MS"/>
                <a:ea typeface="SFMono-Regular"/>
              </a:rPr>
              <a:t>fastdds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solidFill>
                  <a:srgbClr val="2980B9"/>
                </a:solidFill>
                <a:effectLst/>
                <a:latin typeface="Lato" panose="020F0502020204030203" pitchFamily="34" charset="0"/>
                <a:hlinkClick r:id="rId4"/>
              </a:rPr>
              <a:t>tool</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an </a:t>
            </a:r>
            <a:r>
              <a:rPr kumimoji="0" lang="en-US" altLang="en-US" sz="1400" b="0" i="0" u="none" strike="noStrike" cap="none" normalizeH="0" baseline="0" dirty="0">
                <a:ln>
                  <a:noFill/>
                </a:ln>
                <a:solidFill>
                  <a:srgbClr val="2980B9"/>
                </a:solidFill>
                <a:effectLst/>
                <a:latin typeface="Lato" panose="020F0502020204030203" pitchFamily="34" charset="0"/>
                <a:hlinkClick r:id="rId5"/>
              </a:rPr>
              <a:t>environment variable</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which is the approach used in this tutorial. For a more detailed explanation about the       configuration of the discovery server, visit</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solidFill>
                  <a:srgbClr val="2980B9"/>
                </a:solidFill>
                <a:effectLst/>
                <a:latin typeface="Lato" panose="020F0502020204030203" pitchFamily="34" charset="0"/>
                <a:hlinkClick r:id="rId3"/>
              </a:rPr>
              <a:t>the Fast DDS Discovery Server documentation</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dirty="0"/>
          </a:p>
        </p:txBody>
      </p:sp>
      <p:sp>
        <p:nvSpPr>
          <p:cNvPr id="4" name="Slide Number Placeholder 3">
            <a:extLst>
              <a:ext uri="{FF2B5EF4-FFF2-40B4-BE49-F238E27FC236}">
                <a16:creationId xmlns:a16="http://schemas.microsoft.com/office/drawing/2014/main" id="{5034BB02-4D48-0CB7-084E-F2F48030F547}"/>
              </a:ext>
            </a:extLst>
          </p:cNvPr>
          <p:cNvSpPr>
            <a:spLocks noGrp="1"/>
          </p:cNvSpPr>
          <p:nvPr>
            <p:ph type="sldNum" sz="quarter" idx="12"/>
          </p:nvPr>
        </p:nvSpPr>
        <p:spPr/>
        <p:txBody>
          <a:bodyPr/>
          <a:lstStyle/>
          <a:p>
            <a:pPr>
              <a:defRPr/>
            </a:pPr>
            <a:fld id="{CA4AC7C1-D12F-41DB-AB4A-A9F0A9959DA2}" type="slidenum">
              <a:rPr lang="ko-KR" altLang="en-US" smtClean="0"/>
              <a:pPr>
                <a:defRPr/>
              </a:pPr>
              <a:t>10</a:t>
            </a:fld>
            <a:endParaRPr lang="ko-KR" altLang="en-US"/>
          </a:p>
        </p:txBody>
      </p:sp>
      <p:pic>
        <p:nvPicPr>
          <p:cNvPr id="8" name="Picture 7">
            <a:extLst>
              <a:ext uri="{FF2B5EF4-FFF2-40B4-BE49-F238E27FC236}">
                <a16:creationId xmlns:a16="http://schemas.microsoft.com/office/drawing/2014/main" id="{920DD7A1-705D-E045-AD84-0142C8FACA9A}"/>
              </a:ext>
            </a:extLst>
          </p:cNvPr>
          <p:cNvPicPr>
            <a:picLocks noChangeAspect="1"/>
          </p:cNvPicPr>
          <p:nvPr/>
        </p:nvPicPr>
        <p:blipFill>
          <a:blip r:embed="rId6"/>
          <a:stretch>
            <a:fillRect/>
          </a:stretch>
        </p:blipFill>
        <p:spPr>
          <a:xfrm>
            <a:off x="1963148" y="1772816"/>
            <a:ext cx="5217704" cy="2893973"/>
          </a:xfrm>
          <a:prstGeom prst="rect">
            <a:avLst/>
          </a:prstGeom>
        </p:spPr>
      </p:pic>
    </p:spTree>
    <p:extLst>
      <p:ext uri="{BB962C8B-B14F-4D97-AF65-F5344CB8AC3E}">
        <p14:creationId xmlns:p14="http://schemas.microsoft.com/office/powerpoint/2010/main" val="53357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EE68-118A-C034-0274-6C321D973223}"/>
              </a:ext>
            </a:extLst>
          </p:cNvPr>
          <p:cNvSpPr>
            <a:spLocks noGrp="1"/>
          </p:cNvSpPr>
          <p:nvPr>
            <p:ph type="title"/>
          </p:nvPr>
        </p:nvSpPr>
        <p:spPr/>
        <p:txBody>
          <a:bodyPr/>
          <a:lstStyle/>
          <a:p>
            <a:r>
              <a:rPr lang="en-US" sz="2000" b="1" i="0" dirty="0">
                <a:solidFill>
                  <a:srgbClr val="404040"/>
                </a:solidFill>
                <a:effectLst/>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E6A886E9-E393-3F3C-6DC1-B400DD2418BA}"/>
              </a:ext>
            </a:extLst>
          </p:cNvPr>
          <p:cNvSpPr>
            <a:spLocks noGrp="1"/>
          </p:cNvSpPr>
          <p:nvPr>
            <p:ph idx="1"/>
          </p:nvPr>
        </p:nvSpPr>
        <p:spPr>
          <a:xfrm>
            <a:off x="179512" y="1071563"/>
            <a:ext cx="8712968" cy="5214937"/>
          </a:xfrm>
        </p:spPr>
        <p:txBody>
          <a:bodyPr/>
          <a:lstStyle/>
          <a:p>
            <a:r>
              <a:rPr lang="en-US" sz="2000" dirty="0">
                <a:latin typeface="Lato" panose="020F0502020204030203" pitchFamily="34" charset="0"/>
              </a:rPr>
              <a:t>Server Redundancy</a:t>
            </a:r>
          </a:p>
          <a:p>
            <a:pPr lvl="1"/>
            <a:r>
              <a:rPr kumimoji="0" lang="en-US" altLang="en-US" sz="1400" b="0" i="0" u="none" strike="noStrike" cap="none" normalizeH="0" baseline="0" dirty="0">
                <a:ln>
                  <a:noFill/>
                </a:ln>
                <a:effectLst/>
                <a:latin typeface="Lato" panose="020F0502020204030203" pitchFamily="34" charset="0"/>
              </a:rPr>
              <a:t>By using</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000" b="0" i="0" u="none" strike="noStrike" cap="none" normalizeH="0" baseline="0" dirty="0" err="1">
                <a:ln>
                  <a:noFill/>
                </a:ln>
                <a:solidFill>
                  <a:srgbClr val="E74C3C"/>
                </a:solidFill>
                <a:effectLst/>
                <a:latin typeface="Arial Unicode MS"/>
                <a:ea typeface="SFMono-Regular"/>
              </a:rPr>
              <a:t>fastdds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tool, multiple discovery servers can be created. Discovery clients (ROS nodes) can connect to as many servers as desired. This allows to have a redundant network that will work even if some servers or nodes shut down unexpectedly. </a:t>
            </a:r>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700" b="0" i="0" u="none" strike="noStrike" cap="none" normalizeH="0" baseline="0" dirty="0">
              <a:ln>
                <a:noFill/>
              </a:ln>
              <a:solidFill>
                <a:schemeClr val="tx1"/>
              </a:solidFill>
              <a:effectLst/>
              <a:latin typeface="Arial" panose="020B0604020202020204" pitchFamily="34" charset="0"/>
            </a:endParaRPr>
          </a:p>
          <a:p>
            <a:pPr lvl="1"/>
            <a:endParaRPr lang="en-US" altLang="en-US" sz="700" dirty="0">
              <a:latin typeface="Arial" panose="020B0604020202020204" pitchFamily="34" charset="0"/>
            </a:endParaRPr>
          </a:p>
          <a:p>
            <a:pPr marL="457200" lvl="1" indent="0">
              <a:buNone/>
            </a:pPr>
            <a:endParaRPr lang="en-US" altLang="en-US" sz="700" dirty="0">
              <a:latin typeface="Arial" panose="020B0604020202020204" pitchFamily="34" charset="0"/>
            </a:endParaRPr>
          </a:p>
          <a:p>
            <a:r>
              <a:rPr kumimoji="0" lang="en-US" altLang="en-US" sz="2000" b="0" i="0" u="none" strike="noStrike" cap="none" normalizeH="0" baseline="0" dirty="0">
                <a:ln>
                  <a:noFill/>
                </a:ln>
                <a:solidFill>
                  <a:schemeClr val="tx1"/>
                </a:solidFill>
                <a:effectLst/>
                <a:latin typeface="Arial" panose="020B0604020202020204" pitchFamily="34" charset="0"/>
              </a:rPr>
              <a:t>Backup Server</a:t>
            </a:r>
          </a:p>
          <a:p>
            <a:pPr lvl="1"/>
            <a:r>
              <a:rPr lang="en-US" sz="1200" b="0" i="0" dirty="0">
                <a:effectLst/>
                <a:latin typeface="Lato" panose="020F0502020204030203" pitchFamily="34" charset="0"/>
              </a:rPr>
              <a:t>The Fast DDS Discovery Server allows creating a server with backup functionality. This allows the server to restore the last state it saved in case of a shutdown.</a:t>
            </a:r>
            <a:endParaRPr kumimoji="0" lang="en-US" altLang="en-US" sz="1200" b="0" i="0" u="none" strike="noStrike" cap="none" normalizeH="0" baseline="0" dirty="0">
              <a:ln>
                <a:noFill/>
              </a:ln>
              <a:effectLst/>
              <a:latin typeface="Arial" panose="020B0604020202020204" pitchFamily="34" charset="0"/>
            </a:endParaRPr>
          </a:p>
          <a:p>
            <a:pPr lvl="1"/>
            <a:endParaRPr lang="en-US" altLang="en-US" sz="700" dirty="0">
              <a:latin typeface="Arial" panose="020B0604020202020204" pitchFamily="34" charset="0"/>
            </a:endParaRPr>
          </a:p>
          <a:p>
            <a:pPr lvl="1"/>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endParaRPr lang="en-US" dirty="0"/>
          </a:p>
        </p:txBody>
      </p:sp>
      <p:sp>
        <p:nvSpPr>
          <p:cNvPr id="4" name="Slide Number Placeholder 3">
            <a:extLst>
              <a:ext uri="{FF2B5EF4-FFF2-40B4-BE49-F238E27FC236}">
                <a16:creationId xmlns:a16="http://schemas.microsoft.com/office/drawing/2014/main" id="{5034BB02-4D48-0CB7-084E-F2F48030F547}"/>
              </a:ext>
            </a:extLst>
          </p:cNvPr>
          <p:cNvSpPr>
            <a:spLocks noGrp="1"/>
          </p:cNvSpPr>
          <p:nvPr>
            <p:ph type="sldNum" sz="quarter" idx="12"/>
          </p:nvPr>
        </p:nvSpPr>
        <p:spPr/>
        <p:txBody>
          <a:bodyPr/>
          <a:lstStyle/>
          <a:p>
            <a:pPr>
              <a:defRPr/>
            </a:pPr>
            <a:fld id="{CA4AC7C1-D12F-41DB-AB4A-A9F0A9959DA2}" type="slidenum">
              <a:rPr lang="ko-KR" altLang="en-US" smtClean="0"/>
              <a:pPr>
                <a:defRPr/>
              </a:pPr>
              <a:t>11</a:t>
            </a:fld>
            <a:endParaRPr lang="ko-KR" altLang="en-US"/>
          </a:p>
        </p:txBody>
      </p:sp>
      <p:pic>
        <p:nvPicPr>
          <p:cNvPr id="9" name="Picture 8">
            <a:extLst>
              <a:ext uri="{FF2B5EF4-FFF2-40B4-BE49-F238E27FC236}">
                <a16:creationId xmlns:a16="http://schemas.microsoft.com/office/drawing/2014/main" id="{F2FE11D0-2077-830F-7367-5679DF231539}"/>
              </a:ext>
            </a:extLst>
          </p:cNvPr>
          <p:cNvPicPr>
            <a:picLocks noChangeAspect="1"/>
          </p:cNvPicPr>
          <p:nvPr/>
        </p:nvPicPr>
        <p:blipFill>
          <a:blip r:embed="rId2"/>
          <a:stretch>
            <a:fillRect/>
          </a:stretch>
        </p:blipFill>
        <p:spPr>
          <a:xfrm>
            <a:off x="3650748" y="2204864"/>
            <a:ext cx="1842503" cy="1801407"/>
          </a:xfrm>
          <a:prstGeom prst="rect">
            <a:avLst/>
          </a:prstGeom>
        </p:spPr>
      </p:pic>
      <p:pic>
        <p:nvPicPr>
          <p:cNvPr id="11" name="Picture 10">
            <a:extLst>
              <a:ext uri="{FF2B5EF4-FFF2-40B4-BE49-F238E27FC236}">
                <a16:creationId xmlns:a16="http://schemas.microsoft.com/office/drawing/2014/main" id="{2A77853E-6F0B-25C4-1210-15DFF9894FCC}"/>
              </a:ext>
            </a:extLst>
          </p:cNvPr>
          <p:cNvPicPr>
            <a:picLocks noChangeAspect="1"/>
          </p:cNvPicPr>
          <p:nvPr/>
        </p:nvPicPr>
        <p:blipFill>
          <a:blip r:embed="rId3"/>
          <a:stretch>
            <a:fillRect/>
          </a:stretch>
        </p:blipFill>
        <p:spPr>
          <a:xfrm>
            <a:off x="4211960" y="4559714"/>
            <a:ext cx="964367" cy="1710762"/>
          </a:xfrm>
          <a:prstGeom prst="rect">
            <a:avLst/>
          </a:prstGeom>
        </p:spPr>
      </p:pic>
    </p:spTree>
    <p:extLst>
      <p:ext uri="{BB962C8B-B14F-4D97-AF65-F5344CB8AC3E}">
        <p14:creationId xmlns:p14="http://schemas.microsoft.com/office/powerpoint/2010/main" val="181486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51EB-5C48-2386-EF17-7870C4E8556F}"/>
              </a:ext>
            </a:extLst>
          </p:cNvPr>
          <p:cNvSpPr>
            <a:spLocks noGrp="1"/>
          </p:cNvSpPr>
          <p:nvPr>
            <p:ph type="title"/>
          </p:nvPr>
        </p:nvSpPr>
        <p:spPr/>
        <p:txBody>
          <a:bodyPr/>
          <a:lstStyle/>
          <a:p>
            <a:r>
              <a:rPr lang="en-US" sz="2000" dirty="0">
                <a:solidFill>
                  <a:srgbClr val="404040"/>
                </a:solidFill>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2B891CDE-AB00-B437-86CE-6E979A52CF69}"/>
              </a:ext>
            </a:extLst>
          </p:cNvPr>
          <p:cNvSpPr>
            <a:spLocks noGrp="1"/>
          </p:cNvSpPr>
          <p:nvPr>
            <p:ph idx="1"/>
          </p:nvPr>
        </p:nvSpPr>
        <p:spPr>
          <a:xfrm>
            <a:off x="251520" y="1071563"/>
            <a:ext cx="8640960" cy="5214937"/>
          </a:xfrm>
        </p:spPr>
        <p:txBody>
          <a:bodyPr/>
          <a:lstStyle/>
          <a:p>
            <a:r>
              <a:rPr lang="en-US" dirty="0"/>
              <a:t>Discovery partitions</a:t>
            </a:r>
          </a:p>
          <a:p>
            <a:pPr lvl="1"/>
            <a:r>
              <a:rPr lang="en-US" sz="1600" b="0" i="0" dirty="0">
                <a:effectLst/>
                <a:latin typeface="Lato" panose="020F0502020204030203" pitchFamily="34" charset="0"/>
              </a:rPr>
              <a:t>Communication with discovery servers can be split to create virtual partitions in the discovery information. This means that two endpoints will only know about each other   if there is a shared discovery server or a network of discovery servers between them. We are going to execute an example with two independent servers. </a:t>
            </a: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r>
              <a:rPr kumimoji="0" lang="en-US" altLang="en-US" sz="1600" b="0" i="0" u="none" strike="noStrike" cap="none" normalizeH="0" baseline="0" dirty="0">
                <a:ln>
                  <a:noFill/>
                </a:ln>
                <a:effectLst/>
                <a:latin typeface="Lato" panose="020F0502020204030203" pitchFamily="34" charset="0"/>
              </a:rPr>
              <a:t>With this schema </a:t>
            </a:r>
            <a:r>
              <a:rPr kumimoji="0" lang="en-US" altLang="en-US" sz="1050" b="0" i="0" u="none" strike="noStrike" cap="none" normalizeH="0" baseline="0" dirty="0">
                <a:ln>
                  <a:noFill/>
                </a:ln>
                <a:solidFill>
                  <a:srgbClr val="E74C3C"/>
                </a:solidFill>
                <a:effectLst/>
                <a:latin typeface="Arial Unicode MS"/>
                <a:ea typeface="SFMono-Regular"/>
              </a:rPr>
              <a:t>Listener 1</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will be connected to </a:t>
            </a:r>
            <a:r>
              <a:rPr kumimoji="0" lang="en-US" altLang="en-US" sz="1050" b="0" i="0" u="none" strike="noStrike" cap="none" normalizeH="0" baseline="0" dirty="0">
                <a:ln>
                  <a:noFill/>
                </a:ln>
                <a:solidFill>
                  <a:srgbClr val="E74C3C"/>
                </a:solidFill>
                <a:effectLst/>
                <a:latin typeface="Arial Unicode MS"/>
                <a:ea typeface="SFMono-Regular"/>
              </a:rPr>
              <a:t>Talker 1</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and</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050" b="0" i="0" u="none" strike="noStrike" cap="none" normalizeH="0" baseline="0" dirty="0">
                <a:ln>
                  <a:noFill/>
                </a:ln>
                <a:solidFill>
                  <a:srgbClr val="E74C3C"/>
                </a:solidFill>
                <a:effectLst/>
                <a:latin typeface="Arial Unicode MS"/>
                <a:ea typeface="SFMono-Regular"/>
              </a:rPr>
              <a:t>Talker 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as they share </a:t>
            </a:r>
            <a:r>
              <a:rPr kumimoji="0" lang="en-US" altLang="en-US" sz="1050" b="0" i="0" u="none" strike="noStrike" cap="none" normalizeH="0" baseline="0" dirty="0">
                <a:ln>
                  <a:noFill/>
                </a:ln>
                <a:solidFill>
                  <a:srgbClr val="E74C3C"/>
                </a:solidFill>
                <a:effectLst/>
                <a:latin typeface="Arial Unicode MS"/>
                <a:ea typeface="SFMono-Regular"/>
              </a:rPr>
              <a:t>Server 1</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050" b="0" i="0" u="none" strike="noStrike" cap="none" normalizeH="0" baseline="0" dirty="0">
                <a:ln>
                  <a:noFill/>
                </a:ln>
                <a:solidFill>
                  <a:srgbClr val="E74C3C"/>
                </a:solidFill>
                <a:effectLst/>
                <a:latin typeface="Arial Unicode MS"/>
                <a:ea typeface="SFMono-Regular"/>
              </a:rPr>
              <a:t>Listener 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will connect with </a:t>
            </a:r>
            <a:r>
              <a:rPr kumimoji="0" lang="en-US" altLang="en-US" sz="1050" b="0" i="0" u="none" strike="noStrike" cap="none" normalizeH="0" baseline="0" dirty="0">
                <a:ln>
                  <a:noFill/>
                </a:ln>
                <a:solidFill>
                  <a:srgbClr val="E74C3C"/>
                </a:solidFill>
                <a:effectLst/>
                <a:latin typeface="Arial Unicode MS"/>
                <a:ea typeface="SFMono-Regular"/>
              </a:rPr>
              <a:t>Talker 1</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as they share </a:t>
            </a:r>
            <a:r>
              <a:rPr kumimoji="0" lang="en-US" altLang="en-US" sz="1050" b="0" i="0" u="none" strike="noStrike" cap="none" normalizeH="0" baseline="0" dirty="0">
                <a:ln>
                  <a:noFill/>
                </a:ln>
                <a:solidFill>
                  <a:srgbClr val="E74C3C"/>
                </a:solidFill>
                <a:effectLst/>
                <a:latin typeface="Arial Unicode MS"/>
                <a:ea typeface="SFMono-Regular"/>
              </a:rPr>
              <a:t>Server 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But</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050" b="0" i="0" u="none" strike="noStrike" cap="none" normalizeH="0" baseline="0" dirty="0">
                <a:ln>
                  <a:noFill/>
                </a:ln>
                <a:solidFill>
                  <a:srgbClr val="E74C3C"/>
                </a:solidFill>
                <a:effectLst/>
                <a:latin typeface="Arial Unicode MS"/>
                <a:ea typeface="SFMono-Regular"/>
              </a:rPr>
              <a:t>Listener 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will not hear the messages from </a:t>
            </a:r>
            <a:r>
              <a:rPr kumimoji="0" lang="en-US" altLang="en-US" sz="1050" b="0" i="0" u="none" strike="noStrike" cap="none" normalizeH="0" baseline="0" dirty="0">
                <a:ln>
                  <a:noFill/>
                </a:ln>
                <a:solidFill>
                  <a:srgbClr val="E74C3C"/>
                </a:solidFill>
                <a:effectLst/>
                <a:latin typeface="Arial Unicode MS"/>
                <a:ea typeface="SFMono-Regular"/>
              </a:rPr>
              <a:t>Talker 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because they do not share any discovery server or discovery servers, including indirectly via connections between redundant discovery servers.</a:t>
            </a:r>
            <a:r>
              <a:rPr kumimoji="0" lang="en-US" altLang="en-US" sz="8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marL="457200" lvl="1" indent="0">
              <a:buNone/>
            </a:pPr>
            <a:endParaRPr lang="en-US" sz="1600" dirty="0">
              <a:latin typeface="Lato" panose="020F0502020204030203" pitchFamily="34" charset="0"/>
            </a:endParaRPr>
          </a:p>
        </p:txBody>
      </p:sp>
      <p:sp>
        <p:nvSpPr>
          <p:cNvPr id="4" name="Slide Number Placeholder 3">
            <a:extLst>
              <a:ext uri="{FF2B5EF4-FFF2-40B4-BE49-F238E27FC236}">
                <a16:creationId xmlns:a16="http://schemas.microsoft.com/office/drawing/2014/main" id="{AAD7797F-3060-05CB-4D41-76911442C525}"/>
              </a:ext>
            </a:extLst>
          </p:cNvPr>
          <p:cNvSpPr>
            <a:spLocks noGrp="1"/>
          </p:cNvSpPr>
          <p:nvPr>
            <p:ph type="sldNum" sz="quarter" idx="12"/>
          </p:nvPr>
        </p:nvSpPr>
        <p:spPr/>
        <p:txBody>
          <a:bodyPr/>
          <a:lstStyle/>
          <a:p>
            <a:pPr>
              <a:defRPr/>
            </a:pPr>
            <a:fld id="{CA4AC7C1-D12F-41DB-AB4A-A9F0A9959DA2}" type="slidenum">
              <a:rPr lang="ko-KR" altLang="en-US" smtClean="0"/>
              <a:pPr>
                <a:defRPr/>
              </a:pPr>
              <a:t>12</a:t>
            </a:fld>
            <a:endParaRPr lang="ko-KR" altLang="en-US"/>
          </a:p>
        </p:txBody>
      </p:sp>
      <p:pic>
        <p:nvPicPr>
          <p:cNvPr id="6" name="Picture 5">
            <a:extLst>
              <a:ext uri="{FF2B5EF4-FFF2-40B4-BE49-F238E27FC236}">
                <a16:creationId xmlns:a16="http://schemas.microsoft.com/office/drawing/2014/main" id="{D96EBDBC-4F78-BFA2-738D-64D736A53496}"/>
              </a:ext>
            </a:extLst>
          </p:cNvPr>
          <p:cNvPicPr>
            <a:picLocks noChangeAspect="1"/>
          </p:cNvPicPr>
          <p:nvPr/>
        </p:nvPicPr>
        <p:blipFill>
          <a:blip r:embed="rId2"/>
          <a:stretch>
            <a:fillRect/>
          </a:stretch>
        </p:blipFill>
        <p:spPr>
          <a:xfrm>
            <a:off x="2483768" y="2706923"/>
            <a:ext cx="4246341" cy="1820716"/>
          </a:xfrm>
          <a:prstGeom prst="rect">
            <a:avLst/>
          </a:prstGeom>
        </p:spPr>
      </p:pic>
    </p:spTree>
    <p:extLst>
      <p:ext uri="{BB962C8B-B14F-4D97-AF65-F5344CB8AC3E}">
        <p14:creationId xmlns:p14="http://schemas.microsoft.com/office/powerpoint/2010/main" val="12624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1848-5B25-92A6-7A09-5CDE19F5A62E}"/>
              </a:ext>
            </a:extLst>
          </p:cNvPr>
          <p:cNvSpPr>
            <a:spLocks noGrp="1"/>
          </p:cNvSpPr>
          <p:nvPr>
            <p:ph type="title"/>
          </p:nvPr>
        </p:nvSpPr>
        <p:spPr/>
        <p:txBody>
          <a:bodyPr/>
          <a:lstStyle/>
          <a:p>
            <a:r>
              <a:rPr lang="en-US" sz="2000" dirty="0">
                <a:solidFill>
                  <a:srgbClr val="404040"/>
                </a:solidFill>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3CF8B528-A651-40FC-F763-B16873C92644}"/>
              </a:ext>
            </a:extLst>
          </p:cNvPr>
          <p:cNvSpPr>
            <a:spLocks noGrp="1"/>
          </p:cNvSpPr>
          <p:nvPr>
            <p:ph idx="1"/>
          </p:nvPr>
        </p:nvSpPr>
        <p:spPr>
          <a:xfrm>
            <a:off x="179512" y="1071563"/>
            <a:ext cx="8856984" cy="5214937"/>
          </a:xfrm>
        </p:spPr>
        <p:txBody>
          <a:bodyPr/>
          <a:lstStyle/>
          <a:p>
            <a:r>
              <a:rPr lang="en-US" sz="2000" b="1" i="0" u="none" strike="noStrike" dirty="0">
                <a:effectLst/>
                <a:latin typeface="Roboto Slab"/>
              </a:rPr>
              <a:t>Compare Fast DDS Discovery Server with Simple Discovery Protocol</a:t>
            </a:r>
            <a:endParaRPr lang="en-US" sz="2000" b="1" dirty="0">
              <a:latin typeface="Roboto Slab"/>
            </a:endParaRPr>
          </a:p>
          <a:p>
            <a:r>
              <a:rPr kumimoji="0" lang="en-US" altLang="en-US" sz="1600" b="0" i="0" u="none" strike="noStrike" cap="none" normalizeH="0" baseline="0" dirty="0">
                <a:ln>
                  <a:noFill/>
                </a:ln>
                <a:effectLst/>
                <a:latin typeface="Lato" panose="020F0502020204030203" pitchFamily="34" charset="0"/>
              </a:rPr>
              <a:t>In order to compare executing nodes using the Simple Discovery Protocol or the discovery server, two scripts that execute a talker and many listeners and analyze the network traffic during this time are provided. For this experiment</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err="1">
                <a:ln>
                  <a:noFill/>
                </a:ln>
                <a:solidFill>
                  <a:srgbClr val="E74C3C"/>
                </a:solidFill>
                <a:effectLst/>
                <a:latin typeface="Arial Unicode MS"/>
                <a:ea typeface="SFMono-Regular"/>
              </a:rPr>
              <a:t>tshark</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required to be installed on your system. The configuration file is mandatory in order to avoid using </a:t>
            </a:r>
            <a:r>
              <a:rPr kumimoji="0" lang="en-US" altLang="en-US" sz="1600" b="0" i="0" u="none" strike="noStrike" cap="none" normalizeH="0" baseline="0" dirty="0" err="1">
                <a:ln>
                  <a:noFill/>
                </a:ln>
                <a:effectLst/>
                <a:latin typeface="Lato" panose="020F0502020204030203" pitchFamily="34" charset="0"/>
              </a:rPr>
              <a:t>intraprocess</a:t>
            </a:r>
            <a:r>
              <a:rPr kumimoji="0" lang="en-US" altLang="en-US" sz="1600" b="0" i="0" u="none" strike="noStrike" cap="none" normalizeH="0" baseline="0" dirty="0">
                <a:ln>
                  <a:noFill/>
                </a:ln>
                <a:effectLst/>
                <a:latin typeface="Lato" panose="020F0502020204030203" pitchFamily="34" charset="0"/>
              </a:rPr>
              <a:t> mode.</a:t>
            </a:r>
            <a:endParaRPr lang="en-US" sz="1600" b="1" i="0" dirty="0">
              <a:effectLst/>
              <a:latin typeface="Roboto Slab"/>
            </a:endParaRPr>
          </a:p>
          <a:p>
            <a:r>
              <a:rPr kumimoji="0" lang="en-US" altLang="en-US" sz="1600" b="0" i="0" u="none" strike="noStrike" cap="none" normalizeH="0" baseline="0" dirty="0">
                <a:ln>
                  <a:noFill/>
                </a:ln>
                <a:effectLst/>
                <a:latin typeface="Lato" panose="020F0502020204030203" pitchFamily="34" charset="0"/>
              </a:rPr>
              <a:t>Run the bash script with the path to </a:t>
            </a:r>
            <a:r>
              <a:rPr kumimoji="0" lang="en-US" altLang="en-US" sz="1050" b="0" i="0" u="none" strike="noStrike" cap="none" normalizeH="0" baseline="0" dirty="0" err="1">
                <a:ln>
                  <a:noFill/>
                </a:ln>
                <a:solidFill>
                  <a:srgbClr val="E74C3C"/>
                </a:solidFill>
                <a:effectLst/>
                <a:latin typeface="Arial Unicode MS"/>
                <a:ea typeface="SFMono-Regular"/>
              </a:rPr>
              <a:t>setup.bash</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file to source ROS 2 as an argument. This will generate the traffic trace for simple discovery.</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Execute the same script with second argument </a:t>
            </a:r>
            <a:r>
              <a:rPr kumimoji="0" lang="en-US" altLang="en-US" sz="1050" b="0" i="0" u="none" strike="noStrike" cap="none" normalizeH="0" baseline="0" dirty="0">
                <a:ln>
                  <a:noFill/>
                </a:ln>
                <a:solidFill>
                  <a:srgbClr val="E74C3C"/>
                </a:solidFill>
                <a:effectLst/>
                <a:latin typeface="Arial Unicode MS"/>
                <a:ea typeface="SFMono-Regular"/>
              </a:rPr>
              <a:t>SERVER</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It will generate the trace for using the discovery server.</a:t>
            </a:r>
            <a:r>
              <a:rPr kumimoji="0" lang="en-US" altLang="en-US" sz="800" b="0" i="0" u="none" strike="noStrike" cap="none" normalizeH="0" baseline="0" dirty="0">
                <a:ln>
                  <a:noFill/>
                </a:ln>
                <a:effectLst/>
              </a:rPr>
              <a:t> </a:t>
            </a:r>
          </a:p>
          <a:p>
            <a:endParaRPr lang="en-US" altLang="en-US" sz="800" dirty="0"/>
          </a:p>
          <a:p>
            <a:endParaRPr kumimoji="0" lang="en-US" altLang="en-US" sz="800" b="0" i="0" u="none" strike="noStrike" cap="none" normalizeH="0" baseline="0" dirty="0">
              <a:ln>
                <a:noFill/>
              </a:ln>
              <a:solidFill>
                <a:schemeClr val="tx1"/>
              </a:solidFill>
              <a:effectLst/>
            </a:endParaRPr>
          </a:p>
          <a:p>
            <a:endParaRPr lang="en-US" altLang="en-US" sz="800" dirty="0"/>
          </a:p>
          <a:p>
            <a:endParaRPr kumimoji="0" lang="en-US" altLang="en-US" sz="800" b="0" i="0" u="none" strike="noStrike" cap="none" normalizeH="0" baseline="0" dirty="0">
              <a:ln>
                <a:noFill/>
              </a:ln>
              <a:solidFill>
                <a:schemeClr val="tx1"/>
              </a:solidFill>
              <a:effectLst/>
            </a:endParaRPr>
          </a:p>
          <a:p>
            <a:endParaRPr lang="en-US" altLang="en-US" sz="800" dirty="0"/>
          </a:p>
          <a:p>
            <a:endParaRPr kumimoji="0" lang="en-US" altLang="en-US" sz="800" b="0" i="0" u="none" strike="noStrike" cap="none" normalizeH="0" baseline="0" dirty="0">
              <a:ln>
                <a:noFill/>
              </a:ln>
              <a:solidFill>
                <a:schemeClr val="tx1"/>
              </a:solidFill>
              <a:effectLst/>
            </a:endParaRPr>
          </a:p>
          <a:p>
            <a:endParaRPr lang="en-US" altLang="en-US" sz="800" dirty="0"/>
          </a:p>
          <a:p>
            <a:endParaRPr kumimoji="0" lang="en-US" altLang="en-US" sz="800" b="0" i="0" u="none" strike="noStrike" cap="none" normalizeH="0" baseline="0" dirty="0">
              <a:ln>
                <a:noFill/>
              </a:ln>
              <a:solidFill>
                <a:schemeClr val="tx1"/>
              </a:solidFill>
              <a:effectLst/>
            </a:endParaRPr>
          </a:p>
          <a:p>
            <a:endParaRPr kumimoji="0" lang="en-US" altLang="en-US" sz="800" b="0" i="0" u="none" strike="noStrike" cap="none" normalizeH="0" baseline="0" dirty="0">
              <a:ln>
                <a:noFill/>
              </a:ln>
              <a:solidFill>
                <a:schemeClr val="tx1"/>
              </a:solidFill>
              <a:effectLst/>
            </a:endParaRPr>
          </a:p>
          <a:p>
            <a:endParaRPr lang="en-US" altLang="en-US" sz="800" dirty="0">
              <a:latin typeface="Arial" panose="020B0604020202020204" pitchFamily="34" charset="0"/>
            </a:endParaRPr>
          </a:p>
          <a:p>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sz="1600" b="1" i="0" dirty="0">
              <a:effectLst/>
              <a:latin typeface="Roboto Slab"/>
            </a:endParaRPr>
          </a:p>
          <a:p>
            <a:endParaRPr lang="en-US" dirty="0"/>
          </a:p>
        </p:txBody>
      </p:sp>
      <p:sp>
        <p:nvSpPr>
          <p:cNvPr id="4" name="Slide Number Placeholder 3">
            <a:extLst>
              <a:ext uri="{FF2B5EF4-FFF2-40B4-BE49-F238E27FC236}">
                <a16:creationId xmlns:a16="http://schemas.microsoft.com/office/drawing/2014/main" id="{F45E8AE9-E3D9-4316-7490-38A7ABB0D88E}"/>
              </a:ext>
            </a:extLst>
          </p:cNvPr>
          <p:cNvSpPr>
            <a:spLocks noGrp="1"/>
          </p:cNvSpPr>
          <p:nvPr>
            <p:ph type="sldNum" sz="quarter" idx="12"/>
          </p:nvPr>
        </p:nvSpPr>
        <p:spPr/>
        <p:txBody>
          <a:bodyPr/>
          <a:lstStyle/>
          <a:p>
            <a:pPr>
              <a:defRPr/>
            </a:pPr>
            <a:fld id="{CA4AC7C1-D12F-41DB-AB4A-A9F0A9959DA2}" type="slidenum">
              <a:rPr lang="ko-KR" altLang="en-US" smtClean="0"/>
              <a:pPr>
                <a:defRPr/>
              </a:pPr>
              <a:t>13</a:t>
            </a:fld>
            <a:endParaRPr lang="ko-KR" altLang="en-US"/>
          </a:p>
        </p:txBody>
      </p:sp>
      <p:sp>
        <p:nvSpPr>
          <p:cNvPr id="5" name="Rectangle 1">
            <a:extLst>
              <a:ext uri="{FF2B5EF4-FFF2-40B4-BE49-F238E27FC236}">
                <a16:creationId xmlns:a16="http://schemas.microsoft.com/office/drawing/2014/main" id="{806514B9-A4D6-8D7D-3432-AF99CD5BD48D}"/>
              </a:ext>
            </a:extLst>
          </p:cNvPr>
          <p:cNvSpPr>
            <a:spLocks noChangeArrowheads="1"/>
          </p:cNvSpPr>
          <p:nvPr/>
        </p:nvSpPr>
        <p:spPr bwMode="auto">
          <a:xfrm>
            <a:off x="0" y="90100"/>
            <a:ext cx="53091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Lato" panose="020F0502020204030203" pitchFamily="34" charset="0"/>
                <a:ea typeface="inherit"/>
              </a:rPr>
              <a:t>Note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2F850C3-4B69-FD7A-5A47-27FDAFAE9FF2}"/>
              </a:ext>
            </a:extLst>
          </p:cNvPr>
          <p:cNvPicPr>
            <a:picLocks noChangeAspect="1"/>
          </p:cNvPicPr>
          <p:nvPr/>
        </p:nvPicPr>
        <p:blipFill>
          <a:blip r:embed="rId2"/>
          <a:stretch>
            <a:fillRect/>
          </a:stretch>
        </p:blipFill>
        <p:spPr>
          <a:xfrm>
            <a:off x="2195736" y="3284984"/>
            <a:ext cx="4920208" cy="705150"/>
          </a:xfrm>
          <a:prstGeom prst="rect">
            <a:avLst/>
          </a:prstGeom>
        </p:spPr>
      </p:pic>
      <p:pic>
        <p:nvPicPr>
          <p:cNvPr id="11" name="Picture 10">
            <a:extLst>
              <a:ext uri="{FF2B5EF4-FFF2-40B4-BE49-F238E27FC236}">
                <a16:creationId xmlns:a16="http://schemas.microsoft.com/office/drawing/2014/main" id="{90FDA7DE-ADEB-E914-3D7C-40AE52375E6C}"/>
              </a:ext>
            </a:extLst>
          </p:cNvPr>
          <p:cNvPicPr>
            <a:picLocks noChangeAspect="1"/>
          </p:cNvPicPr>
          <p:nvPr/>
        </p:nvPicPr>
        <p:blipFill>
          <a:blip r:embed="rId3"/>
          <a:stretch>
            <a:fillRect/>
          </a:stretch>
        </p:blipFill>
        <p:spPr>
          <a:xfrm>
            <a:off x="2915816" y="4089286"/>
            <a:ext cx="3024336" cy="2197212"/>
          </a:xfrm>
          <a:prstGeom prst="rect">
            <a:avLst/>
          </a:prstGeom>
        </p:spPr>
      </p:pic>
    </p:spTree>
    <p:extLst>
      <p:ext uri="{BB962C8B-B14F-4D97-AF65-F5344CB8AC3E}">
        <p14:creationId xmlns:p14="http://schemas.microsoft.com/office/powerpoint/2010/main" val="167190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2030-2BD6-5B5E-2691-1872B53F6F49}"/>
              </a:ext>
            </a:extLst>
          </p:cNvPr>
          <p:cNvSpPr>
            <a:spLocks noGrp="1"/>
          </p:cNvSpPr>
          <p:nvPr>
            <p:ph type="title"/>
          </p:nvPr>
        </p:nvSpPr>
        <p:spPr/>
        <p:txBody>
          <a:bodyPr/>
          <a:lstStyle/>
          <a:p>
            <a:r>
              <a:rPr lang="en-US" sz="2400" dirty="0"/>
              <a:t>Implementing a custom memory allocator</a:t>
            </a:r>
          </a:p>
        </p:txBody>
      </p:sp>
      <p:sp>
        <p:nvSpPr>
          <p:cNvPr id="3" name="Content Placeholder 2">
            <a:extLst>
              <a:ext uri="{FF2B5EF4-FFF2-40B4-BE49-F238E27FC236}">
                <a16:creationId xmlns:a16="http://schemas.microsoft.com/office/drawing/2014/main" id="{444C17A8-6BDF-4118-8CEA-544CF526F7D7}"/>
              </a:ext>
            </a:extLst>
          </p:cNvPr>
          <p:cNvSpPr>
            <a:spLocks noGrp="1"/>
          </p:cNvSpPr>
          <p:nvPr>
            <p:ph idx="1"/>
          </p:nvPr>
        </p:nvSpPr>
        <p:spPr>
          <a:xfrm>
            <a:off x="179512" y="1071563"/>
            <a:ext cx="8856984" cy="5214937"/>
          </a:xfrm>
        </p:spPr>
        <p:txBody>
          <a:bodyPr/>
          <a:lstStyle/>
          <a:p>
            <a:r>
              <a:rPr lang="en-US" sz="2000" b="1" i="0" dirty="0">
                <a:effectLst/>
                <a:latin typeface="Lato" panose="020F0502020204030203" pitchFamily="34" charset="0"/>
              </a:rPr>
              <a:t>Goal:</a:t>
            </a:r>
            <a:r>
              <a:rPr lang="en-US" sz="2000" b="0" i="0" dirty="0">
                <a:effectLst/>
                <a:latin typeface="Lato" panose="020F0502020204030203" pitchFamily="34" charset="0"/>
              </a:rPr>
              <a:t> This tutorial will show how to use a custom memory allocator when writing ROS 2 C++ code.</a:t>
            </a:r>
          </a:p>
          <a:p>
            <a:endParaRPr lang="en-US" sz="2000" dirty="0">
              <a:latin typeface="Lato" panose="020F0502020204030203" pitchFamily="34" charset="0"/>
            </a:endParaRPr>
          </a:p>
          <a:p>
            <a:r>
              <a:rPr lang="en-US" sz="2000" dirty="0">
                <a:latin typeface="Lato" panose="020F0502020204030203" pitchFamily="34" charset="0"/>
              </a:rPr>
              <a:t>Step 1: Writing an allocator</a:t>
            </a:r>
          </a:p>
          <a:p>
            <a:pPr lvl="1"/>
            <a:r>
              <a:rPr kumimoji="0" lang="en-US" altLang="en-US" sz="1600" b="0" i="0" u="none" strike="noStrike" cap="none" normalizeH="0" baseline="0" dirty="0">
                <a:ln>
                  <a:noFill/>
                </a:ln>
                <a:effectLst/>
                <a:latin typeface="Lato" panose="020F0502020204030203" pitchFamily="34" charset="0"/>
              </a:rPr>
              <a:t>The C++11 library provides something called </a:t>
            </a:r>
            <a:r>
              <a:rPr kumimoji="0" lang="en-US" altLang="en-US" sz="1050" b="0" i="0" u="none" strike="noStrike" cap="none" normalizeH="0" baseline="0" dirty="0" err="1">
                <a:ln>
                  <a:noFill/>
                </a:ln>
                <a:solidFill>
                  <a:srgbClr val="E74C3C"/>
                </a:solidFill>
                <a:effectLst/>
                <a:latin typeface="Arial Unicode MS"/>
                <a:ea typeface="SFMono-Regular"/>
              </a:rPr>
              <a:t>allocator_traits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The C++11 standard specifies that a custom allocator only needs to fulfil a minimal set of requirements to be used to allocate and deallocate memory in a standard way. </a:t>
            </a:r>
            <a:r>
              <a:rPr kumimoji="0" lang="en-US" altLang="en-US" sz="1050" b="0" i="0" u="none" strike="noStrike" cap="none" normalizeH="0" baseline="0" dirty="0" err="1">
                <a:ln>
                  <a:noFill/>
                </a:ln>
                <a:solidFill>
                  <a:srgbClr val="E74C3C"/>
                </a:solidFill>
                <a:effectLst/>
                <a:latin typeface="Arial Unicode MS"/>
                <a:ea typeface="SFMono-Regular"/>
              </a:rPr>
              <a:t>allocator_traits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a generic structure that fills out other qualities of an allocator based on an allocator written with the minimal requirements.</a:t>
            </a:r>
            <a:r>
              <a:rPr kumimoji="0" lang="en-US" altLang="en-US" sz="800" b="0" i="0" u="none" strike="noStrike" cap="none" normalizeH="0" baseline="0" dirty="0">
                <a:ln>
                  <a:noFill/>
                </a:ln>
                <a:effectLst/>
              </a:rPr>
              <a:t> </a:t>
            </a:r>
          </a:p>
          <a:p>
            <a:pPr lvl="1"/>
            <a:endParaRPr lang="en-US" altLang="en-US" sz="800" dirty="0">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For example, the following declaration for a custom allocator would satisfy </a:t>
            </a:r>
            <a:r>
              <a:rPr kumimoji="0" lang="en-US" altLang="en-US" sz="1400" b="0" i="0" u="none" strike="noStrike" cap="none" normalizeH="0" baseline="0" dirty="0" err="1">
                <a:ln>
                  <a:noFill/>
                </a:ln>
                <a:solidFill>
                  <a:srgbClr val="E74C3C"/>
                </a:solidFill>
                <a:effectLst/>
                <a:latin typeface="Arial Unicode MS"/>
                <a:ea typeface="SFMono-Regular"/>
              </a:rPr>
              <a:t>allocator_traits</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lvl="1"/>
            <a:endParaRPr kumimoji="0" lang="en-US" altLang="en-US" sz="2400" b="0" i="0" u="none" strike="noStrike" cap="none" normalizeH="0" baseline="0" dirty="0">
              <a:ln>
                <a:noFill/>
              </a:ln>
              <a:effectLst/>
              <a:latin typeface="Arial" panose="020B0604020202020204" pitchFamily="34" charset="0"/>
            </a:endParaRPr>
          </a:p>
          <a:p>
            <a:pPr lvl="1"/>
            <a:endParaRPr lang="en-US" sz="1600" dirty="0"/>
          </a:p>
        </p:txBody>
      </p:sp>
      <p:sp>
        <p:nvSpPr>
          <p:cNvPr id="4" name="Slide Number Placeholder 3">
            <a:extLst>
              <a:ext uri="{FF2B5EF4-FFF2-40B4-BE49-F238E27FC236}">
                <a16:creationId xmlns:a16="http://schemas.microsoft.com/office/drawing/2014/main" id="{BAC2EA04-E3ED-7A4B-ED80-FEAB18EBCB2F}"/>
              </a:ext>
            </a:extLst>
          </p:cNvPr>
          <p:cNvSpPr>
            <a:spLocks noGrp="1"/>
          </p:cNvSpPr>
          <p:nvPr>
            <p:ph type="sldNum" sz="quarter" idx="12"/>
          </p:nvPr>
        </p:nvSpPr>
        <p:spPr/>
        <p:txBody>
          <a:bodyPr/>
          <a:lstStyle/>
          <a:p>
            <a:pPr>
              <a:defRPr/>
            </a:pPr>
            <a:fld id="{CA4AC7C1-D12F-41DB-AB4A-A9F0A9959DA2}" type="slidenum">
              <a:rPr lang="ko-KR" altLang="en-US" smtClean="0"/>
              <a:pPr>
                <a:defRPr/>
              </a:pPr>
              <a:t>14</a:t>
            </a:fld>
            <a:endParaRPr lang="ko-KR" altLang="en-US"/>
          </a:p>
        </p:txBody>
      </p:sp>
      <p:pic>
        <p:nvPicPr>
          <p:cNvPr id="8" name="Picture 7">
            <a:extLst>
              <a:ext uri="{FF2B5EF4-FFF2-40B4-BE49-F238E27FC236}">
                <a16:creationId xmlns:a16="http://schemas.microsoft.com/office/drawing/2014/main" id="{C2957E71-361E-96C0-6A0E-73696EB61CF7}"/>
              </a:ext>
            </a:extLst>
          </p:cNvPr>
          <p:cNvPicPr>
            <a:picLocks noChangeAspect="1"/>
          </p:cNvPicPr>
          <p:nvPr/>
        </p:nvPicPr>
        <p:blipFill>
          <a:blip r:embed="rId2"/>
          <a:stretch>
            <a:fillRect/>
          </a:stretch>
        </p:blipFill>
        <p:spPr>
          <a:xfrm>
            <a:off x="2339752" y="4293096"/>
            <a:ext cx="4737103" cy="1896328"/>
          </a:xfrm>
          <a:prstGeom prst="rect">
            <a:avLst/>
          </a:prstGeom>
        </p:spPr>
      </p:pic>
    </p:spTree>
    <p:extLst>
      <p:ext uri="{BB962C8B-B14F-4D97-AF65-F5344CB8AC3E}">
        <p14:creationId xmlns:p14="http://schemas.microsoft.com/office/powerpoint/2010/main" val="8399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2271-A22C-B2A7-5B06-F7F36A117D94}"/>
              </a:ext>
            </a:extLst>
          </p:cNvPr>
          <p:cNvSpPr>
            <a:spLocks noGrp="1"/>
          </p:cNvSpPr>
          <p:nvPr>
            <p:ph type="title"/>
          </p:nvPr>
        </p:nvSpPr>
        <p:spPr/>
        <p:txBody>
          <a:bodyPr/>
          <a:lstStyle/>
          <a:p>
            <a:r>
              <a:rPr lang="en-US" sz="2400" dirty="0"/>
              <a:t>Implementing a custom memory allocator</a:t>
            </a:r>
          </a:p>
        </p:txBody>
      </p:sp>
      <p:sp>
        <p:nvSpPr>
          <p:cNvPr id="3" name="Content Placeholder 2">
            <a:extLst>
              <a:ext uri="{FF2B5EF4-FFF2-40B4-BE49-F238E27FC236}">
                <a16:creationId xmlns:a16="http://schemas.microsoft.com/office/drawing/2014/main" id="{99DB4C15-0D9E-23DD-E422-5E97FE7305B5}"/>
              </a:ext>
            </a:extLst>
          </p:cNvPr>
          <p:cNvSpPr>
            <a:spLocks noGrp="1"/>
          </p:cNvSpPr>
          <p:nvPr>
            <p:ph idx="1"/>
          </p:nvPr>
        </p:nvSpPr>
        <p:spPr/>
        <p:txBody>
          <a:bodyPr/>
          <a:lstStyle/>
          <a:p>
            <a:r>
              <a:rPr kumimoji="0" lang="en-US" altLang="en-US" sz="1400" b="0" i="0" u="none" strike="noStrike" cap="none" normalizeH="0" baseline="0" dirty="0">
                <a:ln>
                  <a:noFill/>
                </a:ln>
                <a:solidFill>
                  <a:srgbClr val="404040"/>
                </a:solidFill>
                <a:effectLst/>
                <a:latin typeface="Lato" panose="020F0502020204030203" pitchFamily="34" charset="0"/>
              </a:rPr>
              <a:t>However, some compilers that only have partial C++11 support, such as GCC 4.8, still require allocators to implement a lot of boilerplate code to work with standard library structures such as vectors and strings, because these structures do not use </a:t>
            </a:r>
            <a:r>
              <a:rPr kumimoji="0" lang="en-US" altLang="en-US" sz="1400" b="0" i="0" u="none" strike="noStrike" cap="none" normalizeH="0" baseline="0" dirty="0" err="1">
                <a:ln>
                  <a:noFill/>
                </a:ln>
                <a:solidFill>
                  <a:srgbClr val="E74C3C"/>
                </a:solidFill>
                <a:effectLst/>
                <a:latin typeface="Arial Unicode MS"/>
                <a:ea typeface="SFMono-Regular"/>
              </a:rPr>
              <a:t>allocator_traits</a:t>
            </a:r>
            <a:r>
              <a:rPr kumimoji="0" lang="en-US" altLang="en-US" sz="1400" b="0" i="0" u="none" strike="noStrike" cap="none" normalizeH="0" baseline="0" dirty="0">
                <a:ln>
                  <a:noFill/>
                </a:ln>
                <a:solidFill>
                  <a:srgbClr val="404040"/>
                </a:solidFill>
                <a:effectLst/>
                <a:latin typeface="Lato" panose="020F0502020204030203" pitchFamily="34" charset="0"/>
              </a:rPr>
              <a:t> internally. Therefore, if you’re using a compiler with partial C++11 support, your allocator will need to look more like this: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33A8C53-0C55-FE41-ADD2-21A7A7D86B21}"/>
              </a:ext>
            </a:extLst>
          </p:cNvPr>
          <p:cNvSpPr>
            <a:spLocks noGrp="1"/>
          </p:cNvSpPr>
          <p:nvPr>
            <p:ph type="sldNum" sz="quarter" idx="12"/>
          </p:nvPr>
        </p:nvSpPr>
        <p:spPr/>
        <p:txBody>
          <a:bodyPr/>
          <a:lstStyle/>
          <a:p>
            <a:pPr>
              <a:defRPr/>
            </a:pPr>
            <a:fld id="{CA4AC7C1-D12F-41DB-AB4A-A9F0A9959DA2}" type="slidenum">
              <a:rPr lang="ko-KR" altLang="en-US" smtClean="0"/>
              <a:pPr>
                <a:defRPr/>
              </a:pPr>
              <a:t>15</a:t>
            </a:fld>
            <a:endParaRPr lang="ko-KR" altLang="en-US"/>
          </a:p>
        </p:txBody>
      </p:sp>
      <p:pic>
        <p:nvPicPr>
          <p:cNvPr id="10" name="Picture 9">
            <a:extLst>
              <a:ext uri="{FF2B5EF4-FFF2-40B4-BE49-F238E27FC236}">
                <a16:creationId xmlns:a16="http://schemas.microsoft.com/office/drawing/2014/main" id="{A784001C-A4D3-21E8-0632-A4B559B01361}"/>
              </a:ext>
            </a:extLst>
          </p:cNvPr>
          <p:cNvPicPr>
            <a:picLocks noChangeAspect="1"/>
          </p:cNvPicPr>
          <p:nvPr/>
        </p:nvPicPr>
        <p:blipFill>
          <a:blip r:embed="rId2"/>
          <a:stretch>
            <a:fillRect/>
          </a:stretch>
        </p:blipFill>
        <p:spPr>
          <a:xfrm>
            <a:off x="179512" y="2564904"/>
            <a:ext cx="4677772" cy="3312368"/>
          </a:xfrm>
          <a:prstGeom prst="rect">
            <a:avLst/>
          </a:prstGeom>
        </p:spPr>
      </p:pic>
      <p:pic>
        <p:nvPicPr>
          <p:cNvPr id="12" name="Picture 11">
            <a:extLst>
              <a:ext uri="{FF2B5EF4-FFF2-40B4-BE49-F238E27FC236}">
                <a16:creationId xmlns:a16="http://schemas.microsoft.com/office/drawing/2014/main" id="{677E1A0A-D332-54C2-5651-793A71D40D28}"/>
              </a:ext>
            </a:extLst>
          </p:cNvPr>
          <p:cNvPicPr>
            <a:picLocks noChangeAspect="1"/>
          </p:cNvPicPr>
          <p:nvPr/>
        </p:nvPicPr>
        <p:blipFill>
          <a:blip r:embed="rId3"/>
          <a:stretch>
            <a:fillRect/>
          </a:stretch>
        </p:blipFill>
        <p:spPr>
          <a:xfrm>
            <a:off x="4897866" y="2564904"/>
            <a:ext cx="4210638" cy="3305636"/>
          </a:xfrm>
          <a:prstGeom prst="rect">
            <a:avLst/>
          </a:prstGeom>
        </p:spPr>
      </p:pic>
    </p:spTree>
    <p:extLst>
      <p:ext uri="{BB962C8B-B14F-4D97-AF65-F5344CB8AC3E}">
        <p14:creationId xmlns:p14="http://schemas.microsoft.com/office/powerpoint/2010/main" val="57815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1667-2477-118E-87FF-93DCCDE42D91}"/>
              </a:ext>
            </a:extLst>
          </p:cNvPr>
          <p:cNvSpPr>
            <a:spLocks noGrp="1"/>
          </p:cNvSpPr>
          <p:nvPr>
            <p:ph type="title"/>
          </p:nvPr>
        </p:nvSpPr>
        <p:spPr/>
        <p:txBody>
          <a:bodyPr/>
          <a:lstStyle/>
          <a:p>
            <a:r>
              <a:rPr lang="en-US" sz="2400" dirty="0"/>
              <a:t>Implementing a custom memory allocator</a:t>
            </a:r>
          </a:p>
        </p:txBody>
      </p:sp>
      <p:sp>
        <p:nvSpPr>
          <p:cNvPr id="3" name="Content Placeholder 2">
            <a:extLst>
              <a:ext uri="{FF2B5EF4-FFF2-40B4-BE49-F238E27FC236}">
                <a16:creationId xmlns:a16="http://schemas.microsoft.com/office/drawing/2014/main" id="{9DAA6BB2-F10E-C667-AC48-C4D6A2F38D5C}"/>
              </a:ext>
            </a:extLst>
          </p:cNvPr>
          <p:cNvSpPr>
            <a:spLocks noGrp="1"/>
          </p:cNvSpPr>
          <p:nvPr>
            <p:ph idx="1"/>
          </p:nvPr>
        </p:nvSpPr>
        <p:spPr>
          <a:xfrm>
            <a:off x="179512" y="1071563"/>
            <a:ext cx="8784976" cy="5214937"/>
          </a:xfrm>
        </p:spPr>
        <p:txBody>
          <a:bodyPr/>
          <a:lstStyle/>
          <a:p>
            <a:r>
              <a:rPr lang="en-US" dirty="0"/>
              <a:t>Writing an example main</a:t>
            </a:r>
          </a:p>
          <a:p>
            <a:pPr lvl="1"/>
            <a:r>
              <a:rPr lang="en-US" sz="1600" b="0" i="0" dirty="0">
                <a:effectLst/>
                <a:latin typeface="Lato" panose="020F0502020204030203" pitchFamily="34" charset="0"/>
              </a:rPr>
              <a:t>Once you have written a valid C++ allocator, you must pass it as a shared pointer to      your publisher, subscriber, and executor.</a:t>
            </a: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endParaRPr lang="en-US" sz="1600" dirty="0">
              <a:latin typeface="Lato" panose="020F0502020204030203" pitchFamily="34" charset="0"/>
            </a:endParaRPr>
          </a:p>
          <a:p>
            <a:pPr lvl="1"/>
            <a:r>
              <a:rPr lang="en-US" sz="1400" b="0" i="0" dirty="0">
                <a:effectLst/>
                <a:latin typeface="Lato" panose="020F0502020204030203" pitchFamily="34" charset="0"/>
              </a:rPr>
              <a:t>You will also need to use your allocator to allocate any messages that you pass along the execution  </a:t>
            </a:r>
            <a:r>
              <a:rPr lang="en-US" sz="1400" b="0" i="0" dirty="0" err="1">
                <a:effectLst/>
                <a:latin typeface="Lato" panose="020F0502020204030203" pitchFamily="34" charset="0"/>
              </a:rPr>
              <a:t>codepath</a:t>
            </a:r>
            <a:r>
              <a:rPr lang="en-US" sz="1400" b="0" i="0" dirty="0">
                <a:effectLst/>
                <a:latin typeface="Lato" panose="020F0502020204030203" pitchFamily="34" charset="0"/>
              </a:rPr>
              <a:t>.</a:t>
            </a:r>
          </a:p>
          <a:p>
            <a:pPr lvl="2"/>
            <a:r>
              <a:rPr lang="en-US" sz="1600" dirty="0"/>
              <a:t>auto </a:t>
            </a:r>
            <a:r>
              <a:rPr lang="en-US" sz="1600" dirty="0" err="1"/>
              <a:t>alloc</a:t>
            </a:r>
            <a:r>
              <a:rPr lang="en-US" sz="1600" dirty="0"/>
              <a:t> = std::</a:t>
            </a:r>
            <a:r>
              <a:rPr lang="en-US" sz="1600" dirty="0" err="1"/>
              <a:t>make_shared</a:t>
            </a:r>
            <a:r>
              <a:rPr lang="en-US" sz="1600" dirty="0"/>
              <a:t>&lt;</a:t>
            </a:r>
            <a:r>
              <a:rPr lang="en-US" sz="1600" dirty="0" err="1"/>
              <a:t>MyAllocator</a:t>
            </a:r>
            <a:r>
              <a:rPr lang="en-US" sz="1600" dirty="0"/>
              <a:t>&lt;void&gt;&gt;();</a:t>
            </a:r>
          </a:p>
          <a:p>
            <a:pPr lvl="1"/>
            <a:r>
              <a:rPr lang="en-US" sz="1600" b="0" i="0" dirty="0">
                <a:solidFill>
                  <a:srgbClr val="404040"/>
                </a:solidFill>
                <a:effectLst/>
                <a:latin typeface="Lato" panose="020F0502020204030203" pitchFamily="34" charset="0"/>
              </a:rPr>
              <a:t>Once you’ve instantiated the node and added the executor to the node, it’s time to spin:</a:t>
            </a:r>
            <a:endParaRPr lang="en-US" sz="1600" dirty="0"/>
          </a:p>
        </p:txBody>
      </p:sp>
      <p:sp>
        <p:nvSpPr>
          <p:cNvPr id="4" name="Slide Number Placeholder 3">
            <a:extLst>
              <a:ext uri="{FF2B5EF4-FFF2-40B4-BE49-F238E27FC236}">
                <a16:creationId xmlns:a16="http://schemas.microsoft.com/office/drawing/2014/main" id="{82B9FB0D-FD2F-1276-C982-FA938F160DC0}"/>
              </a:ext>
            </a:extLst>
          </p:cNvPr>
          <p:cNvSpPr>
            <a:spLocks noGrp="1"/>
          </p:cNvSpPr>
          <p:nvPr>
            <p:ph type="sldNum" sz="quarter" idx="12"/>
          </p:nvPr>
        </p:nvSpPr>
        <p:spPr/>
        <p:txBody>
          <a:bodyPr/>
          <a:lstStyle/>
          <a:p>
            <a:pPr>
              <a:defRPr/>
            </a:pPr>
            <a:fld id="{CA4AC7C1-D12F-41DB-AB4A-A9F0A9959DA2}" type="slidenum">
              <a:rPr lang="ko-KR" altLang="en-US" smtClean="0"/>
              <a:pPr>
                <a:defRPr/>
              </a:pPr>
              <a:t>16</a:t>
            </a:fld>
            <a:endParaRPr lang="ko-KR" altLang="en-US"/>
          </a:p>
        </p:txBody>
      </p:sp>
      <p:pic>
        <p:nvPicPr>
          <p:cNvPr id="6" name="Picture 5">
            <a:extLst>
              <a:ext uri="{FF2B5EF4-FFF2-40B4-BE49-F238E27FC236}">
                <a16:creationId xmlns:a16="http://schemas.microsoft.com/office/drawing/2014/main" id="{F96E4ABB-2E38-C3C9-E68F-9E919055C17A}"/>
              </a:ext>
            </a:extLst>
          </p:cNvPr>
          <p:cNvPicPr>
            <a:picLocks noChangeAspect="1"/>
          </p:cNvPicPr>
          <p:nvPr/>
        </p:nvPicPr>
        <p:blipFill>
          <a:blip r:embed="rId2"/>
          <a:stretch>
            <a:fillRect/>
          </a:stretch>
        </p:blipFill>
        <p:spPr>
          <a:xfrm>
            <a:off x="1763688" y="2132856"/>
            <a:ext cx="6125430" cy="1819529"/>
          </a:xfrm>
          <a:prstGeom prst="rect">
            <a:avLst/>
          </a:prstGeom>
        </p:spPr>
      </p:pic>
      <p:pic>
        <p:nvPicPr>
          <p:cNvPr id="8" name="Picture 7">
            <a:extLst>
              <a:ext uri="{FF2B5EF4-FFF2-40B4-BE49-F238E27FC236}">
                <a16:creationId xmlns:a16="http://schemas.microsoft.com/office/drawing/2014/main" id="{0473968C-4421-7598-7EB1-3D1AC7D9FA2F}"/>
              </a:ext>
            </a:extLst>
          </p:cNvPr>
          <p:cNvPicPr>
            <a:picLocks noChangeAspect="1"/>
          </p:cNvPicPr>
          <p:nvPr/>
        </p:nvPicPr>
        <p:blipFill>
          <a:blip r:embed="rId3"/>
          <a:stretch>
            <a:fillRect/>
          </a:stretch>
        </p:blipFill>
        <p:spPr>
          <a:xfrm>
            <a:off x="2717304" y="5164675"/>
            <a:ext cx="3709392" cy="1121825"/>
          </a:xfrm>
          <a:prstGeom prst="rect">
            <a:avLst/>
          </a:prstGeom>
        </p:spPr>
      </p:pic>
    </p:spTree>
    <p:extLst>
      <p:ext uri="{BB962C8B-B14F-4D97-AF65-F5344CB8AC3E}">
        <p14:creationId xmlns:p14="http://schemas.microsoft.com/office/powerpoint/2010/main" val="294745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467B-90CD-E2AE-70FA-D95B2B84C8FE}"/>
              </a:ext>
            </a:extLst>
          </p:cNvPr>
          <p:cNvSpPr>
            <a:spLocks noGrp="1"/>
          </p:cNvSpPr>
          <p:nvPr>
            <p:ph type="title"/>
          </p:nvPr>
        </p:nvSpPr>
        <p:spPr/>
        <p:txBody>
          <a:bodyPr/>
          <a:lstStyle/>
          <a:p>
            <a:r>
              <a:rPr lang="en-US" sz="2000" b="1" i="0" u="none" strike="noStrike" dirty="0">
                <a:solidFill>
                  <a:srgbClr val="404040"/>
                </a:solidFill>
                <a:effectLst/>
                <a:latin typeface="Roboto Slab"/>
              </a:rPr>
              <a:t>Passing an allocator to the intra-process pipeline</a:t>
            </a:r>
            <a:endParaRPr lang="en-US" sz="2000" dirty="0"/>
          </a:p>
        </p:txBody>
      </p:sp>
      <p:sp>
        <p:nvSpPr>
          <p:cNvPr id="3" name="Content Placeholder 2">
            <a:extLst>
              <a:ext uri="{FF2B5EF4-FFF2-40B4-BE49-F238E27FC236}">
                <a16:creationId xmlns:a16="http://schemas.microsoft.com/office/drawing/2014/main" id="{CDFFE954-C8A0-63FA-E07F-A0160F09CAF6}"/>
              </a:ext>
            </a:extLst>
          </p:cNvPr>
          <p:cNvSpPr>
            <a:spLocks noGrp="1"/>
          </p:cNvSpPr>
          <p:nvPr>
            <p:ph idx="1"/>
          </p:nvPr>
        </p:nvSpPr>
        <p:spPr>
          <a:xfrm>
            <a:off x="179512" y="1071563"/>
            <a:ext cx="8712968" cy="5214937"/>
          </a:xfrm>
        </p:spPr>
        <p:txBody>
          <a:bodyPr/>
          <a:lstStyle/>
          <a:p>
            <a:r>
              <a:rPr lang="en-US" sz="1600" b="0" i="0" dirty="0">
                <a:effectLst/>
                <a:latin typeface="Lato" panose="020F0502020204030203" pitchFamily="34" charset="0"/>
              </a:rPr>
              <a:t>The </a:t>
            </a:r>
            <a:r>
              <a:rPr lang="en-US" sz="1600" b="0" i="0" dirty="0" err="1">
                <a:effectLst/>
                <a:latin typeface="Lato" panose="020F0502020204030203" pitchFamily="34" charset="0"/>
              </a:rPr>
              <a:t>IntraProcessManager</a:t>
            </a:r>
            <a:r>
              <a:rPr lang="en-US" sz="1600" b="0" i="0" dirty="0">
                <a:effectLst/>
                <a:latin typeface="Lato" panose="020F0502020204030203" pitchFamily="34" charset="0"/>
              </a:rPr>
              <a:t> is a class that is usually hidden from the user, but in order to pass a custom allocator to it we need to expose it by getting it from the </a:t>
            </a:r>
            <a:r>
              <a:rPr lang="en-US" sz="1600" b="0" i="0" dirty="0" err="1">
                <a:effectLst/>
                <a:latin typeface="Lato" panose="020F0502020204030203" pitchFamily="34" charset="0"/>
              </a:rPr>
              <a:t>rclcpp</a:t>
            </a:r>
            <a:r>
              <a:rPr lang="en-US" sz="1600" b="0" i="0" dirty="0">
                <a:effectLst/>
                <a:latin typeface="Lato" panose="020F0502020204030203" pitchFamily="34" charset="0"/>
              </a:rPr>
              <a:t> Context. The         </a:t>
            </a:r>
            <a:r>
              <a:rPr lang="en-US" sz="1600" b="0" i="0" dirty="0" err="1">
                <a:effectLst/>
                <a:latin typeface="Lato" panose="020F0502020204030203" pitchFamily="34" charset="0"/>
              </a:rPr>
              <a:t>IntraProcessManager</a:t>
            </a:r>
            <a:r>
              <a:rPr lang="en-US" sz="1600" b="0" i="0" dirty="0">
                <a:effectLst/>
                <a:latin typeface="Lato" panose="020F0502020204030203" pitchFamily="34" charset="0"/>
              </a:rPr>
              <a:t> makes use of several standard library structures, so without a custom allocator it will call the default new.</a:t>
            </a: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pPr marL="0" indent="0">
              <a:buNone/>
            </a:pPr>
            <a:endParaRPr lang="en-US" sz="1600" b="0" i="0" dirty="0">
              <a:effectLst/>
              <a:latin typeface="Lato" panose="020F0502020204030203" pitchFamily="34" charset="0"/>
            </a:endParaRPr>
          </a:p>
          <a:p>
            <a:endParaRPr lang="en-US" sz="1600" dirty="0">
              <a:latin typeface="Lato" panose="020F0502020204030203" pitchFamily="34" charset="0"/>
            </a:endParaRPr>
          </a:p>
          <a:p>
            <a:r>
              <a:rPr lang="en-US" sz="1600" b="0" i="0" dirty="0">
                <a:effectLst/>
                <a:latin typeface="Lato" panose="020F0502020204030203" pitchFamily="34" charset="0"/>
              </a:rPr>
              <a:t>Testing and Verifying the code</a:t>
            </a:r>
          </a:p>
          <a:p>
            <a:pPr marL="0" indent="0">
              <a:buNone/>
            </a:pPr>
            <a:endParaRPr lang="en-US" sz="1600" b="0" i="0" dirty="0">
              <a:effectLst/>
              <a:latin typeface="Lato" panose="020F0502020204030203" pitchFamily="34" charset="0"/>
            </a:endParaRPr>
          </a:p>
          <a:p>
            <a:pPr lvl="1" latinLnBrk="0">
              <a:spcBef>
                <a:spcPct val="0"/>
              </a:spcBef>
            </a:pPr>
            <a:r>
              <a:rPr kumimoji="0" lang="en-US" altLang="en-US" sz="1600" b="0" i="0" u="none" strike="noStrike" cap="none" normalizeH="0" baseline="0" dirty="0">
                <a:ln>
                  <a:noFill/>
                </a:ln>
                <a:effectLst/>
                <a:latin typeface="Lato" panose="020F0502020204030203" pitchFamily="34" charset="0"/>
              </a:rPr>
              <a:t>How do you know that your custom allocator is actually getting called?</a:t>
            </a:r>
          </a:p>
          <a:p>
            <a:pPr marL="457200" lvl="1" indent="0" latinLnBrk="0">
              <a:spcBef>
                <a:spcPct val="0"/>
              </a:spcBef>
              <a:buNone/>
            </a:pPr>
            <a:endParaRPr kumimoji="0" lang="en-US" altLang="en-US" sz="1600" b="0" i="0" u="none" strike="noStrike" cap="none" normalizeH="0" baseline="0" dirty="0">
              <a:ln>
                <a:noFill/>
              </a:ln>
              <a:solidFill>
                <a:schemeClr val="tx1"/>
              </a:solidFill>
              <a:effectLst/>
            </a:endParaRPr>
          </a:p>
          <a:p>
            <a:pPr lvl="1" latinLnBrk="0">
              <a:spcBef>
                <a:spcPct val="0"/>
              </a:spcBef>
            </a:pPr>
            <a:r>
              <a:rPr kumimoji="0" lang="en-US" altLang="en-US" sz="1600" b="0" i="0" u="none" strike="noStrike" cap="none" normalizeH="0" baseline="0" dirty="0">
                <a:ln>
                  <a:noFill/>
                </a:ln>
                <a:effectLst/>
                <a:latin typeface="Lato" panose="020F0502020204030203" pitchFamily="34" charset="0"/>
              </a:rPr>
              <a:t>The obvious thing to do would be to count the calls made to your custom allocator’s </a:t>
            </a:r>
            <a:r>
              <a:rPr kumimoji="0" lang="en-US" altLang="en-US" sz="1600" b="0" i="0" u="none" strike="noStrike" cap="none" normalizeH="0" baseline="0" dirty="0">
                <a:ln>
                  <a:noFill/>
                </a:ln>
                <a:solidFill>
                  <a:srgbClr val="E74C3C"/>
                </a:solidFill>
                <a:effectLst/>
                <a:latin typeface="Arial Unicode MS"/>
                <a:ea typeface="SFMono-Regular"/>
              </a:rPr>
              <a:t>allocate</a:t>
            </a:r>
            <a:r>
              <a:rPr kumimoji="0" lang="en-US" altLang="en-US" sz="1600" b="0" i="0" u="none" strike="noStrike" cap="none" normalizeH="0" baseline="0" dirty="0">
                <a:ln>
                  <a:noFill/>
                </a:ln>
                <a:solidFill>
                  <a:srgbClr val="404040"/>
                </a:solidFill>
                <a:effectLst/>
                <a:latin typeface="Lato" panose="020F0502020204030203" pitchFamily="34" charset="0"/>
              </a:rPr>
              <a:t> and </a:t>
            </a:r>
            <a:r>
              <a:rPr kumimoji="0" lang="en-US" altLang="en-US" sz="1600" b="0" i="0" u="none" strike="noStrike" cap="none" normalizeH="0" baseline="0" dirty="0">
                <a:ln>
                  <a:noFill/>
                </a:ln>
                <a:solidFill>
                  <a:srgbClr val="E74C3C"/>
                </a:solidFill>
                <a:effectLst/>
                <a:latin typeface="Arial Unicode MS"/>
                <a:ea typeface="SFMono-Regular"/>
              </a:rPr>
              <a:t>deallocate</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functions and compare that to the calls to </a:t>
            </a:r>
            <a:r>
              <a:rPr kumimoji="0" lang="en-US" altLang="en-US" sz="1600" b="0" i="0" u="none" strike="noStrike" cap="none" normalizeH="0" baseline="0" dirty="0">
                <a:ln>
                  <a:noFill/>
                </a:ln>
                <a:solidFill>
                  <a:srgbClr val="E74C3C"/>
                </a:solidFill>
                <a:effectLst/>
                <a:latin typeface="Arial Unicode MS"/>
                <a:ea typeface="SFMono-Regular"/>
              </a:rPr>
              <a:t>new</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and</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solidFill>
                  <a:srgbClr val="E74C3C"/>
                </a:solidFill>
                <a:effectLst/>
                <a:latin typeface="Arial Unicode MS"/>
                <a:ea typeface="SFMono-Regular"/>
              </a:rPr>
              <a:t>delete</a:t>
            </a:r>
            <a:r>
              <a:rPr kumimoji="0" lang="en-US" altLang="en-US" sz="1600" b="0" i="0" u="none" strike="noStrike" cap="none" normalizeH="0" baseline="0" dirty="0">
                <a:ln>
                  <a:noFill/>
                </a:ln>
                <a:solidFill>
                  <a:srgbClr val="404040"/>
                </a:solidFill>
                <a:effectLst/>
                <a:latin typeface="Lato" panose="020F0502020204030203"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sz="1600" b="0" i="0" dirty="0">
              <a:effectLst/>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p>
        </p:txBody>
      </p:sp>
      <p:sp>
        <p:nvSpPr>
          <p:cNvPr id="4" name="Slide Number Placeholder 3">
            <a:extLst>
              <a:ext uri="{FF2B5EF4-FFF2-40B4-BE49-F238E27FC236}">
                <a16:creationId xmlns:a16="http://schemas.microsoft.com/office/drawing/2014/main" id="{4934A7C0-5CA3-5EA8-9D41-B0D40921E547}"/>
              </a:ext>
            </a:extLst>
          </p:cNvPr>
          <p:cNvSpPr>
            <a:spLocks noGrp="1"/>
          </p:cNvSpPr>
          <p:nvPr>
            <p:ph type="sldNum" sz="quarter" idx="12"/>
          </p:nvPr>
        </p:nvSpPr>
        <p:spPr/>
        <p:txBody>
          <a:bodyPr/>
          <a:lstStyle/>
          <a:p>
            <a:pPr>
              <a:defRPr/>
            </a:pPr>
            <a:fld id="{CA4AC7C1-D12F-41DB-AB4A-A9F0A9959DA2}" type="slidenum">
              <a:rPr lang="ko-KR" altLang="en-US" smtClean="0"/>
              <a:pPr>
                <a:defRPr/>
              </a:pPr>
              <a:t>17</a:t>
            </a:fld>
            <a:endParaRPr lang="ko-KR" altLang="en-US"/>
          </a:p>
        </p:txBody>
      </p:sp>
      <p:pic>
        <p:nvPicPr>
          <p:cNvPr id="6" name="Picture 5">
            <a:extLst>
              <a:ext uri="{FF2B5EF4-FFF2-40B4-BE49-F238E27FC236}">
                <a16:creationId xmlns:a16="http://schemas.microsoft.com/office/drawing/2014/main" id="{A4AEAED4-11AA-A884-B2F0-4DC4091077D3}"/>
              </a:ext>
            </a:extLst>
          </p:cNvPr>
          <p:cNvPicPr>
            <a:picLocks noChangeAspect="1"/>
          </p:cNvPicPr>
          <p:nvPr/>
        </p:nvPicPr>
        <p:blipFill>
          <a:blip r:embed="rId2"/>
          <a:stretch>
            <a:fillRect/>
          </a:stretch>
        </p:blipFill>
        <p:spPr>
          <a:xfrm>
            <a:off x="1763688" y="2285840"/>
            <a:ext cx="5953956" cy="1143160"/>
          </a:xfrm>
          <a:prstGeom prst="rect">
            <a:avLst/>
          </a:prstGeom>
        </p:spPr>
      </p:pic>
      <p:sp>
        <p:nvSpPr>
          <p:cNvPr id="7" name="Rectangle 1">
            <a:extLst>
              <a:ext uri="{FF2B5EF4-FFF2-40B4-BE49-F238E27FC236}">
                <a16:creationId xmlns:a16="http://schemas.microsoft.com/office/drawing/2014/main" id="{3768B92B-2886-FEB8-A246-DC134A55243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09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0294-56FD-37DE-A457-8BCA84B1537C}"/>
              </a:ext>
            </a:extLst>
          </p:cNvPr>
          <p:cNvSpPr>
            <a:spLocks noGrp="1"/>
          </p:cNvSpPr>
          <p:nvPr>
            <p:ph type="title"/>
          </p:nvPr>
        </p:nvSpPr>
        <p:spPr/>
        <p:txBody>
          <a:bodyPr/>
          <a:lstStyle/>
          <a:p>
            <a:r>
              <a:rPr lang="en-US" sz="2400" dirty="0"/>
              <a:t>Recording a bag from a node</a:t>
            </a:r>
          </a:p>
        </p:txBody>
      </p:sp>
      <p:sp>
        <p:nvSpPr>
          <p:cNvPr id="3" name="Content Placeholder 2">
            <a:extLst>
              <a:ext uri="{FF2B5EF4-FFF2-40B4-BE49-F238E27FC236}">
                <a16:creationId xmlns:a16="http://schemas.microsoft.com/office/drawing/2014/main" id="{E8E757C5-9DEE-1B86-0469-1052C9411C91}"/>
              </a:ext>
            </a:extLst>
          </p:cNvPr>
          <p:cNvSpPr>
            <a:spLocks noGrp="1"/>
          </p:cNvSpPr>
          <p:nvPr>
            <p:ph idx="1"/>
          </p:nvPr>
        </p:nvSpPr>
        <p:spPr>
          <a:xfrm>
            <a:off x="179512" y="1071563"/>
            <a:ext cx="8712968" cy="5214937"/>
          </a:xfrm>
        </p:spPr>
        <p:txBody>
          <a:bodyPr/>
          <a:lstStyle/>
          <a:p>
            <a:r>
              <a:rPr lang="en-US" b="1" i="0" dirty="0">
                <a:effectLst/>
                <a:latin typeface="Lato" panose="020F0502020204030203" pitchFamily="34" charset="0"/>
              </a:rPr>
              <a:t>Goal:</a:t>
            </a:r>
            <a:r>
              <a:rPr lang="en-US" b="0" i="0" dirty="0">
                <a:effectLst/>
                <a:latin typeface="Lato" panose="020F0502020204030203" pitchFamily="34" charset="0"/>
              </a:rPr>
              <a:t> Record data from your own node to a bag.</a:t>
            </a:r>
          </a:p>
          <a:p>
            <a:pPr lvl="1"/>
            <a:r>
              <a:rPr kumimoji="0" lang="en-US" altLang="en-US" sz="1600" b="0" i="0" u="none" strike="noStrike" cap="none" normalizeH="0" baseline="0" dirty="0">
                <a:ln>
                  <a:noFill/>
                </a:ln>
                <a:solidFill>
                  <a:srgbClr val="E74C3C"/>
                </a:solidFill>
                <a:effectLst/>
                <a:latin typeface="Arial Unicode MS"/>
                <a:ea typeface="SFMono-Regular"/>
              </a:rPr>
              <a:t>rosbag2</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doesn’t just provide th</a:t>
            </a:r>
            <a:r>
              <a:rPr kumimoji="0" lang="en-US" altLang="en-US" sz="1600" b="0" i="0" u="none" strike="noStrike" cap="none" normalizeH="0" baseline="0" dirty="0">
                <a:ln>
                  <a:noFill/>
                </a:ln>
                <a:solidFill>
                  <a:srgbClr val="404040"/>
                </a:solidFill>
                <a:effectLst/>
                <a:latin typeface="Lato" panose="020F0502020204030203" pitchFamily="34" charset="0"/>
              </a:rPr>
              <a:t>e </a:t>
            </a:r>
            <a:r>
              <a:rPr kumimoji="0" lang="en-US" altLang="en-US" sz="1600" b="0" i="0" u="none" strike="noStrike" cap="none" normalizeH="0" baseline="0" dirty="0">
                <a:ln>
                  <a:noFill/>
                </a:ln>
                <a:solidFill>
                  <a:srgbClr val="E74C3C"/>
                </a:solidFill>
                <a:effectLst/>
                <a:latin typeface="Arial Unicode MS"/>
                <a:ea typeface="SFMono-Regular"/>
              </a:rPr>
              <a:t>ros2 bag</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command line tool. It also provides an API for reading from and writing to a bag from your own source code. This allows you to subscribe to a topic and save the received data to a bag at the same time as performing any other processing of your choice on that data.</a:t>
            </a:r>
            <a:r>
              <a:rPr kumimoji="0" lang="en-US" altLang="en-US" sz="1600" b="0" i="0" u="none" strike="noStrike" cap="none" normalizeH="0" baseline="0" dirty="0">
                <a:ln>
                  <a:noFill/>
                </a:ln>
                <a:effectLst/>
              </a:rPr>
              <a:t> </a:t>
            </a:r>
          </a:p>
          <a:p>
            <a:pPr lvl="1"/>
            <a:endParaRPr lang="en-US" altLang="en-US" sz="1600" dirty="0">
              <a:latin typeface="Arial" panose="020B0604020202020204" pitchFamily="34" charset="0"/>
            </a:endParaRPr>
          </a:p>
          <a:p>
            <a:r>
              <a:rPr kumimoji="0" lang="en-US" altLang="en-US" sz="2000" b="0" i="0" u="none" strike="noStrike" cap="none" normalizeH="0" baseline="0" dirty="0">
                <a:ln>
                  <a:noFill/>
                </a:ln>
                <a:effectLst/>
                <a:latin typeface="Arial" panose="020B0604020202020204" pitchFamily="34" charset="0"/>
              </a:rPr>
              <a:t>Step 1: Create a package</a:t>
            </a:r>
          </a:p>
          <a:p>
            <a:pPr lvl="1"/>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Navigate into the </a:t>
            </a:r>
            <a:r>
              <a:rPr kumimoji="0" lang="en-US" altLang="en-US" sz="1050" b="0" i="0" u="none" strike="noStrike" cap="none" normalizeH="0" baseline="0" dirty="0">
                <a:ln>
                  <a:noFill/>
                </a:ln>
                <a:solidFill>
                  <a:srgbClr val="E74C3C"/>
                </a:solidFill>
                <a:effectLst/>
                <a:latin typeface="Arial Unicode MS"/>
                <a:ea typeface="SFMono-Regular"/>
              </a:rPr>
              <a:t>ros2_ws/</a:t>
            </a:r>
            <a:r>
              <a:rPr kumimoji="0" lang="en-US" altLang="en-US" sz="1050" b="0" i="0" u="none" strike="noStrike" cap="none" normalizeH="0" baseline="0" dirty="0" err="1">
                <a:ln>
                  <a:noFill/>
                </a:ln>
                <a:solidFill>
                  <a:srgbClr val="E74C3C"/>
                </a:solidFill>
                <a:effectLst/>
                <a:latin typeface="Arial Unicode MS"/>
                <a:ea typeface="SFMono-Regular"/>
              </a:rPr>
              <a:t>src</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directory and create a new package:</a:t>
            </a:r>
            <a:r>
              <a:rPr kumimoji="0" lang="en-US" altLang="en-US" sz="800" b="0" i="0" u="none" strike="noStrike" cap="none" normalizeH="0" baseline="0" dirty="0">
                <a:ln>
                  <a:noFill/>
                </a:ln>
                <a:effectLst/>
              </a:rPr>
              <a:t> </a:t>
            </a:r>
          </a:p>
          <a:p>
            <a:pPr lvl="2"/>
            <a:r>
              <a:rPr kumimoji="0" lang="en-US" altLang="en-US" sz="1400" b="0" i="0" u="none" strike="noStrike" cap="none" normalizeH="0" baseline="0" dirty="0">
                <a:ln>
                  <a:noFill/>
                </a:ln>
                <a:effectLst/>
                <a:latin typeface="Arial" panose="020B0604020202020204" pitchFamily="34" charset="0"/>
              </a:rPr>
              <a:t>ros2 pkg create --build-type </a:t>
            </a:r>
            <a:r>
              <a:rPr kumimoji="0" lang="en-US" altLang="en-US" sz="1400" b="0" i="0" u="none" strike="noStrike" cap="none" normalizeH="0" baseline="0" dirty="0" err="1">
                <a:ln>
                  <a:noFill/>
                </a:ln>
                <a:effectLst/>
                <a:latin typeface="Arial" panose="020B0604020202020204" pitchFamily="34" charset="0"/>
              </a:rPr>
              <a:t>ament_cmake</a:t>
            </a:r>
            <a:r>
              <a:rPr kumimoji="0" lang="en-US" altLang="en-US" sz="1400" b="0" i="0" u="none" strike="noStrike" cap="none" normalizeH="0" baseline="0" dirty="0">
                <a:ln>
                  <a:noFill/>
                </a:ln>
                <a:effectLst/>
                <a:latin typeface="Arial" panose="020B0604020202020204" pitchFamily="34" charset="0"/>
              </a:rPr>
              <a:t> </a:t>
            </a:r>
            <a:r>
              <a:rPr kumimoji="0" lang="en-US" altLang="en-US" sz="1400" b="0" i="0" u="none" strike="noStrike" cap="none" normalizeH="0" baseline="0" dirty="0" err="1">
                <a:ln>
                  <a:noFill/>
                </a:ln>
                <a:effectLst/>
                <a:latin typeface="Arial" panose="020B0604020202020204" pitchFamily="34" charset="0"/>
              </a:rPr>
              <a:t>bag_recorder_nodes</a:t>
            </a:r>
            <a:r>
              <a:rPr kumimoji="0" lang="en-US" altLang="en-US" sz="1400" b="0" i="0" u="none" strike="noStrike" cap="none" normalizeH="0" baseline="0" dirty="0">
                <a:ln>
                  <a:noFill/>
                </a:ln>
                <a:effectLst/>
                <a:latin typeface="Arial" panose="020B0604020202020204" pitchFamily="34" charset="0"/>
              </a:rPr>
              <a:t> --dependencies </a:t>
            </a:r>
            <a:r>
              <a:rPr kumimoji="0" lang="en-US" altLang="en-US" sz="1400" b="0" i="0" u="none" strike="noStrike" cap="none" normalizeH="0" baseline="0" dirty="0" err="1">
                <a:ln>
                  <a:noFill/>
                </a:ln>
                <a:effectLst/>
                <a:latin typeface="Arial" panose="020B0604020202020204" pitchFamily="34" charset="0"/>
              </a:rPr>
              <a:t>rclcpp</a:t>
            </a:r>
            <a:r>
              <a:rPr kumimoji="0" lang="en-US" altLang="en-US" sz="1400" b="0" i="0" u="none" strike="noStrike" cap="none" normalizeH="0" baseline="0" dirty="0">
                <a:ln>
                  <a:noFill/>
                </a:ln>
                <a:effectLst/>
                <a:latin typeface="Arial" panose="020B0604020202020204" pitchFamily="34" charset="0"/>
              </a:rPr>
              <a:t> rosbag2_cpp </a:t>
            </a:r>
            <a:r>
              <a:rPr kumimoji="0" lang="en-US" altLang="en-US" sz="1400" b="0" i="0" u="none" strike="noStrike" cap="none" normalizeH="0" baseline="0" dirty="0" err="1">
                <a:ln>
                  <a:noFill/>
                </a:ln>
                <a:effectLst/>
                <a:latin typeface="Arial" panose="020B0604020202020204" pitchFamily="34" charset="0"/>
              </a:rPr>
              <a:t>example_interfaces</a:t>
            </a:r>
            <a:endParaRPr kumimoji="0" lang="en-US" altLang="en-US" sz="1600" b="0" i="0" u="none" strike="noStrike" cap="none" normalizeH="0" baseline="0" dirty="0">
              <a:ln>
                <a:noFill/>
              </a:ln>
              <a:effectLst/>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Your terminal will return a message verifying the creation of your package </a:t>
            </a:r>
            <a:r>
              <a:rPr kumimoji="0" lang="en-US" altLang="en-US" sz="1400" b="0" i="0" u="none" strike="noStrike" cap="none" normalizeH="0" baseline="0" dirty="0" err="1">
                <a:ln>
                  <a:noFill/>
                </a:ln>
                <a:solidFill>
                  <a:srgbClr val="E74C3C"/>
                </a:solidFill>
                <a:effectLst/>
                <a:latin typeface="Arial Unicode MS"/>
                <a:ea typeface="SFMono-Regular"/>
              </a:rPr>
              <a:t>bag_recorder_nodes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all its necessary files and folders. The</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solidFill>
                  <a:srgbClr val="E74C3C"/>
                </a:solidFill>
                <a:effectLst/>
                <a:latin typeface="Arial Unicode MS"/>
                <a:ea typeface="SFMono-Regular"/>
              </a:rPr>
              <a:t>--dependencies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argument will automatically add the necessary dependency lines to </a:t>
            </a:r>
            <a:r>
              <a:rPr kumimoji="0" lang="en-US" altLang="en-US" sz="1400" b="0" i="0" u="none" strike="noStrike" cap="none" normalizeH="0" baseline="0" dirty="0">
                <a:ln>
                  <a:noFill/>
                </a:ln>
                <a:solidFill>
                  <a:srgbClr val="E74C3C"/>
                </a:solidFill>
                <a:effectLst/>
                <a:latin typeface="Arial Unicode MS"/>
                <a:ea typeface="SFMono-Regular"/>
              </a:rPr>
              <a:t>package.xml</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solidFill>
                  <a:srgbClr val="E74C3C"/>
                </a:solidFill>
                <a:effectLst/>
                <a:latin typeface="Arial Unicode MS"/>
                <a:ea typeface="SFMono-Regular"/>
              </a:rPr>
              <a:t>CMakeLists.txt</a:t>
            </a:r>
            <a:r>
              <a:rPr kumimoji="0" lang="en-US" altLang="en-US" sz="1400" b="0" i="0" u="none" strike="noStrike" cap="none" normalizeH="0" baseline="0" dirty="0">
                <a:ln>
                  <a:noFill/>
                </a:ln>
                <a:solidFill>
                  <a:srgbClr val="404040"/>
                </a:solidFill>
                <a:effectLst/>
                <a:latin typeface="Lato" panose="020F0502020204030203" pitchFamily="34" charset="0"/>
              </a:rPr>
              <a:t>. </a:t>
            </a:r>
          </a:p>
          <a:p>
            <a:pPr lvl="1"/>
            <a:endParaRPr lang="en-US" altLang="en-US" sz="1400" dirty="0">
              <a:latin typeface="Arial" panose="020B0604020202020204" pitchFamily="34" charset="0"/>
            </a:endParaRPr>
          </a:p>
          <a:p>
            <a:r>
              <a:rPr kumimoji="0" lang="en-US" altLang="en-US" sz="1800" b="0" i="0" u="none" strike="noStrike" cap="none" normalizeH="0" baseline="0" dirty="0">
                <a:ln>
                  <a:noFill/>
                </a:ln>
                <a:effectLst/>
                <a:latin typeface="Arial" panose="020B0604020202020204" pitchFamily="34" charset="0"/>
              </a:rPr>
              <a:t>Step 1.1 Update package.xml</a:t>
            </a:r>
          </a:p>
          <a:p>
            <a:pPr lvl="1"/>
            <a:r>
              <a:rPr kumimoji="0" lang="en-US" altLang="en-US" sz="1400" b="0" i="0" u="none" strike="noStrike" cap="none" normalizeH="0" baseline="0" dirty="0">
                <a:ln>
                  <a:noFill/>
                </a:ln>
                <a:effectLst/>
                <a:latin typeface="Lato" panose="020F0502020204030203" pitchFamily="34" charset="0"/>
              </a:rPr>
              <a:t>As always, though, make sure to add the description, maintainer email and name, and license information to </a:t>
            </a:r>
            <a:r>
              <a:rPr kumimoji="0" lang="en-US" altLang="en-US" sz="1000" b="0" i="0" u="none" strike="noStrike" cap="none" normalizeH="0" baseline="0" dirty="0">
                <a:ln>
                  <a:noFill/>
                </a:ln>
                <a:solidFill>
                  <a:srgbClr val="E74C3C"/>
                </a:solidFill>
                <a:effectLst/>
                <a:latin typeface="Arial Unicode MS"/>
                <a:ea typeface="SFMono-Regular"/>
              </a:rPr>
              <a:t>package.xml</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7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vl="1"/>
            <a:endParaRPr kumimoji="0" lang="en-US" altLang="en-US" sz="16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3FE42BA6-822B-82AB-7558-17E51D08DD87}"/>
              </a:ext>
            </a:extLst>
          </p:cNvPr>
          <p:cNvSpPr>
            <a:spLocks noGrp="1"/>
          </p:cNvSpPr>
          <p:nvPr>
            <p:ph type="sldNum" sz="quarter" idx="12"/>
          </p:nvPr>
        </p:nvSpPr>
        <p:spPr/>
        <p:txBody>
          <a:bodyPr/>
          <a:lstStyle/>
          <a:p>
            <a:pPr>
              <a:defRPr/>
            </a:pPr>
            <a:fld id="{CA4AC7C1-D12F-41DB-AB4A-A9F0A9959DA2}" type="slidenum">
              <a:rPr lang="ko-KR" altLang="en-US" smtClean="0"/>
              <a:pPr>
                <a:defRPr/>
              </a:pPr>
              <a:t>18</a:t>
            </a:fld>
            <a:endParaRPr lang="ko-KR" altLang="en-US"/>
          </a:p>
        </p:txBody>
      </p:sp>
      <p:pic>
        <p:nvPicPr>
          <p:cNvPr id="10" name="Picture 9">
            <a:extLst>
              <a:ext uri="{FF2B5EF4-FFF2-40B4-BE49-F238E27FC236}">
                <a16:creationId xmlns:a16="http://schemas.microsoft.com/office/drawing/2014/main" id="{BED49EC9-1DEB-37B1-983D-1D8C85256EEA}"/>
              </a:ext>
            </a:extLst>
          </p:cNvPr>
          <p:cNvPicPr>
            <a:picLocks noChangeAspect="1"/>
          </p:cNvPicPr>
          <p:nvPr/>
        </p:nvPicPr>
        <p:blipFill>
          <a:blip r:embed="rId2"/>
          <a:stretch>
            <a:fillRect/>
          </a:stretch>
        </p:blipFill>
        <p:spPr>
          <a:xfrm>
            <a:off x="2843808" y="5589240"/>
            <a:ext cx="3591426" cy="600159"/>
          </a:xfrm>
          <a:prstGeom prst="rect">
            <a:avLst/>
          </a:prstGeom>
        </p:spPr>
      </p:pic>
    </p:spTree>
    <p:extLst>
      <p:ext uri="{BB962C8B-B14F-4D97-AF65-F5344CB8AC3E}">
        <p14:creationId xmlns:p14="http://schemas.microsoft.com/office/powerpoint/2010/main" val="316943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87F-2E41-E176-6938-78E37674D822}"/>
              </a:ext>
            </a:extLst>
          </p:cNvPr>
          <p:cNvSpPr>
            <a:spLocks noGrp="1"/>
          </p:cNvSpPr>
          <p:nvPr>
            <p:ph type="title"/>
          </p:nvPr>
        </p:nvSpPr>
        <p:spPr/>
        <p:txBody>
          <a:bodyPr/>
          <a:lstStyle/>
          <a:p>
            <a:r>
              <a:rPr lang="en-US" sz="2400" dirty="0"/>
              <a:t>Recording a bag from a node</a:t>
            </a:r>
          </a:p>
        </p:txBody>
      </p:sp>
      <p:sp>
        <p:nvSpPr>
          <p:cNvPr id="3" name="Content Placeholder 2">
            <a:extLst>
              <a:ext uri="{FF2B5EF4-FFF2-40B4-BE49-F238E27FC236}">
                <a16:creationId xmlns:a16="http://schemas.microsoft.com/office/drawing/2014/main" id="{2D78E448-22B0-8717-C523-C077F5842128}"/>
              </a:ext>
            </a:extLst>
          </p:cNvPr>
          <p:cNvSpPr>
            <a:spLocks noGrp="1"/>
          </p:cNvSpPr>
          <p:nvPr>
            <p:ph idx="1"/>
          </p:nvPr>
        </p:nvSpPr>
        <p:spPr>
          <a:xfrm>
            <a:off x="184731" y="1071563"/>
            <a:ext cx="8707749" cy="5214937"/>
          </a:xfrm>
        </p:spPr>
        <p:txBody>
          <a:bodyPr/>
          <a:lstStyle/>
          <a:p>
            <a:r>
              <a:rPr lang="en-US" sz="1600" dirty="0"/>
              <a:t>Step 2.2 : Add executable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r>
              <a:rPr kumimoji="0" lang="en-US" altLang="en-US" sz="1200" b="0" i="0" u="none" strike="noStrike" cap="none" normalizeH="0" baseline="0" dirty="0">
                <a:ln>
                  <a:noFill/>
                </a:ln>
                <a:effectLst/>
                <a:latin typeface="Lato" panose="020F0502020204030203" pitchFamily="34" charset="0"/>
              </a:rPr>
              <a:t>Now open the </a:t>
            </a:r>
            <a:r>
              <a:rPr kumimoji="0" lang="en-US" altLang="en-US" sz="1200" b="0" i="0" u="none" strike="noStrike" cap="none" normalizeH="0" baseline="0" dirty="0">
                <a:ln>
                  <a:noFill/>
                </a:ln>
                <a:solidFill>
                  <a:srgbClr val="E74C3C"/>
                </a:solidFill>
                <a:effectLst/>
                <a:latin typeface="Arial Unicode MS"/>
                <a:ea typeface="SFMono-Regular"/>
              </a:rPr>
              <a:t>CMakeLists.txt</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file. Below the dependency </a:t>
            </a:r>
            <a:r>
              <a:rPr kumimoji="0" lang="en-US" altLang="en-US" sz="1200" b="0" i="0" u="none" strike="noStrike" cap="none" normalizeH="0" baseline="0" dirty="0" err="1">
                <a:ln>
                  <a:noFill/>
                </a:ln>
                <a:solidFill>
                  <a:srgbClr val="E74C3C"/>
                </a:solidFill>
                <a:effectLst/>
                <a:latin typeface="Arial Unicode MS"/>
                <a:ea typeface="SFMono-Regular"/>
              </a:rPr>
              <a:t>find_package</a:t>
            </a:r>
            <a:r>
              <a:rPr kumimoji="0" lang="en-US" altLang="en-US" sz="1200" b="0" i="0" u="none" strike="noStrike" cap="none" normalizeH="0" baseline="0" dirty="0">
                <a:ln>
                  <a:noFill/>
                </a:ln>
                <a:solidFill>
                  <a:srgbClr val="E74C3C"/>
                </a:solidFill>
                <a:effectLst/>
                <a:latin typeface="Arial Unicode MS"/>
                <a:ea typeface="SFMono-Regular"/>
              </a:rPr>
              <a:t>(rosbag2_cpp REQUIRED)</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add the following lines of code</a:t>
            </a:r>
            <a:r>
              <a:rPr kumimoji="0" lang="en-US" altLang="en-US" sz="1200" b="0" i="0" u="none" strike="noStrike" cap="none" normalizeH="0" baseline="0" dirty="0">
                <a:ln>
                  <a:noFill/>
                </a:ln>
                <a:solidFill>
                  <a:srgbClr val="404040"/>
                </a:solidFill>
                <a:effectLst/>
                <a:latin typeface="Lato" panose="020F0502020204030203" pitchFamily="34" charset="0"/>
              </a:rPr>
              <a:t>.</a:t>
            </a:r>
            <a:r>
              <a:rPr kumimoji="0" lang="en-US" altLang="en-US" sz="1200" b="0" i="0" u="none" strike="noStrike" cap="none" normalizeH="0" baseline="0" dirty="0">
                <a:ln>
                  <a:noFill/>
                </a:ln>
                <a:solidFill>
                  <a:schemeClr val="tx1"/>
                </a:solidFill>
                <a:effectLst/>
              </a:rPr>
              <a:t> </a:t>
            </a: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solidFill>
                <a:schemeClr val="tx1"/>
              </a:solidFill>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solidFill>
                <a:schemeClr val="tx1"/>
              </a:solidFill>
              <a:effectLst/>
              <a:latin typeface="Arial" panose="020B0604020202020204" pitchFamily="34" charset="0"/>
            </a:endParaRPr>
          </a:p>
          <a:p>
            <a:pPr lvl="1"/>
            <a:endParaRPr lang="en-US" altLang="en-US" sz="800" dirty="0">
              <a:latin typeface="Arial" panose="020B0604020202020204" pitchFamily="34" charset="0"/>
            </a:endParaRPr>
          </a:p>
          <a:p>
            <a:pPr marL="457200" lvl="1" indent="0">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lvl="1"/>
            <a:r>
              <a:rPr lang="en-US" altLang="en-US" sz="1400" b="1" dirty="0">
                <a:latin typeface="Arial" panose="020B0604020202020204" pitchFamily="34" charset="0"/>
              </a:rPr>
              <a:t>Step 3: Build and run </a:t>
            </a:r>
          </a:p>
          <a:p>
            <a:pPr lvl="1"/>
            <a:r>
              <a:rPr kumimoji="0" lang="en-US" altLang="en-US" sz="1400" b="0" i="0" u="none" strike="noStrike" cap="none" normalizeH="0" baseline="0" dirty="0">
                <a:ln>
                  <a:noFill/>
                </a:ln>
                <a:effectLst/>
                <a:latin typeface="Lato" panose="020F0502020204030203" pitchFamily="34" charset="0"/>
              </a:rPr>
              <a:t>Navigate back to the root of your workspace, </a:t>
            </a:r>
            <a:r>
              <a:rPr kumimoji="0" lang="en-US" altLang="en-US" sz="1400" b="0" i="0" u="none" strike="noStrike" cap="none" normalizeH="0" baseline="0" dirty="0">
                <a:ln>
                  <a:noFill/>
                </a:ln>
                <a:solidFill>
                  <a:srgbClr val="E74C3C"/>
                </a:solidFill>
                <a:effectLst/>
                <a:latin typeface="Arial Unicode MS"/>
                <a:ea typeface="SFMono-Regular"/>
              </a:rPr>
              <a:t>ros2_ws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build your new package.</a:t>
            </a:r>
            <a:r>
              <a:rPr kumimoji="0" lang="en-US" altLang="en-US" sz="1400" b="0" i="0" u="none" strike="noStrike" cap="none" normalizeH="0" baseline="0" dirty="0">
                <a:ln>
                  <a:noFill/>
                </a:ln>
                <a:effectLst/>
              </a:rPr>
              <a:t> </a:t>
            </a:r>
          </a:p>
          <a:p>
            <a:pPr lvl="2"/>
            <a:r>
              <a:rPr kumimoji="0" lang="en-US" altLang="en-US" sz="1200" b="0" i="0" u="none" strike="noStrike" cap="none" normalizeH="0" baseline="0" dirty="0" err="1">
                <a:ln>
                  <a:noFill/>
                </a:ln>
                <a:effectLst/>
                <a:latin typeface="Arial" panose="020B0604020202020204" pitchFamily="34" charset="0"/>
              </a:rPr>
              <a:t>colcon</a:t>
            </a:r>
            <a:r>
              <a:rPr kumimoji="0" lang="en-US" altLang="en-US" sz="1200" b="0" i="0" u="none" strike="noStrike" cap="none" normalizeH="0" baseline="0" dirty="0">
                <a:ln>
                  <a:noFill/>
                </a:ln>
                <a:effectLst/>
                <a:latin typeface="Arial" panose="020B0604020202020204" pitchFamily="34" charset="0"/>
              </a:rPr>
              <a:t> build --packages-select </a:t>
            </a:r>
            <a:r>
              <a:rPr kumimoji="0" lang="en-US" altLang="en-US" sz="1200" b="0" i="0" u="none" strike="noStrike" cap="none" normalizeH="0" baseline="0" dirty="0" err="1">
                <a:ln>
                  <a:noFill/>
                </a:ln>
                <a:effectLst/>
                <a:latin typeface="Arial" panose="020B0604020202020204" pitchFamily="34" charset="0"/>
              </a:rPr>
              <a:t>bag_recorder_nodes</a:t>
            </a:r>
            <a:endParaRPr kumimoji="0" lang="en-US" altLang="en-US" sz="1200" b="0" i="0" u="none" strike="noStrike" cap="none" normalizeH="0" baseline="0" dirty="0">
              <a:ln>
                <a:noFill/>
              </a:ln>
              <a:effectLst/>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Open a new terminal, navigate to </a:t>
            </a:r>
            <a:r>
              <a:rPr kumimoji="0" lang="en-US" altLang="en-US" sz="1400" b="0" i="0" u="none" strike="noStrike" cap="none" normalizeH="0" baseline="0" dirty="0">
                <a:ln>
                  <a:noFill/>
                </a:ln>
                <a:effectLst/>
                <a:latin typeface="Arial Unicode MS"/>
                <a:ea typeface="SFMono-Regular"/>
              </a:rPr>
              <a:t>ros2_ws</a:t>
            </a:r>
            <a:r>
              <a:rPr kumimoji="0" lang="en-US" altLang="en-US" sz="1400" b="0" i="0" u="none" strike="noStrike" cap="none" normalizeH="0" baseline="0" dirty="0">
                <a:ln>
                  <a:noFill/>
                </a:ln>
                <a:effectLst/>
                <a:latin typeface="Lato" panose="020F0502020204030203" pitchFamily="34" charset="0"/>
              </a:rPr>
              <a:t>, and source the setup files.</a:t>
            </a:r>
            <a:r>
              <a:rPr kumimoji="0" lang="en-US" altLang="en-US" sz="1400" b="0" i="0" u="none" strike="noStrike" cap="none" normalizeH="0" baseline="0" dirty="0">
                <a:ln>
                  <a:noFill/>
                </a:ln>
                <a:effectLst/>
              </a:rPr>
              <a:t> </a:t>
            </a:r>
          </a:p>
          <a:p>
            <a:pPr lvl="2"/>
            <a:r>
              <a:rPr kumimoji="0" lang="en-US" altLang="en-US" sz="1200" b="0" i="0" u="none" strike="noStrike" cap="none" normalizeH="0" baseline="0" dirty="0">
                <a:ln>
                  <a:noFill/>
                </a:ln>
                <a:solidFill>
                  <a:schemeClr val="tx1"/>
                </a:solidFill>
                <a:effectLst/>
                <a:latin typeface="Arial" panose="020B0604020202020204" pitchFamily="34" charset="0"/>
              </a:rPr>
              <a:t>source install/</a:t>
            </a:r>
            <a:r>
              <a:rPr kumimoji="0" lang="en-US" altLang="en-US" sz="1200" b="0" i="0" u="none" strike="noStrike" cap="none" normalizeH="0" baseline="0" dirty="0" err="1">
                <a:ln>
                  <a:noFill/>
                </a:ln>
                <a:solidFill>
                  <a:schemeClr val="tx1"/>
                </a:solidFill>
                <a:effectLst/>
                <a:latin typeface="Arial" panose="020B0604020202020204" pitchFamily="34" charset="0"/>
              </a:rPr>
              <a:t>setup.bash</a:t>
            </a:r>
            <a:endParaRPr lang="en-US" altLang="en-US" sz="1200" dirty="0">
              <a:latin typeface="Arial" panose="020B0604020202020204" pitchFamily="34" charset="0"/>
            </a:endParaRPr>
          </a:p>
          <a:p>
            <a:pPr lvl="1"/>
            <a:r>
              <a:rPr lang="en-US" sz="1400" b="0" i="0" dirty="0">
                <a:effectLst/>
                <a:latin typeface="Lato" panose="020F0502020204030203" pitchFamily="34" charset="0"/>
              </a:rPr>
              <a:t>Create a directory for the bag. This directory will contain all the files that form a single bag.</a:t>
            </a:r>
          </a:p>
          <a:p>
            <a:pPr lvl="2"/>
            <a:r>
              <a:rPr lang="en-US" sz="1400" b="0" i="0" dirty="0" err="1">
                <a:effectLst/>
                <a:latin typeface="Lato" panose="020F0502020204030203" pitchFamily="34" charset="0"/>
              </a:rPr>
              <a:t>mkdir</a:t>
            </a:r>
            <a:r>
              <a:rPr lang="en-US" sz="1400" b="0" i="0" dirty="0">
                <a:effectLst/>
                <a:latin typeface="Lato" panose="020F0502020204030203" pitchFamily="34" charset="0"/>
              </a:rPr>
              <a:t> </a:t>
            </a:r>
            <a:r>
              <a:rPr lang="en-US" sz="1400" b="0" i="0" dirty="0" err="1">
                <a:effectLst/>
                <a:latin typeface="Lato" panose="020F0502020204030203" pitchFamily="34" charset="0"/>
              </a:rPr>
              <a:t>my_bag</a:t>
            </a:r>
            <a:endParaRPr lang="en-US" sz="1400" b="0" i="0" dirty="0">
              <a:effectLst/>
              <a:latin typeface="Lato" panose="020F0502020204030203" pitchFamily="34" charset="0"/>
            </a:endParaRPr>
          </a:p>
          <a:p>
            <a:pPr lvl="1"/>
            <a:r>
              <a:rPr lang="en-US" sz="1400" b="0" i="0" dirty="0">
                <a:effectLst/>
                <a:latin typeface="Lato" panose="020F0502020204030203" pitchFamily="34" charset="0"/>
              </a:rPr>
              <a:t>Now run the node:</a:t>
            </a:r>
          </a:p>
          <a:p>
            <a:pPr lvl="2"/>
            <a:r>
              <a:rPr lang="en-US" sz="1200" b="0" i="0" dirty="0">
                <a:effectLst/>
                <a:latin typeface="Lato" panose="020F0502020204030203" pitchFamily="34" charset="0"/>
              </a:rPr>
              <a:t>ros2 run </a:t>
            </a:r>
            <a:r>
              <a:rPr lang="en-US" sz="1200" b="0" i="0" dirty="0" err="1">
                <a:effectLst/>
                <a:latin typeface="Lato" panose="020F0502020204030203" pitchFamily="34" charset="0"/>
              </a:rPr>
              <a:t>bag_recorder_nodes</a:t>
            </a:r>
            <a:r>
              <a:rPr lang="en-US" sz="1200" b="0" i="0" dirty="0">
                <a:effectLst/>
                <a:latin typeface="Lato" panose="020F0502020204030203" pitchFamily="34" charset="0"/>
              </a:rPr>
              <a:t> </a:t>
            </a:r>
            <a:r>
              <a:rPr lang="en-US" sz="1200" b="0" i="0" dirty="0" err="1">
                <a:effectLst/>
                <a:latin typeface="Lato" panose="020F0502020204030203" pitchFamily="34" charset="0"/>
              </a:rPr>
              <a:t>simple_bag_recorder</a:t>
            </a:r>
            <a:endParaRPr lang="en-US" sz="1200" b="0" i="0" dirty="0">
              <a:effectLst/>
              <a:latin typeface="Lato" panose="020F0502020204030203" pitchFamily="34" charset="0"/>
            </a:endParaRPr>
          </a:p>
          <a:p>
            <a:pPr lvl="1"/>
            <a:r>
              <a:rPr kumimoji="0" lang="en-US" altLang="en-US" sz="1400" b="0" i="0" u="none" strike="noStrike" cap="none" normalizeH="0" baseline="0" dirty="0">
                <a:ln>
                  <a:noFill/>
                </a:ln>
                <a:effectLst/>
                <a:latin typeface="Lato" panose="020F0502020204030203" pitchFamily="34" charset="0"/>
              </a:rPr>
              <a:t>Open a second terminal and run the </a:t>
            </a:r>
            <a:r>
              <a:rPr kumimoji="0" lang="en-US" altLang="en-US" sz="1400" b="0" i="0" u="none" strike="noStrike" cap="none" normalizeH="0" baseline="0" dirty="0">
                <a:ln>
                  <a:noFill/>
                </a:ln>
                <a:solidFill>
                  <a:srgbClr val="E74C3C"/>
                </a:solidFill>
                <a:effectLst/>
                <a:latin typeface="Arial Unicode MS"/>
                <a:ea typeface="SFMono-Regular"/>
              </a:rPr>
              <a:t>talker</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example node</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2"/>
            <a:r>
              <a:rPr lang="en-US" sz="1200" i="0" dirty="0">
                <a:effectLst/>
                <a:latin typeface="Lato" panose="020F0502020204030203" pitchFamily="34" charset="0"/>
              </a:rPr>
              <a:t>ros2 run </a:t>
            </a:r>
            <a:r>
              <a:rPr lang="en-US" sz="1200" i="0" dirty="0" err="1">
                <a:effectLst/>
                <a:latin typeface="Lato" panose="020F0502020204030203" pitchFamily="34" charset="0"/>
              </a:rPr>
              <a:t>demo_nodes_cpp</a:t>
            </a:r>
            <a:r>
              <a:rPr lang="en-US" sz="1200" i="0" dirty="0">
                <a:effectLst/>
                <a:latin typeface="Lato" panose="020F0502020204030203" pitchFamily="34" charset="0"/>
              </a:rPr>
              <a:t> talker</a:t>
            </a:r>
          </a:p>
          <a:p>
            <a:pPr lvl="1"/>
            <a:r>
              <a:rPr kumimoji="0" lang="en-US" altLang="en-US" sz="1400" b="0" i="0" u="none" strike="noStrike" cap="none" normalizeH="0" baseline="0" dirty="0">
                <a:ln>
                  <a:noFill/>
                </a:ln>
                <a:effectLst/>
                <a:latin typeface="Lato" panose="020F0502020204030203" pitchFamily="34" charset="0"/>
              </a:rPr>
              <a:t>Terminate both nodes. Then, in one terminal start the </a:t>
            </a:r>
            <a:r>
              <a:rPr kumimoji="0" lang="en-US" altLang="en-US" sz="1400" b="0" i="0" u="none" strike="noStrike" cap="none" normalizeH="0" baseline="0" dirty="0">
                <a:ln>
                  <a:noFill/>
                </a:ln>
                <a:solidFill>
                  <a:srgbClr val="E74C3C"/>
                </a:solidFill>
                <a:effectLst/>
                <a:latin typeface="Arial Unicode MS"/>
                <a:ea typeface="SFMono-Regular"/>
              </a:rPr>
              <a:t>listener</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example node.</a:t>
            </a:r>
            <a:r>
              <a:rPr kumimoji="0" lang="en-US" altLang="en-US" sz="1400" b="0" i="0" u="none" strike="noStrike" cap="none" normalizeH="0" baseline="0" dirty="0">
                <a:ln>
                  <a:noFill/>
                </a:ln>
                <a:effectLst/>
              </a:rPr>
              <a:t> </a:t>
            </a:r>
          </a:p>
          <a:p>
            <a:pPr lvl="2"/>
            <a:r>
              <a:rPr kumimoji="0" lang="en-US" altLang="en-US" sz="1200" b="0" i="0" u="none" strike="noStrike" cap="none" normalizeH="0" baseline="0" dirty="0">
                <a:ln>
                  <a:noFill/>
                </a:ln>
                <a:effectLst/>
                <a:latin typeface="Arial" panose="020B0604020202020204" pitchFamily="34" charset="0"/>
              </a:rPr>
              <a:t>ros2 run </a:t>
            </a:r>
            <a:r>
              <a:rPr kumimoji="0" lang="en-US" altLang="en-US" sz="1200" b="0" i="0" u="none" strike="noStrike" cap="none" normalizeH="0" baseline="0" dirty="0" err="1">
                <a:ln>
                  <a:noFill/>
                </a:ln>
                <a:effectLst/>
                <a:latin typeface="Arial" panose="020B0604020202020204" pitchFamily="34" charset="0"/>
              </a:rPr>
              <a:t>demo_nodes_cpp</a:t>
            </a:r>
            <a:r>
              <a:rPr kumimoji="0" lang="en-US" altLang="en-US" sz="1200" b="0" i="0" u="none" strike="noStrike" cap="none" normalizeH="0" baseline="0" dirty="0">
                <a:ln>
                  <a:noFill/>
                </a:ln>
                <a:effectLst/>
                <a:latin typeface="Arial" panose="020B0604020202020204" pitchFamily="34" charset="0"/>
              </a:rPr>
              <a:t> listener</a:t>
            </a:r>
          </a:p>
          <a:p>
            <a:pPr lvl="1"/>
            <a:r>
              <a:rPr kumimoji="0" lang="en-US" altLang="en-US" sz="1400" b="0" i="0" u="none" strike="noStrike" cap="none" normalizeH="0" baseline="0" dirty="0">
                <a:ln>
                  <a:noFill/>
                </a:ln>
                <a:effectLst/>
                <a:latin typeface="Lato" panose="020F0502020204030203" pitchFamily="34" charset="0"/>
              </a:rPr>
              <a:t>In the other terminal, use </a:t>
            </a:r>
            <a:r>
              <a:rPr kumimoji="0" lang="en-US" altLang="en-US" sz="1400" b="0" i="0" u="none" strike="noStrike" cap="none" normalizeH="0" baseline="0" dirty="0">
                <a:ln>
                  <a:noFill/>
                </a:ln>
                <a:solidFill>
                  <a:srgbClr val="E74C3C"/>
                </a:solidFill>
                <a:effectLst/>
                <a:latin typeface="Arial Unicode MS"/>
                <a:ea typeface="SFMono-Regular"/>
              </a:rPr>
              <a:t>ros2 bag</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to play the bag recorded by your node.</a:t>
            </a:r>
          </a:p>
          <a:p>
            <a:pPr lvl="2"/>
            <a:r>
              <a:rPr kumimoji="0" lang="en-US" altLang="en-US" sz="1200" b="0" i="0" u="none" strike="noStrike" cap="none" normalizeH="0" baseline="0" dirty="0">
                <a:ln>
                  <a:noFill/>
                </a:ln>
                <a:solidFill>
                  <a:schemeClr val="tx1"/>
                </a:solidFill>
                <a:effectLst/>
              </a:rPr>
              <a:t>ros2 bag play </a:t>
            </a:r>
            <a:r>
              <a:rPr kumimoji="0" lang="en-US" altLang="en-US" sz="1200" b="0" i="0" u="none" strike="noStrike" cap="none" normalizeH="0" baseline="0" dirty="0" err="1">
                <a:ln>
                  <a:noFill/>
                </a:ln>
                <a:solidFill>
                  <a:schemeClr val="tx1"/>
                </a:solidFill>
                <a:effectLst/>
              </a:rPr>
              <a:t>my_bag</a:t>
            </a:r>
            <a:endParaRPr kumimoji="0" lang="en-US" altLang="en-US" sz="1200" b="0" i="0" u="none" strike="noStrike" cap="none" normalizeH="0" baseline="0" dirty="0">
              <a:ln>
                <a:noFill/>
              </a:ln>
              <a:solidFill>
                <a:schemeClr val="tx1"/>
              </a:solidFill>
              <a:effectLst/>
            </a:endParaRPr>
          </a:p>
          <a:p>
            <a:pPr lvl="1"/>
            <a:endParaRPr kumimoji="0" lang="en-US" altLang="en-US" sz="1200" b="0" i="0" u="none" strike="noStrike" cap="none" normalizeH="0" baseline="0" dirty="0">
              <a:ln>
                <a:noFill/>
              </a:ln>
              <a:effectLst/>
              <a:latin typeface="Arial" panose="020B0604020202020204" pitchFamily="34" charset="0"/>
            </a:endParaRPr>
          </a:p>
          <a:p>
            <a:pPr lvl="1"/>
            <a:endParaRPr lang="en-US" sz="1400" i="0" dirty="0">
              <a:effectLst/>
              <a:latin typeface="Lato" panose="020F0502020204030203" pitchFamily="34" charset="0"/>
            </a:endParaRPr>
          </a:p>
          <a:p>
            <a:br>
              <a:rPr lang="en-US" sz="1100" b="0" i="0" dirty="0">
                <a:solidFill>
                  <a:srgbClr val="404040"/>
                </a:solidFill>
                <a:effectLst/>
                <a:latin typeface="Lato" panose="020F0502020204030203" pitchFamily="34" charset="0"/>
              </a:rPr>
            </a:br>
            <a:endParaRPr lang="en-US" sz="1400" b="0" i="0" dirty="0">
              <a:effectLst/>
              <a:latin typeface="Lato" panose="020F0502020204030203" pitchFamily="34" charset="0"/>
            </a:endParaRPr>
          </a:p>
          <a:p>
            <a:pPr lvl="1"/>
            <a:endParaRPr lang="en-US" sz="1400" b="0" i="0" dirty="0">
              <a:effectLst/>
              <a:latin typeface="Lato" panose="020F0502020204030203" pitchFamily="34" charset="0"/>
            </a:endParaRPr>
          </a:p>
          <a:p>
            <a:pPr marL="0" indent="0">
              <a:buNone/>
            </a:pPr>
            <a:r>
              <a:rPr lang="en-US" sz="1400" b="0" i="0" dirty="0">
                <a:solidFill>
                  <a:srgbClr val="404040"/>
                </a:solidFill>
                <a:effectLst/>
                <a:latin typeface="Lato" panose="020F0502020204030203" pitchFamily="34" charset="0"/>
              </a:rPr>
              <a:t>	</a:t>
            </a:r>
            <a:br>
              <a:rPr lang="en-US" sz="1400" b="0" i="0" dirty="0">
                <a:solidFill>
                  <a:srgbClr val="404040"/>
                </a:solidFill>
                <a:effectLst/>
                <a:latin typeface="Lato" panose="020F0502020204030203"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altLang="en-US" sz="1200" dirty="0">
              <a:latin typeface="Arial" panose="020B0604020202020204" pitchFamily="34" charset="0"/>
            </a:endParaRPr>
          </a:p>
          <a:p>
            <a:pPr lvl="2"/>
            <a:endParaRPr kumimoji="0" lang="en-US" altLang="en-US" sz="1600" b="0" i="0" u="none" strike="noStrike" cap="none" normalizeH="0" baseline="0" dirty="0">
              <a:ln>
                <a:noFill/>
              </a:ln>
              <a:effectLst/>
              <a:latin typeface="Arial" panose="020B0604020202020204" pitchFamily="34" charset="0"/>
            </a:endParaRPr>
          </a:p>
          <a:p>
            <a:pPr lvl="1"/>
            <a:endParaRPr kumimoji="0" lang="en-US" altLang="en-US"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9EA89CEC-88EC-11E2-9FE0-2F97F31E43A3}"/>
              </a:ext>
            </a:extLst>
          </p:cNvPr>
          <p:cNvSpPr>
            <a:spLocks noGrp="1"/>
          </p:cNvSpPr>
          <p:nvPr>
            <p:ph type="sldNum" sz="quarter" idx="12"/>
          </p:nvPr>
        </p:nvSpPr>
        <p:spPr/>
        <p:txBody>
          <a:bodyPr/>
          <a:lstStyle/>
          <a:p>
            <a:pPr>
              <a:defRPr/>
            </a:pPr>
            <a:fld id="{CA4AC7C1-D12F-41DB-AB4A-A9F0A9959DA2}" type="slidenum">
              <a:rPr lang="ko-KR" altLang="en-US" smtClean="0"/>
              <a:pPr>
                <a:defRPr/>
              </a:pPr>
              <a:t>19</a:t>
            </a:fld>
            <a:endParaRPr lang="ko-KR" altLang="en-US"/>
          </a:p>
        </p:txBody>
      </p:sp>
      <p:pic>
        <p:nvPicPr>
          <p:cNvPr id="10" name="Picture 9">
            <a:extLst>
              <a:ext uri="{FF2B5EF4-FFF2-40B4-BE49-F238E27FC236}">
                <a16:creationId xmlns:a16="http://schemas.microsoft.com/office/drawing/2014/main" id="{3ED5F028-D09E-249E-20AB-2E397A10565C}"/>
              </a:ext>
            </a:extLst>
          </p:cNvPr>
          <p:cNvPicPr>
            <a:picLocks noChangeAspect="1"/>
          </p:cNvPicPr>
          <p:nvPr/>
        </p:nvPicPr>
        <p:blipFill>
          <a:blip r:embed="rId2"/>
          <a:stretch>
            <a:fillRect/>
          </a:stretch>
        </p:blipFill>
        <p:spPr>
          <a:xfrm>
            <a:off x="2555776" y="1700808"/>
            <a:ext cx="3180675" cy="952039"/>
          </a:xfrm>
          <a:prstGeom prst="rect">
            <a:avLst/>
          </a:prstGeom>
        </p:spPr>
      </p:pic>
      <p:sp>
        <p:nvSpPr>
          <p:cNvPr id="12" name="Rectangle 4">
            <a:extLst>
              <a:ext uri="{FF2B5EF4-FFF2-40B4-BE49-F238E27FC236}">
                <a16:creationId xmlns:a16="http://schemas.microsoft.com/office/drawing/2014/main" id="{ECA1B743-9FA2-3138-7215-251DFF89C557}"/>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C15604A2-3205-601A-7D41-A65ED6BB3B2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09389539-E83B-D08F-9914-F3E6D5A28E6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DF08892-CD43-53E7-EA3B-A21AA90C241C}"/>
              </a:ext>
            </a:extLst>
          </p:cNvPr>
          <p:cNvSpPr>
            <a:spLocks noChangeArrowheads="1"/>
          </p:cNvSpPr>
          <p:nvPr/>
        </p:nvSpPr>
        <p:spPr bwMode="auto">
          <a:xfrm>
            <a:off x="0" y="-483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04040"/>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21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Content</a:t>
            </a:r>
          </a:p>
        </p:txBody>
      </p:sp>
      <p:sp>
        <p:nvSpPr>
          <p:cNvPr id="3" name="내용 개체 틀 2"/>
          <p:cNvSpPr>
            <a:spLocks noGrp="1"/>
          </p:cNvSpPr>
          <p:nvPr>
            <p:ph idx="1"/>
          </p:nvPr>
        </p:nvSpPr>
        <p:spPr>
          <a:xfrm>
            <a:off x="487268" y="1412776"/>
            <a:ext cx="8333204" cy="3397547"/>
          </a:xfrm>
        </p:spPr>
        <p:txBody>
          <a:bodyPr/>
          <a:lstStyle/>
          <a:p>
            <a:endParaRPr lang="en-US" altLang="ko-KR" dirty="0"/>
          </a:p>
          <a:p>
            <a:r>
              <a:rPr lang="en-US" altLang="ko-KR" dirty="0"/>
              <a:t>Introduction to Embedded System Design</a:t>
            </a:r>
          </a:p>
          <a:p>
            <a:r>
              <a:rPr lang="en-US" altLang="ko-KR" dirty="0"/>
              <a:t>Application Examples  </a:t>
            </a:r>
          </a:p>
          <a:p>
            <a:r>
              <a:rPr lang="en-US" altLang="ko-KR" dirty="0"/>
              <a:t>Q &amp; A</a:t>
            </a:r>
          </a:p>
          <a:p>
            <a:r>
              <a:rPr lang="en-US" altLang="ko-KR" dirty="0"/>
              <a:t>Survey</a:t>
            </a:r>
          </a:p>
          <a:p>
            <a:endParaRPr lang="en-US" altLang="ko-KR" dirty="0"/>
          </a:p>
          <a:p>
            <a:endParaRPr lang="en-US" altLang="ko-KR" dirty="0"/>
          </a:p>
          <a:p>
            <a:endParaRPr lang="en-US" altLang="ko-KR" dirty="0"/>
          </a:p>
          <a:p>
            <a:endParaRPr lang="en-US" dirty="0"/>
          </a:p>
        </p:txBody>
      </p:sp>
      <p:sp>
        <p:nvSpPr>
          <p:cNvPr id="4" name="슬라이드 번호 개체 틀 3"/>
          <p:cNvSpPr>
            <a:spLocks noGrp="1"/>
          </p:cNvSpPr>
          <p:nvPr>
            <p:ph type="sldNum" sz="quarter" idx="12"/>
          </p:nvPr>
        </p:nvSpPr>
        <p:spPr/>
        <p:txBody>
          <a:bodyPr/>
          <a:lstStyle/>
          <a:p>
            <a:pPr>
              <a:defRPr/>
            </a:pPr>
            <a:fld id="{CA4AC7C1-D12F-41DB-AB4A-A9F0A9959DA2}" type="slidenum">
              <a:rPr lang="ko-KR" altLang="en-US" smtClean="0"/>
              <a:pPr>
                <a:defRPr/>
              </a:pPr>
              <a:t>2</a:t>
            </a:fld>
            <a:endParaRPr lang="ko-KR" altLang="en-US"/>
          </a:p>
        </p:txBody>
      </p:sp>
    </p:spTree>
    <p:extLst>
      <p:ext uri="{BB962C8B-B14F-4D97-AF65-F5344CB8AC3E}">
        <p14:creationId xmlns:p14="http://schemas.microsoft.com/office/powerpoint/2010/main" val="2777525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87F-2E41-E176-6938-78E37674D822}"/>
              </a:ext>
            </a:extLst>
          </p:cNvPr>
          <p:cNvSpPr>
            <a:spLocks noGrp="1"/>
          </p:cNvSpPr>
          <p:nvPr>
            <p:ph type="title"/>
          </p:nvPr>
        </p:nvSpPr>
        <p:spPr/>
        <p:txBody>
          <a:bodyPr/>
          <a:lstStyle/>
          <a:p>
            <a:r>
              <a:rPr lang="en-US" sz="2400" dirty="0"/>
              <a:t>Recording a bag from a node</a:t>
            </a:r>
          </a:p>
        </p:txBody>
      </p:sp>
      <p:sp>
        <p:nvSpPr>
          <p:cNvPr id="3" name="Content Placeholder 2">
            <a:extLst>
              <a:ext uri="{FF2B5EF4-FFF2-40B4-BE49-F238E27FC236}">
                <a16:creationId xmlns:a16="http://schemas.microsoft.com/office/drawing/2014/main" id="{2D78E448-22B0-8717-C523-C077F5842128}"/>
              </a:ext>
            </a:extLst>
          </p:cNvPr>
          <p:cNvSpPr>
            <a:spLocks noGrp="1"/>
          </p:cNvSpPr>
          <p:nvPr>
            <p:ph idx="1"/>
          </p:nvPr>
        </p:nvSpPr>
        <p:spPr>
          <a:xfrm>
            <a:off x="184731" y="1071563"/>
            <a:ext cx="8851765" cy="5214937"/>
          </a:xfrm>
        </p:spPr>
        <p:txBody>
          <a:bodyPr/>
          <a:lstStyle/>
          <a:p>
            <a:r>
              <a:rPr lang="en-US" sz="2000" dirty="0"/>
              <a:t>Step 4: Record synthetic data from a node</a:t>
            </a:r>
          </a:p>
          <a:p>
            <a:pPr lvl="1"/>
            <a:r>
              <a:rPr lang="en-US" sz="1400" b="0" i="0" dirty="0">
                <a:effectLst/>
                <a:latin typeface="Lato" panose="020F0502020204030203" pitchFamily="34" charset="0"/>
              </a:rPr>
              <a:t>Any data can be recorded into a bag, not just data received over a topic. A common use case for        writing to a bag from your own node is to generate and store synthetic data. </a:t>
            </a:r>
          </a:p>
          <a:p>
            <a:r>
              <a:rPr kumimoji="0" lang="en-US" altLang="en-US" sz="2000" u="none" strike="noStrike" cap="none" normalizeH="0" baseline="0" dirty="0">
                <a:ln>
                  <a:noFill/>
                </a:ln>
                <a:latin typeface="Lato" panose="020F0502020204030203" pitchFamily="34" charset="0"/>
              </a:rPr>
              <a:t>Ste</a:t>
            </a:r>
            <a:r>
              <a:rPr lang="en-US" altLang="en-US" sz="2000" dirty="0">
                <a:latin typeface="Lato" panose="020F0502020204030203" pitchFamily="34" charset="0"/>
              </a:rPr>
              <a:t>p 4.1: Write a C++ node</a:t>
            </a:r>
          </a:p>
          <a:p>
            <a:pPr lvl="1"/>
            <a:r>
              <a:rPr kumimoji="0" lang="en-US" altLang="en-US" sz="1600" b="0" i="0" u="none" strike="noStrike" cap="none" normalizeH="0" baseline="0" dirty="0">
                <a:ln>
                  <a:noFill/>
                </a:ln>
                <a:solidFill>
                  <a:srgbClr val="404040"/>
                </a:solidFill>
                <a:effectLst/>
                <a:latin typeface="Lato" panose="020F0502020204030203" pitchFamily="34" charset="0"/>
              </a:rPr>
              <a:t>Inside the </a:t>
            </a:r>
            <a:r>
              <a:rPr kumimoji="0" lang="en-US" altLang="en-US" sz="1050" b="0" i="0" u="none" strike="noStrike" cap="none" normalizeH="0" baseline="0" dirty="0">
                <a:ln>
                  <a:noFill/>
                </a:ln>
                <a:solidFill>
                  <a:srgbClr val="E74C3C"/>
                </a:solidFill>
                <a:effectLst/>
                <a:latin typeface="Arial Unicode MS"/>
                <a:ea typeface="SFMono-Regular"/>
              </a:rPr>
              <a:t>ros2_ws/</a:t>
            </a:r>
            <a:r>
              <a:rPr kumimoji="0" lang="en-US" altLang="en-US" sz="1050" b="0" i="0" u="none" strike="noStrike" cap="none" normalizeH="0" baseline="0" dirty="0" err="1">
                <a:ln>
                  <a:noFill/>
                </a:ln>
                <a:solidFill>
                  <a:srgbClr val="E74C3C"/>
                </a:solidFill>
                <a:effectLst/>
                <a:latin typeface="Arial Unicode MS"/>
                <a:ea typeface="SFMono-Regular"/>
              </a:rPr>
              <a:t>src</a:t>
            </a:r>
            <a:r>
              <a:rPr kumimoji="0" lang="en-US" altLang="en-US" sz="1050" b="0" i="0" u="none" strike="noStrike" cap="none" normalizeH="0" baseline="0" dirty="0">
                <a:ln>
                  <a:noFill/>
                </a:ln>
                <a:solidFill>
                  <a:srgbClr val="E74C3C"/>
                </a:solidFill>
                <a:effectLst/>
                <a:latin typeface="Arial Unicode MS"/>
                <a:ea typeface="SFMono-Regular"/>
              </a:rPr>
              <a:t>/</a:t>
            </a:r>
            <a:r>
              <a:rPr kumimoji="0" lang="en-US" altLang="en-US" sz="1050" b="0" i="0" u="none" strike="noStrike" cap="none" normalizeH="0" baseline="0" dirty="0" err="1">
                <a:ln>
                  <a:noFill/>
                </a:ln>
                <a:solidFill>
                  <a:srgbClr val="E74C3C"/>
                </a:solidFill>
                <a:effectLst/>
                <a:latin typeface="Arial Unicode MS"/>
                <a:ea typeface="SFMono-Regular"/>
              </a:rPr>
              <a:t>bag_recorder_nodes</a:t>
            </a:r>
            <a:r>
              <a:rPr kumimoji="0" lang="en-US" altLang="en-US" sz="1050" b="0" i="0" u="none" strike="noStrike" cap="none" normalizeH="0" baseline="0" dirty="0">
                <a:ln>
                  <a:noFill/>
                </a:ln>
                <a:solidFill>
                  <a:srgbClr val="E74C3C"/>
                </a:solidFill>
                <a:effectLst/>
                <a:latin typeface="Arial Unicode MS"/>
                <a:ea typeface="SFMono-Regular"/>
              </a:rPr>
              <a:t>/</a:t>
            </a:r>
            <a:r>
              <a:rPr kumimoji="0" lang="en-US" altLang="en-US" sz="1050" b="0" i="0" u="none" strike="noStrike" cap="none" normalizeH="0" baseline="0" dirty="0" err="1">
                <a:ln>
                  <a:noFill/>
                </a:ln>
                <a:solidFill>
                  <a:srgbClr val="E74C3C"/>
                </a:solidFill>
                <a:effectLst/>
                <a:latin typeface="Arial Unicode MS"/>
                <a:ea typeface="SFMono-Regular"/>
              </a:rPr>
              <a:t>src</a:t>
            </a:r>
            <a:r>
              <a:rPr kumimoji="0" lang="en-US" altLang="en-US" sz="1600" b="0" i="0" u="none" strike="noStrike" cap="none" normalizeH="0" baseline="0" dirty="0">
                <a:ln>
                  <a:noFill/>
                </a:ln>
                <a:solidFill>
                  <a:srgbClr val="404040"/>
                </a:solidFill>
                <a:effectLst/>
                <a:latin typeface="Lato" panose="020F0502020204030203" pitchFamily="34" charset="0"/>
              </a:rPr>
              <a:t> directory, create a new file called </a:t>
            </a:r>
            <a:r>
              <a:rPr kumimoji="0" lang="en-US" altLang="en-US" sz="1050" b="0" i="0" u="none" strike="noStrike" cap="none" normalizeH="0" baseline="0" dirty="0">
                <a:ln>
                  <a:noFill/>
                </a:ln>
                <a:solidFill>
                  <a:srgbClr val="E74C3C"/>
                </a:solidFill>
                <a:effectLst/>
                <a:latin typeface="Arial Unicode MS"/>
                <a:ea typeface="SFMono-Regular"/>
              </a:rPr>
              <a:t>data_generator_node.cpp</a:t>
            </a:r>
            <a:r>
              <a:rPr kumimoji="0" lang="en-US" altLang="en-US" sz="1600" b="0" i="0" u="none" strike="noStrike" cap="none" normalizeH="0" baseline="0" dirty="0">
                <a:ln>
                  <a:noFill/>
                </a:ln>
                <a:solidFill>
                  <a:srgbClr val="404040"/>
                </a:solidFill>
                <a:effectLst/>
                <a:latin typeface="Lato" panose="020F0502020204030203" pitchFamily="34" charset="0"/>
              </a:rPr>
              <a:t> </a:t>
            </a:r>
          </a:p>
          <a:p>
            <a:pPr marL="457200" lvl="1" indent="0">
              <a:buNone/>
            </a:pPr>
            <a:r>
              <a:rPr lang="en-US" altLang="en-US" sz="1600" dirty="0">
                <a:solidFill>
                  <a:srgbClr val="404040"/>
                </a:solidFill>
                <a:latin typeface="Lato" panose="020F0502020204030203" pitchFamily="34" charset="0"/>
              </a:rPr>
              <a:t>      </a:t>
            </a:r>
            <a:r>
              <a:rPr kumimoji="0" lang="en-US" altLang="en-US" sz="1600" b="0" i="0" u="none" strike="noStrike" cap="none" normalizeH="0" baseline="0" dirty="0">
                <a:ln>
                  <a:noFill/>
                </a:ln>
                <a:solidFill>
                  <a:srgbClr val="404040"/>
                </a:solidFill>
                <a:effectLst/>
                <a:latin typeface="Lato" panose="020F0502020204030203" pitchFamily="34" charset="0"/>
              </a:rPr>
              <a:t>and paste the following code into it.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endParaRPr kumimoji="0" lang="en-US" altLang="en-US" sz="1600" b="0" i="0" u="none" strike="noStrike" cap="none" normalizeH="0" baseline="0" dirty="0">
              <a:ln>
                <a:noFill/>
              </a:ln>
              <a:effectLst/>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9EA89CEC-88EC-11E2-9FE0-2F97F31E43A3}"/>
              </a:ext>
            </a:extLst>
          </p:cNvPr>
          <p:cNvSpPr>
            <a:spLocks noGrp="1"/>
          </p:cNvSpPr>
          <p:nvPr>
            <p:ph type="sldNum" sz="quarter" idx="12"/>
          </p:nvPr>
        </p:nvSpPr>
        <p:spPr/>
        <p:txBody>
          <a:bodyPr/>
          <a:lstStyle/>
          <a:p>
            <a:pPr>
              <a:defRPr/>
            </a:pPr>
            <a:fld id="{CA4AC7C1-D12F-41DB-AB4A-A9F0A9959DA2}" type="slidenum">
              <a:rPr lang="ko-KR" altLang="en-US" smtClean="0"/>
              <a:pPr>
                <a:defRPr/>
              </a:pPr>
              <a:t>20</a:t>
            </a:fld>
            <a:endParaRPr lang="ko-KR" altLang="en-US"/>
          </a:p>
        </p:txBody>
      </p:sp>
      <p:sp>
        <p:nvSpPr>
          <p:cNvPr id="6" name="Rectangle 1">
            <a:extLst>
              <a:ext uri="{FF2B5EF4-FFF2-40B4-BE49-F238E27FC236}">
                <a16:creationId xmlns:a16="http://schemas.microsoft.com/office/drawing/2014/main" id="{4D2DAF58-05A8-DE78-0E02-5117F2A7672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E9796C8-41A9-7C57-41BB-058F4FB6EABC}"/>
              </a:ext>
            </a:extLst>
          </p:cNvPr>
          <p:cNvPicPr>
            <a:picLocks noChangeAspect="1"/>
          </p:cNvPicPr>
          <p:nvPr/>
        </p:nvPicPr>
        <p:blipFill>
          <a:blip r:embed="rId2"/>
          <a:stretch>
            <a:fillRect/>
          </a:stretch>
        </p:blipFill>
        <p:spPr>
          <a:xfrm>
            <a:off x="2785672" y="2888405"/>
            <a:ext cx="3572655" cy="3398095"/>
          </a:xfrm>
          <a:prstGeom prst="rect">
            <a:avLst/>
          </a:prstGeom>
        </p:spPr>
      </p:pic>
    </p:spTree>
    <p:extLst>
      <p:ext uri="{BB962C8B-B14F-4D97-AF65-F5344CB8AC3E}">
        <p14:creationId xmlns:p14="http://schemas.microsoft.com/office/powerpoint/2010/main" val="193448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87F-2E41-E176-6938-78E37674D822}"/>
              </a:ext>
            </a:extLst>
          </p:cNvPr>
          <p:cNvSpPr>
            <a:spLocks noGrp="1"/>
          </p:cNvSpPr>
          <p:nvPr>
            <p:ph type="title"/>
          </p:nvPr>
        </p:nvSpPr>
        <p:spPr/>
        <p:txBody>
          <a:bodyPr/>
          <a:lstStyle/>
          <a:p>
            <a:r>
              <a:rPr lang="en-US" sz="2400" dirty="0"/>
              <a:t>Recording a bag from a node</a:t>
            </a:r>
          </a:p>
        </p:txBody>
      </p:sp>
      <p:sp>
        <p:nvSpPr>
          <p:cNvPr id="3" name="Content Placeholder 2">
            <a:extLst>
              <a:ext uri="{FF2B5EF4-FFF2-40B4-BE49-F238E27FC236}">
                <a16:creationId xmlns:a16="http://schemas.microsoft.com/office/drawing/2014/main" id="{2D78E448-22B0-8717-C523-C077F5842128}"/>
              </a:ext>
            </a:extLst>
          </p:cNvPr>
          <p:cNvSpPr>
            <a:spLocks noGrp="1"/>
          </p:cNvSpPr>
          <p:nvPr>
            <p:ph idx="1"/>
          </p:nvPr>
        </p:nvSpPr>
        <p:spPr>
          <a:xfrm>
            <a:off x="184731" y="1071563"/>
            <a:ext cx="8779757" cy="5214937"/>
          </a:xfrm>
        </p:spPr>
        <p:txBody>
          <a:bodyPr/>
          <a:lstStyle/>
          <a:p>
            <a:r>
              <a:rPr lang="en-US" dirty="0"/>
              <a:t>Step 4.3 : Add executable</a:t>
            </a:r>
          </a:p>
          <a:p>
            <a:pPr lvl="1"/>
            <a:r>
              <a:rPr kumimoji="0" lang="en-US" altLang="en-US" sz="1400" b="0" i="0" u="none" strike="noStrike" cap="none" normalizeH="0" baseline="0" dirty="0">
                <a:ln>
                  <a:noFill/>
                </a:ln>
                <a:effectLst/>
                <a:latin typeface="Lato" panose="020F0502020204030203" pitchFamily="34" charset="0"/>
              </a:rPr>
              <a:t>Open the </a:t>
            </a:r>
            <a:r>
              <a:rPr kumimoji="0" lang="en-US" altLang="en-US" sz="1400" b="0" i="0" u="none" strike="noStrike" cap="none" normalizeH="0" baseline="0" dirty="0">
                <a:ln>
                  <a:noFill/>
                </a:ln>
                <a:solidFill>
                  <a:srgbClr val="E74C3C"/>
                </a:solidFill>
                <a:effectLst/>
                <a:latin typeface="Arial Unicode MS"/>
                <a:ea typeface="SFMono-Regular"/>
              </a:rPr>
              <a:t>CMakeLists.txt</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file and add the following lines after the previously-added lines (specifically, after the </a:t>
            </a:r>
            <a:r>
              <a:rPr kumimoji="0" lang="en-US" altLang="en-US" sz="1400" b="0" i="0" u="none" strike="noStrike" cap="none" normalizeH="0" baseline="0" dirty="0">
                <a:ln>
                  <a:noFill/>
                </a:ln>
                <a:solidFill>
                  <a:srgbClr val="E74C3C"/>
                </a:solidFill>
                <a:effectLst/>
                <a:latin typeface="Arial Unicode MS"/>
                <a:ea typeface="SFMono-Regular"/>
              </a:rPr>
              <a:t>install(TARGETS ...)</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macro call).</a:t>
            </a:r>
            <a:r>
              <a:rPr kumimoji="0" lang="en-US" altLang="en-US" sz="1400" b="0" i="0" u="none" strike="noStrike" cap="none" normalizeH="0" baseline="0" dirty="0">
                <a:ln>
                  <a:noFill/>
                </a:ln>
                <a:effectLst/>
              </a:rPr>
              <a:t> </a:t>
            </a: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marL="457200" lvl="1" indent="0">
              <a:buNone/>
            </a:pPr>
            <a:endParaRPr lang="en-US" altLang="en-US" sz="1400" dirty="0">
              <a:latin typeface="Arial" panose="020B0604020202020204" pitchFamily="34" charset="0"/>
            </a:endParaRPr>
          </a:p>
          <a:p>
            <a:pPr marL="457200" lvl="1" indent="0">
              <a:buNone/>
            </a:pPr>
            <a:endParaRPr kumimoji="0" lang="en-US" altLang="en-US" sz="1400" b="0" i="0" u="none" strike="noStrike" cap="none" normalizeH="0" baseline="0" dirty="0">
              <a:ln>
                <a:noFill/>
              </a:ln>
              <a:effectLst/>
              <a:latin typeface="Arial" panose="020B0604020202020204" pitchFamily="34" charset="0"/>
            </a:endParaRPr>
          </a:p>
          <a:p>
            <a:r>
              <a:rPr lang="en-US" altLang="en-US" sz="1800" dirty="0">
                <a:latin typeface="Arial" panose="020B0604020202020204" pitchFamily="34" charset="0"/>
              </a:rPr>
              <a:t>Step 4.4: Build and run</a:t>
            </a:r>
          </a:p>
          <a:p>
            <a:pPr lvl="1"/>
            <a:r>
              <a:rPr kumimoji="0" lang="en-US" altLang="en-US" sz="1400" b="0" i="0" u="none" strike="noStrike" cap="none" normalizeH="0" baseline="0" dirty="0">
                <a:ln>
                  <a:noFill/>
                </a:ln>
                <a:effectLst/>
                <a:latin typeface="Lato" panose="020F0502020204030203" pitchFamily="34" charset="0"/>
              </a:rPr>
              <a:t>Navigate back to the root of your workspace, </a:t>
            </a:r>
            <a:r>
              <a:rPr kumimoji="0" lang="en-US" altLang="en-US" sz="1000" b="0" i="0" u="none" strike="noStrike" cap="none" normalizeH="0" baseline="0" dirty="0">
                <a:ln>
                  <a:noFill/>
                </a:ln>
                <a:solidFill>
                  <a:srgbClr val="E74C3C"/>
                </a:solidFill>
                <a:effectLst/>
                <a:latin typeface="Arial Unicode MS"/>
                <a:ea typeface="SFMono-Regular"/>
              </a:rPr>
              <a:t>ros2_ws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build your package</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700" b="0" i="0" u="none" strike="noStrike" cap="none" normalizeH="0" baseline="0" dirty="0">
                <a:ln>
                  <a:noFill/>
                </a:ln>
                <a:solidFill>
                  <a:schemeClr val="tx1"/>
                </a:solidFill>
                <a:effectLst/>
              </a:rPr>
              <a:t> </a:t>
            </a:r>
          </a:p>
          <a:p>
            <a:pPr lvl="2"/>
            <a:r>
              <a:rPr kumimoji="0" lang="en-US" altLang="en-US" sz="1400" b="0" i="0" u="none" strike="noStrike" cap="none" normalizeH="0" baseline="0" dirty="0" err="1">
                <a:ln>
                  <a:noFill/>
                </a:ln>
                <a:solidFill>
                  <a:schemeClr val="tx1"/>
                </a:solidFill>
                <a:effectLst/>
                <a:latin typeface="Arial" panose="020B0604020202020204" pitchFamily="34" charset="0"/>
              </a:rPr>
              <a:t>colcon</a:t>
            </a:r>
            <a:r>
              <a:rPr kumimoji="0" lang="en-US" altLang="en-US" sz="1400" b="0" i="0" u="none" strike="noStrike" cap="none" normalizeH="0" baseline="0" dirty="0">
                <a:ln>
                  <a:noFill/>
                </a:ln>
                <a:solidFill>
                  <a:schemeClr val="tx1"/>
                </a:solidFill>
                <a:effectLst/>
                <a:latin typeface="Arial" panose="020B0604020202020204" pitchFamily="34" charset="0"/>
              </a:rPr>
              <a:t> build --packages-select </a:t>
            </a:r>
            <a:r>
              <a:rPr kumimoji="0" lang="en-US" altLang="en-US" sz="1400" b="0" i="0" u="none" strike="noStrike" cap="none" normalizeH="0" baseline="0" dirty="0" err="1">
                <a:ln>
                  <a:noFill/>
                </a:ln>
                <a:solidFill>
                  <a:schemeClr val="tx1"/>
                </a:solidFill>
                <a:effectLst/>
                <a:latin typeface="Arial" panose="020B0604020202020204" pitchFamily="34" charset="0"/>
              </a:rPr>
              <a:t>bag_recorder_nodes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Open a new terminal, navigate to </a:t>
            </a:r>
            <a:r>
              <a:rPr kumimoji="0" lang="en-US" altLang="en-US" sz="1000" b="0" i="0" u="none" strike="noStrike" cap="none" normalizeH="0" baseline="0" dirty="0">
                <a:ln>
                  <a:noFill/>
                </a:ln>
                <a:solidFill>
                  <a:srgbClr val="E74C3C"/>
                </a:solidFill>
                <a:effectLst/>
                <a:latin typeface="Arial Unicode MS"/>
                <a:ea typeface="SFMono-Regular"/>
              </a:rPr>
              <a:t>ros2_ws</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source the setup files.</a:t>
            </a:r>
          </a:p>
          <a:p>
            <a:pPr lvl="2"/>
            <a:r>
              <a:rPr kumimoji="0" lang="en-US" altLang="en-US" sz="1400" b="0" i="0" u="none" strike="noStrike" cap="none" normalizeH="0" baseline="0" dirty="0">
                <a:ln>
                  <a:noFill/>
                </a:ln>
                <a:effectLst/>
              </a:rPr>
              <a:t>source install/</a:t>
            </a:r>
            <a:r>
              <a:rPr kumimoji="0" lang="en-US" altLang="en-US" sz="1400" b="0" i="0" u="none" strike="noStrike" cap="none" normalizeH="0" baseline="0" dirty="0" err="1">
                <a:ln>
                  <a:noFill/>
                </a:ln>
                <a:effectLst/>
              </a:rPr>
              <a:t>setup.bash</a:t>
            </a:r>
            <a:endParaRPr kumimoji="0" lang="en-US" altLang="en-US" sz="1400" b="0" i="0" u="none" strike="noStrike" cap="none" normalizeH="0" baseline="0" dirty="0">
              <a:ln>
                <a:noFill/>
              </a:ln>
              <a:effectLst/>
            </a:endParaRPr>
          </a:p>
          <a:p>
            <a:pPr lvl="1"/>
            <a:r>
              <a:rPr lang="en-US" sz="1400" b="0" i="0" dirty="0">
                <a:effectLst/>
                <a:latin typeface="Lato" panose="020F0502020204030203" pitchFamily="34" charset="0"/>
              </a:rPr>
              <a:t>Create a directory for the bag. This directory will contain all the files that form a single bag.</a:t>
            </a:r>
          </a:p>
          <a:p>
            <a:pPr lvl="2"/>
            <a:r>
              <a:rPr kumimoji="0" lang="en-US" altLang="en-US" sz="1200" b="0" i="0" u="none" strike="noStrike" cap="none" normalizeH="0" baseline="0" dirty="0" err="1">
                <a:ln>
                  <a:noFill/>
                </a:ln>
                <a:effectLst/>
                <a:latin typeface="Arial" panose="020B0604020202020204" pitchFamily="34" charset="0"/>
              </a:rPr>
              <a:t>mkdir</a:t>
            </a:r>
            <a:r>
              <a:rPr kumimoji="0" lang="en-US" altLang="en-US" sz="1200" b="0" i="0" u="none" strike="noStrike" cap="none" normalizeH="0" baseline="0" dirty="0">
                <a:ln>
                  <a:noFill/>
                </a:ln>
                <a:effectLst/>
                <a:latin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rPr>
              <a:t>timed_synthetic_bag</a:t>
            </a:r>
            <a:endParaRPr kumimoji="0" lang="en-US" altLang="en-US" sz="1200" b="0" i="0" u="none" strike="noStrike" cap="none" normalizeH="0" baseline="0" dirty="0">
              <a:ln>
                <a:noFill/>
              </a:ln>
              <a:effectLst/>
              <a:latin typeface="Arial" panose="020B0604020202020204" pitchFamily="34" charset="0"/>
            </a:endParaRPr>
          </a:p>
          <a:p>
            <a:pPr lvl="1"/>
            <a:r>
              <a:rPr lang="en-US" sz="1400" b="0" i="0" dirty="0">
                <a:effectLst/>
                <a:latin typeface="Lato" panose="020F0502020204030203" pitchFamily="34" charset="0"/>
              </a:rPr>
              <a:t>Now run the node:</a:t>
            </a:r>
          </a:p>
          <a:p>
            <a:pPr lvl="2"/>
            <a:r>
              <a:rPr kumimoji="0" lang="en-US" altLang="en-US" sz="1200" b="0" i="0" u="none" strike="noStrike" cap="none" normalizeH="0" baseline="0" dirty="0">
                <a:ln>
                  <a:noFill/>
                </a:ln>
                <a:effectLst/>
                <a:latin typeface="Arial" panose="020B0604020202020204" pitchFamily="34" charset="0"/>
              </a:rPr>
              <a:t>ros2 run </a:t>
            </a:r>
            <a:r>
              <a:rPr kumimoji="0" lang="en-US" altLang="en-US" sz="1200" b="0" i="0" u="none" strike="noStrike" cap="none" normalizeH="0" baseline="0" dirty="0" err="1">
                <a:ln>
                  <a:noFill/>
                </a:ln>
                <a:effectLst/>
                <a:latin typeface="Arial" panose="020B0604020202020204" pitchFamily="34" charset="0"/>
              </a:rPr>
              <a:t>bag_recorder_nodes</a:t>
            </a:r>
            <a:r>
              <a:rPr kumimoji="0" lang="en-US" altLang="en-US" sz="1200" b="0" i="0" u="none" strike="noStrike" cap="none" normalizeH="0" baseline="0" dirty="0">
                <a:ln>
                  <a:noFill/>
                </a:ln>
                <a:effectLst/>
                <a:latin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rPr>
              <a:t>data_generator_node</a:t>
            </a:r>
            <a:endParaRPr kumimoji="0" lang="en-US" altLang="en-US" sz="1200" b="0" i="0" u="none" strike="noStrike" cap="none" normalizeH="0" baseline="0" dirty="0">
              <a:ln>
                <a:noFill/>
              </a:ln>
              <a:effectLst/>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Wait for 30 seconds or so, then terminate the node with </a:t>
            </a:r>
            <a:r>
              <a:rPr kumimoji="0" lang="en-US" altLang="en-US" sz="1400" b="0" i="0" u="none" strike="noStrike" cap="none" normalizeH="0" baseline="0" dirty="0">
                <a:ln>
                  <a:noFill/>
                </a:ln>
                <a:effectLst/>
                <a:latin typeface="Arial Unicode MS"/>
                <a:ea typeface="SFMono-Regular"/>
              </a:rPr>
              <a:t>ctrl-c</a:t>
            </a:r>
            <a:r>
              <a:rPr kumimoji="0" lang="en-US" altLang="en-US" sz="1400" b="0" i="0" u="none" strike="noStrike" cap="none" normalizeH="0" baseline="0" dirty="0">
                <a:ln>
                  <a:noFill/>
                </a:ln>
                <a:effectLst/>
                <a:latin typeface="Lato" panose="020F0502020204030203" pitchFamily="34" charset="0"/>
              </a:rPr>
              <a:t>. Next, play back the created bag.</a:t>
            </a:r>
          </a:p>
          <a:p>
            <a:pPr lvl="2"/>
            <a:r>
              <a:rPr kumimoji="0" lang="en-US" altLang="en-US" sz="1200" b="0" i="0" u="none" strike="noStrike" cap="none" normalizeH="0" baseline="0" dirty="0">
                <a:ln>
                  <a:noFill/>
                </a:ln>
                <a:effectLst/>
              </a:rPr>
              <a:t>ros2 bag play </a:t>
            </a:r>
            <a:r>
              <a:rPr kumimoji="0" lang="en-US" altLang="en-US" sz="1200" b="0" i="0" u="none" strike="noStrike" cap="none" normalizeH="0" baseline="0" dirty="0" err="1">
                <a:ln>
                  <a:noFill/>
                </a:ln>
                <a:effectLst/>
              </a:rPr>
              <a:t>timed_synthetic_bag</a:t>
            </a:r>
            <a:endParaRPr kumimoji="0" lang="en-US" altLang="en-US" sz="1200" b="0" i="0" u="none" strike="noStrike" cap="none" normalizeH="0" baseline="0" dirty="0">
              <a:ln>
                <a:noFill/>
              </a:ln>
              <a:effectLst/>
            </a:endParaRPr>
          </a:p>
          <a:p>
            <a:pPr lvl="1"/>
            <a:r>
              <a:rPr kumimoji="0" lang="en-US" altLang="en-US" sz="1400" b="0" i="0" u="none" strike="noStrike" cap="none" normalizeH="0" baseline="0" dirty="0">
                <a:ln>
                  <a:noFill/>
                </a:ln>
                <a:effectLst/>
                <a:latin typeface="Lato" panose="020F0502020204030203" pitchFamily="34" charset="0"/>
              </a:rPr>
              <a:t>Open a second terminal and echo the </a:t>
            </a:r>
            <a:r>
              <a:rPr kumimoji="0" lang="en-US" altLang="en-US" sz="1400" b="0" i="0" u="none" strike="noStrike" cap="none" normalizeH="0" baseline="0" dirty="0">
                <a:ln>
                  <a:noFill/>
                </a:ln>
                <a:solidFill>
                  <a:srgbClr val="E74C3C"/>
                </a:solidFill>
                <a:effectLst/>
                <a:latin typeface="Arial Unicode MS"/>
                <a:ea typeface="SFMono-Regular"/>
              </a:rPr>
              <a:t>/synthetic</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topic.</a:t>
            </a:r>
          </a:p>
          <a:p>
            <a:pPr lvl="2"/>
            <a:r>
              <a:rPr kumimoji="0" lang="en-US" altLang="en-US" sz="1200" b="0" i="0" u="none" strike="noStrike" cap="none" normalizeH="0" baseline="0" dirty="0">
                <a:ln>
                  <a:noFill/>
                </a:ln>
                <a:solidFill>
                  <a:schemeClr val="tx1"/>
                </a:solidFill>
                <a:effectLst/>
              </a:rPr>
              <a:t>ros2 topic echo /synthetic</a:t>
            </a:r>
          </a:p>
          <a:p>
            <a:pPr lvl="1"/>
            <a:endParaRPr kumimoji="0" lang="en-US" altLang="en-US" sz="8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9EA89CEC-88EC-11E2-9FE0-2F97F31E43A3}"/>
              </a:ext>
            </a:extLst>
          </p:cNvPr>
          <p:cNvSpPr>
            <a:spLocks noGrp="1"/>
          </p:cNvSpPr>
          <p:nvPr>
            <p:ph type="sldNum" sz="quarter" idx="12"/>
          </p:nvPr>
        </p:nvSpPr>
        <p:spPr/>
        <p:txBody>
          <a:bodyPr/>
          <a:lstStyle/>
          <a:p>
            <a:pPr>
              <a:defRPr/>
            </a:pPr>
            <a:fld id="{CA4AC7C1-D12F-41DB-AB4A-A9F0A9959DA2}" type="slidenum">
              <a:rPr lang="ko-KR" altLang="en-US" smtClean="0"/>
              <a:pPr>
                <a:defRPr/>
              </a:pPr>
              <a:t>21</a:t>
            </a:fld>
            <a:endParaRPr lang="ko-KR" altLang="en-US"/>
          </a:p>
        </p:txBody>
      </p:sp>
      <p:pic>
        <p:nvPicPr>
          <p:cNvPr id="8" name="Picture 7">
            <a:extLst>
              <a:ext uri="{FF2B5EF4-FFF2-40B4-BE49-F238E27FC236}">
                <a16:creationId xmlns:a16="http://schemas.microsoft.com/office/drawing/2014/main" id="{03F1FEC3-B109-61CE-17E1-A62481F122E6}"/>
              </a:ext>
            </a:extLst>
          </p:cNvPr>
          <p:cNvPicPr>
            <a:picLocks noChangeAspect="1"/>
          </p:cNvPicPr>
          <p:nvPr/>
        </p:nvPicPr>
        <p:blipFill>
          <a:blip r:embed="rId2"/>
          <a:stretch>
            <a:fillRect/>
          </a:stretch>
        </p:blipFill>
        <p:spPr>
          <a:xfrm>
            <a:off x="2206015" y="1988840"/>
            <a:ext cx="4731969" cy="1007504"/>
          </a:xfrm>
          <a:prstGeom prst="rect">
            <a:avLst/>
          </a:prstGeom>
        </p:spPr>
      </p:pic>
      <p:sp>
        <p:nvSpPr>
          <p:cNvPr id="10" name="Rectangle 3">
            <a:extLst>
              <a:ext uri="{FF2B5EF4-FFF2-40B4-BE49-F238E27FC236}">
                <a16:creationId xmlns:a16="http://schemas.microsoft.com/office/drawing/2014/main" id="{B32C56CF-1C78-AFA7-3146-7F71DAFBB9DE}"/>
              </a:ext>
            </a:extLst>
          </p:cNvPr>
          <p:cNvSpPr>
            <a:spLocks noChangeArrowheads="1"/>
          </p:cNvSpPr>
          <p:nvPr/>
        </p:nvSpPr>
        <p:spPr bwMode="auto">
          <a:xfrm>
            <a:off x="0" y="-483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04040"/>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499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59DB-1D87-3E5D-2CAF-9D79814AE39A}"/>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1C6F5C0A-A608-12E4-3097-0AFB1531BB1A}"/>
              </a:ext>
            </a:extLst>
          </p:cNvPr>
          <p:cNvSpPr>
            <a:spLocks noGrp="1"/>
          </p:cNvSpPr>
          <p:nvPr>
            <p:ph idx="1"/>
          </p:nvPr>
        </p:nvSpPr>
        <p:spPr/>
        <p:txBody>
          <a:bodyPr/>
          <a:lstStyle/>
          <a:p>
            <a:r>
              <a:rPr lang="en-US" sz="1600" b="1" i="0" dirty="0">
                <a:solidFill>
                  <a:srgbClr val="404040"/>
                </a:solidFill>
                <a:effectLst/>
                <a:latin typeface="Lato" panose="020F0502020204030203" pitchFamily="34" charset="0"/>
              </a:rPr>
              <a:t>Goal:</a:t>
            </a:r>
            <a:r>
              <a:rPr lang="en-US" sz="1600" b="0" i="0" dirty="0">
                <a:solidFill>
                  <a:srgbClr val="404040"/>
                </a:solidFill>
                <a:effectLst/>
                <a:latin typeface="Lato" panose="020F0502020204030203" pitchFamily="34" charset="0"/>
              </a:rPr>
              <a:t> Setup a robot simulation and control it from ROS 2.</a:t>
            </a:r>
          </a:p>
          <a:p>
            <a:pPr lvl="1"/>
            <a:r>
              <a:rPr lang="en-US" sz="1100" b="0" i="0" dirty="0">
                <a:effectLst/>
                <a:latin typeface="Lato" panose="020F0502020204030203" pitchFamily="34" charset="0"/>
              </a:rPr>
              <a:t>Several robot simulators can be used with ROS 2, such as Gazebo, Ignition, </a:t>
            </a:r>
            <a:r>
              <a:rPr lang="en-US" sz="1100" b="0" i="0" dirty="0" err="1">
                <a:effectLst/>
                <a:latin typeface="Lato" panose="020F0502020204030203" pitchFamily="34" charset="0"/>
              </a:rPr>
              <a:t>Webots</a:t>
            </a:r>
            <a:r>
              <a:rPr lang="en-US" sz="1100" b="0" i="0" dirty="0">
                <a:effectLst/>
                <a:latin typeface="Lato" panose="020F0502020204030203" pitchFamily="34" charset="0"/>
              </a:rPr>
              <a:t>, etc. Unlike </a:t>
            </a:r>
            <a:r>
              <a:rPr lang="en-US" sz="1100" b="0" i="0" dirty="0" err="1">
                <a:effectLst/>
                <a:latin typeface="Lato" panose="020F0502020204030203" pitchFamily="34" charset="0"/>
              </a:rPr>
              <a:t>turtlesim</a:t>
            </a:r>
            <a:r>
              <a:rPr lang="en-US" sz="1100" b="0" i="0" dirty="0">
                <a:effectLst/>
                <a:latin typeface="Lato" panose="020F0502020204030203" pitchFamily="34" charset="0"/>
              </a:rPr>
              <a:t>, they provide fairly realistic results relying on physics-based models for robots, sensors, actuators and objects.</a:t>
            </a:r>
            <a:endParaRPr lang="en-US" sz="1100" b="0" i="0" dirty="0">
              <a:solidFill>
                <a:srgbClr val="404040"/>
              </a:solidFill>
              <a:effectLst/>
              <a:latin typeface="Lato" panose="020F0502020204030203" pitchFamily="34" charset="0"/>
            </a:endParaRPr>
          </a:p>
          <a:p>
            <a:r>
              <a:rPr lang="en-US" sz="1500" dirty="0">
                <a:solidFill>
                  <a:srgbClr val="404040"/>
                </a:solidFill>
                <a:latin typeface="Lato" panose="020F0502020204030203" pitchFamily="34" charset="0"/>
              </a:rPr>
              <a:t>Step 1: Create the package structure</a:t>
            </a:r>
          </a:p>
          <a:p>
            <a:pPr lvl="1"/>
            <a:r>
              <a:rPr kumimoji="0" lang="en-US" altLang="en-US" sz="1200" b="0" i="0" u="none" strike="noStrike" cap="none" normalizeH="0" baseline="0" dirty="0">
                <a:ln>
                  <a:noFill/>
                </a:ln>
                <a:solidFill>
                  <a:srgbClr val="404040"/>
                </a:solidFill>
                <a:effectLst/>
                <a:latin typeface="Lato" panose="020F0502020204030203" pitchFamily="34" charset="0"/>
              </a:rPr>
              <a:t>Let’s organize the code in a custom ROS 2 package. Create a new package named </a:t>
            </a:r>
            <a:r>
              <a:rPr kumimoji="0" lang="en-US" altLang="en-US" sz="650" b="0" i="0" u="none" strike="noStrike" cap="none" normalizeH="0" baseline="0" dirty="0" err="1">
                <a:ln>
                  <a:noFill/>
                </a:ln>
                <a:solidFill>
                  <a:srgbClr val="E74C3C"/>
                </a:solidFill>
                <a:effectLst/>
                <a:latin typeface="Arial Unicode MS"/>
                <a:ea typeface="SFMono-Regular"/>
              </a:rPr>
              <a:t>my_package</a:t>
            </a:r>
            <a:r>
              <a:rPr kumimoji="0" lang="en-US" altLang="en-US" sz="1200" b="0" i="0" u="none" strike="noStrike" cap="none" normalizeH="0" baseline="0" dirty="0">
                <a:ln>
                  <a:noFill/>
                </a:ln>
                <a:solidFill>
                  <a:srgbClr val="404040"/>
                </a:solidFill>
                <a:effectLst/>
                <a:latin typeface="Lato" panose="020F0502020204030203" pitchFamily="34" charset="0"/>
              </a:rPr>
              <a:t> from the </a:t>
            </a:r>
            <a:r>
              <a:rPr kumimoji="0" lang="en-US" altLang="en-US" sz="650" b="0" i="0" u="none" strike="noStrike" cap="none" normalizeH="0" baseline="0" dirty="0" err="1">
                <a:ln>
                  <a:noFill/>
                </a:ln>
                <a:solidFill>
                  <a:srgbClr val="E74C3C"/>
                </a:solidFill>
                <a:effectLst/>
                <a:latin typeface="Arial Unicode MS"/>
                <a:ea typeface="SFMono-Regular"/>
              </a:rPr>
              <a:t>src</a:t>
            </a:r>
            <a:r>
              <a:rPr kumimoji="0" lang="en-US" altLang="en-US" sz="1200" b="0" i="0" u="none" strike="noStrike" cap="none" normalizeH="0" baseline="0" dirty="0">
                <a:ln>
                  <a:noFill/>
                </a:ln>
                <a:solidFill>
                  <a:srgbClr val="404040"/>
                </a:solidFill>
                <a:effectLst/>
                <a:latin typeface="Lato" panose="020F0502020204030203" pitchFamily="34" charset="0"/>
              </a:rPr>
              <a:t> folder of your ROS 2 workspace. Change the current directory of your terminal to </a:t>
            </a:r>
            <a:r>
              <a:rPr kumimoji="0" lang="en-US" altLang="en-US" sz="650" b="0" i="0" u="none" strike="noStrike" cap="none" normalizeH="0" baseline="0" dirty="0">
                <a:ln>
                  <a:noFill/>
                </a:ln>
                <a:solidFill>
                  <a:srgbClr val="E74C3C"/>
                </a:solidFill>
                <a:effectLst/>
                <a:latin typeface="Arial Unicode MS"/>
                <a:ea typeface="SFMono-Regular"/>
              </a:rPr>
              <a:t>ros2_ws/</a:t>
            </a:r>
            <a:r>
              <a:rPr kumimoji="0" lang="en-US" altLang="en-US" sz="650" b="0" i="0" u="none" strike="noStrike" cap="none" normalizeH="0" baseline="0" dirty="0" err="1">
                <a:ln>
                  <a:noFill/>
                </a:ln>
                <a:solidFill>
                  <a:srgbClr val="E74C3C"/>
                </a:solidFill>
                <a:effectLst/>
                <a:latin typeface="Arial Unicode MS"/>
                <a:ea typeface="SFMono-Regular"/>
              </a:rPr>
              <a:t>src</a:t>
            </a:r>
            <a:r>
              <a:rPr kumimoji="0" lang="en-US" altLang="en-US" sz="1200" b="0" i="0" u="none" strike="noStrike" cap="none" normalizeH="0" baseline="0" dirty="0">
                <a:ln>
                  <a:noFill/>
                </a:ln>
                <a:solidFill>
                  <a:srgbClr val="404040"/>
                </a:solidFill>
                <a:effectLst/>
                <a:latin typeface="Lato" panose="020F0502020204030203" pitchFamily="34" charset="0"/>
              </a:rPr>
              <a:t> and run:</a:t>
            </a:r>
            <a:r>
              <a:rPr kumimoji="0" lang="en-US" altLang="en-US" sz="4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lvl="2"/>
            <a:r>
              <a:rPr lang="en-US" sz="1500" b="0" i="0" dirty="0">
                <a:solidFill>
                  <a:srgbClr val="404040"/>
                </a:solidFill>
                <a:effectLst/>
                <a:latin typeface="Lato" panose="020F0502020204030203" pitchFamily="34" charset="0"/>
              </a:rPr>
              <a:t>ros2 pkg create --build-type </a:t>
            </a:r>
            <a:r>
              <a:rPr lang="en-US" sz="1500" b="0" i="0" dirty="0" err="1">
                <a:solidFill>
                  <a:srgbClr val="404040"/>
                </a:solidFill>
                <a:effectLst/>
                <a:latin typeface="Lato" panose="020F0502020204030203" pitchFamily="34" charset="0"/>
              </a:rPr>
              <a:t>ament_python</a:t>
            </a:r>
            <a:r>
              <a:rPr lang="en-US" sz="1500" b="0" i="0" dirty="0">
                <a:solidFill>
                  <a:srgbClr val="404040"/>
                </a:solidFill>
                <a:effectLst/>
                <a:latin typeface="Lato" panose="020F0502020204030203" pitchFamily="34" charset="0"/>
              </a:rPr>
              <a:t> --node-name </a:t>
            </a:r>
            <a:r>
              <a:rPr lang="en-US" sz="1500" b="0" i="0" dirty="0" err="1">
                <a:solidFill>
                  <a:srgbClr val="404040"/>
                </a:solidFill>
                <a:effectLst/>
                <a:latin typeface="Lato" panose="020F0502020204030203" pitchFamily="34" charset="0"/>
              </a:rPr>
              <a:t>my_robot_driver</a:t>
            </a:r>
            <a:r>
              <a:rPr lang="en-US" sz="1500" b="0" i="0" dirty="0">
                <a:solidFill>
                  <a:srgbClr val="404040"/>
                </a:solidFill>
                <a:effectLst/>
                <a:latin typeface="Lato" panose="020F0502020204030203" pitchFamily="34" charset="0"/>
              </a:rPr>
              <a:t> </a:t>
            </a:r>
            <a:r>
              <a:rPr lang="en-US" sz="1500" b="0" i="0" dirty="0" err="1">
                <a:solidFill>
                  <a:srgbClr val="404040"/>
                </a:solidFill>
                <a:effectLst/>
                <a:latin typeface="Lato" panose="020F0502020204030203" pitchFamily="34" charset="0"/>
              </a:rPr>
              <a:t>my_package</a:t>
            </a:r>
            <a:r>
              <a:rPr lang="en-US" sz="1500" b="0" i="0" dirty="0">
                <a:solidFill>
                  <a:srgbClr val="404040"/>
                </a:solidFill>
                <a:effectLst/>
                <a:latin typeface="Lato" panose="020F0502020204030203" pitchFamily="34" charset="0"/>
              </a:rPr>
              <a:t> --dependencies </a:t>
            </a:r>
            <a:r>
              <a:rPr lang="en-US" sz="1500" b="0" i="0" dirty="0" err="1">
                <a:solidFill>
                  <a:srgbClr val="404040"/>
                </a:solidFill>
                <a:effectLst/>
                <a:latin typeface="Lato" panose="020F0502020204030203" pitchFamily="34" charset="0"/>
              </a:rPr>
              <a:t>rclpy</a:t>
            </a:r>
            <a:r>
              <a:rPr lang="en-US" sz="1500" b="0" i="0" dirty="0">
                <a:solidFill>
                  <a:srgbClr val="404040"/>
                </a:solidFill>
                <a:effectLst/>
                <a:latin typeface="Lato" panose="020F0502020204030203" pitchFamily="34" charset="0"/>
              </a:rPr>
              <a:t> </a:t>
            </a:r>
            <a:r>
              <a:rPr lang="en-US" sz="1500" b="0" i="0" dirty="0" err="1">
                <a:solidFill>
                  <a:srgbClr val="404040"/>
                </a:solidFill>
                <a:effectLst/>
                <a:latin typeface="Lato" panose="020F0502020204030203" pitchFamily="34" charset="0"/>
              </a:rPr>
              <a:t>geometry_msgs</a:t>
            </a:r>
            <a:r>
              <a:rPr lang="en-US" sz="1500" b="0" i="0" dirty="0">
                <a:solidFill>
                  <a:srgbClr val="404040"/>
                </a:solidFill>
                <a:effectLst/>
                <a:latin typeface="Lato" panose="020F0502020204030203" pitchFamily="34" charset="0"/>
              </a:rPr>
              <a:t> webots_ros2_driver</a:t>
            </a:r>
          </a:p>
          <a:p>
            <a:pPr lvl="1"/>
            <a:r>
              <a:rPr kumimoji="0" lang="en-US" altLang="en-US" sz="1100" b="0" i="0" u="none" strike="noStrike" cap="none" normalizeH="0" baseline="0" dirty="0">
                <a:ln>
                  <a:noFill/>
                </a:ln>
                <a:solidFill>
                  <a:srgbClr val="404040"/>
                </a:solidFill>
                <a:effectLst/>
                <a:latin typeface="Lato" panose="020F0502020204030203" pitchFamily="34" charset="0"/>
              </a:rPr>
              <a:t>The </a:t>
            </a:r>
            <a:r>
              <a:rPr kumimoji="0" lang="en-US" altLang="en-US" sz="800" b="0" i="0" u="none" strike="noStrike" cap="none" normalizeH="0" baseline="0" dirty="0">
                <a:ln>
                  <a:noFill/>
                </a:ln>
                <a:solidFill>
                  <a:srgbClr val="E74C3C"/>
                </a:solidFill>
                <a:effectLst/>
                <a:latin typeface="Arial Unicode MS"/>
                <a:ea typeface="SFMono-Regular"/>
              </a:rPr>
              <a:t>--node-name </a:t>
            </a:r>
            <a:r>
              <a:rPr kumimoji="0" lang="en-US" altLang="en-US" sz="800" b="0" i="0" u="none" strike="noStrike" cap="none" normalizeH="0" baseline="0" dirty="0" err="1">
                <a:ln>
                  <a:noFill/>
                </a:ln>
                <a:solidFill>
                  <a:srgbClr val="E74C3C"/>
                </a:solidFill>
                <a:effectLst/>
                <a:latin typeface="Arial Unicode MS"/>
                <a:ea typeface="SFMono-Regular"/>
              </a:rPr>
              <a:t>my_robot_driver</a:t>
            </a:r>
            <a:r>
              <a:rPr kumimoji="0" lang="en-US" altLang="en-US" sz="1100" b="0" i="0" u="none" strike="noStrike" cap="none" normalizeH="0" baseline="0" dirty="0">
                <a:ln>
                  <a:noFill/>
                </a:ln>
                <a:solidFill>
                  <a:srgbClr val="404040"/>
                </a:solidFill>
                <a:effectLst/>
                <a:latin typeface="Lato" panose="020F0502020204030203" pitchFamily="34" charset="0"/>
              </a:rPr>
              <a:t> option will create a </a:t>
            </a:r>
            <a:r>
              <a:rPr kumimoji="0" lang="en-US" altLang="en-US" sz="800" b="0" i="0" u="none" strike="noStrike" cap="none" normalizeH="0" baseline="0" dirty="0">
                <a:ln>
                  <a:noFill/>
                </a:ln>
                <a:solidFill>
                  <a:srgbClr val="E74C3C"/>
                </a:solidFill>
                <a:effectLst/>
                <a:latin typeface="Arial Unicode MS"/>
                <a:ea typeface="SFMono-Regular"/>
              </a:rPr>
              <a:t>my_robot_driver.py</a:t>
            </a:r>
            <a:r>
              <a:rPr kumimoji="0" lang="en-US" altLang="en-US" sz="1100" b="0" i="0" u="none" strike="noStrike" cap="none" normalizeH="0" baseline="0" dirty="0">
                <a:ln>
                  <a:noFill/>
                </a:ln>
                <a:solidFill>
                  <a:srgbClr val="404040"/>
                </a:solidFill>
                <a:effectLst/>
                <a:latin typeface="Lato" panose="020F0502020204030203" pitchFamily="34" charset="0"/>
              </a:rPr>
              <a:t> template Python plugin in the </a:t>
            </a:r>
            <a:r>
              <a:rPr kumimoji="0" lang="en-US" altLang="en-US" sz="800" b="0" i="0" u="none" strike="noStrike" cap="none" normalizeH="0" baseline="0" dirty="0" err="1">
                <a:ln>
                  <a:noFill/>
                </a:ln>
                <a:solidFill>
                  <a:srgbClr val="E74C3C"/>
                </a:solidFill>
                <a:effectLst/>
                <a:latin typeface="Arial Unicode MS"/>
                <a:ea typeface="SFMono-Regular"/>
              </a:rPr>
              <a:t>my_package</a:t>
            </a:r>
            <a:r>
              <a:rPr kumimoji="0" lang="en-US" altLang="en-US" sz="1100" b="0" i="0" u="none" strike="noStrike" cap="none" normalizeH="0" baseline="0" dirty="0">
                <a:ln>
                  <a:noFill/>
                </a:ln>
                <a:solidFill>
                  <a:srgbClr val="404040"/>
                </a:solidFill>
                <a:effectLst/>
                <a:latin typeface="Lato" panose="020F0502020204030203" pitchFamily="34" charset="0"/>
              </a:rPr>
              <a:t> subfolder that you will modify later. The </a:t>
            </a:r>
            <a:r>
              <a:rPr kumimoji="0" lang="en-US" altLang="en-US" sz="800" b="0" i="0" u="none" strike="noStrike" cap="none" normalizeH="0" baseline="0" dirty="0">
                <a:ln>
                  <a:noFill/>
                </a:ln>
                <a:solidFill>
                  <a:srgbClr val="E74C3C"/>
                </a:solidFill>
                <a:effectLst/>
                <a:latin typeface="Arial Unicode MS"/>
                <a:ea typeface="SFMono-Regular"/>
              </a:rPr>
              <a:t>--dependencies </a:t>
            </a:r>
            <a:r>
              <a:rPr kumimoji="0" lang="en-US" altLang="en-US" sz="800" b="0" i="0" u="none" strike="noStrike" cap="none" normalizeH="0" baseline="0" dirty="0" err="1">
                <a:ln>
                  <a:noFill/>
                </a:ln>
                <a:solidFill>
                  <a:srgbClr val="E74C3C"/>
                </a:solidFill>
                <a:effectLst/>
                <a:latin typeface="Arial Unicode MS"/>
                <a:ea typeface="SFMono-Regular"/>
              </a:rPr>
              <a:t>rclpy</a:t>
            </a:r>
            <a:r>
              <a:rPr kumimoji="0" lang="en-US" altLang="en-US" sz="800" b="0" i="0" u="none" strike="noStrike" cap="none" normalizeH="0" baseline="0" dirty="0">
                <a:ln>
                  <a:noFill/>
                </a:ln>
                <a:solidFill>
                  <a:srgbClr val="E74C3C"/>
                </a:solidFill>
                <a:effectLst/>
                <a:latin typeface="Arial Unicode MS"/>
                <a:ea typeface="SFMono-Regular"/>
              </a:rPr>
              <a:t> </a:t>
            </a:r>
            <a:r>
              <a:rPr kumimoji="0" lang="en-US" altLang="en-US" sz="800" b="0" i="0" u="none" strike="noStrike" cap="none" normalizeH="0" baseline="0" dirty="0" err="1">
                <a:ln>
                  <a:noFill/>
                </a:ln>
                <a:solidFill>
                  <a:srgbClr val="E74C3C"/>
                </a:solidFill>
                <a:effectLst/>
                <a:latin typeface="Arial Unicode MS"/>
                <a:ea typeface="SFMono-Regular"/>
              </a:rPr>
              <a:t>geometry_msgs</a:t>
            </a:r>
            <a:r>
              <a:rPr kumimoji="0" lang="en-US" altLang="en-US" sz="800" b="0" i="0" u="none" strike="noStrike" cap="none" normalizeH="0" baseline="0" dirty="0">
                <a:ln>
                  <a:noFill/>
                </a:ln>
                <a:solidFill>
                  <a:srgbClr val="E74C3C"/>
                </a:solidFill>
                <a:effectLst/>
                <a:latin typeface="Arial Unicode MS"/>
                <a:ea typeface="SFMono-Regular"/>
              </a:rPr>
              <a:t> webots_ros2_driver</a:t>
            </a:r>
            <a:r>
              <a:rPr kumimoji="0" lang="en-US" altLang="en-US" sz="1100" b="0" i="0" u="none" strike="noStrike" cap="none" normalizeH="0" baseline="0" dirty="0">
                <a:ln>
                  <a:noFill/>
                </a:ln>
                <a:solidFill>
                  <a:srgbClr val="404040"/>
                </a:solidFill>
                <a:effectLst/>
                <a:latin typeface="Lato" panose="020F0502020204030203" pitchFamily="34" charset="0"/>
              </a:rPr>
              <a:t> option specifies the packages needed by the </a:t>
            </a:r>
            <a:r>
              <a:rPr kumimoji="0" lang="en-US" altLang="en-US" sz="800" b="0" i="0" u="none" strike="noStrike" cap="none" normalizeH="0" baseline="0" dirty="0">
                <a:ln>
                  <a:noFill/>
                </a:ln>
                <a:solidFill>
                  <a:srgbClr val="E74C3C"/>
                </a:solidFill>
                <a:effectLst/>
                <a:latin typeface="Arial Unicode MS"/>
                <a:ea typeface="SFMono-Regular"/>
              </a:rPr>
              <a:t>my_robot_driver.py</a:t>
            </a:r>
            <a:r>
              <a:rPr kumimoji="0" lang="en-US" altLang="en-US" sz="1100" b="0" i="0" u="none" strike="noStrike" cap="none" normalizeH="0" baseline="0" dirty="0">
                <a:ln>
                  <a:noFill/>
                </a:ln>
                <a:solidFill>
                  <a:srgbClr val="404040"/>
                </a:solidFill>
                <a:effectLst/>
                <a:latin typeface="Lato" panose="020F0502020204030203" pitchFamily="34" charset="0"/>
              </a:rPr>
              <a:t> plugin in the </a:t>
            </a:r>
            <a:r>
              <a:rPr kumimoji="0" lang="en-US" altLang="en-US" sz="800" b="0" i="0" u="none" strike="noStrike" cap="none" normalizeH="0" baseline="0" dirty="0">
                <a:ln>
                  <a:noFill/>
                </a:ln>
                <a:solidFill>
                  <a:srgbClr val="E74C3C"/>
                </a:solidFill>
                <a:effectLst/>
                <a:latin typeface="Arial Unicode MS"/>
                <a:ea typeface="SFMono-Regular"/>
              </a:rPr>
              <a:t>package.xml</a:t>
            </a:r>
            <a:r>
              <a:rPr kumimoji="0" lang="en-US" altLang="en-US" sz="1100" b="0" i="0" u="none" strike="noStrike" cap="none" normalizeH="0" baseline="0" dirty="0">
                <a:ln>
                  <a:noFill/>
                </a:ln>
                <a:solidFill>
                  <a:srgbClr val="404040"/>
                </a:solidFill>
                <a:effectLst/>
                <a:latin typeface="Lato" panose="020F0502020204030203" pitchFamily="34" charset="0"/>
              </a:rPr>
              <a:t> file. Let’s add a </a:t>
            </a:r>
            <a:r>
              <a:rPr kumimoji="0" lang="en-US" altLang="en-US" sz="800" b="0" i="0" u="none" strike="noStrike" cap="none" normalizeH="0" baseline="0" dirty="0">
                <a:ln>
                  <a:noFill/>
                </a:ln>
                <a:solidFill>
                  <a:srgbClr val="E74C3C"/>
                </a:solidFill>
                <a:effectLst/>
                <a:latin typeface="Arial Unicode MS"/>
                <a:ea typeface="SFMono-Regular"/>
              </a:rPr>
              <a:t>launch</a:t>
            </a:r>
            <a:r>
              <a:rPr kumimoji="0" lang="en-US" altLang="en-US" sz="1100" b="0" i="0" u="none" strike="noStrike" cap="none" normalizeH="0" baseline="0" dirty="0">
                <a:ln>
                  <a:noFill/>
                </a:ln>
                <a:solidFill>
                  <a:srgbClr val="404040"/>
                </a:solidFill>
                <a:effectLst/>
                <a:latin typeface="Lato" panose="020F0502020204030203" pitchFamily="34" charset="0"/>
              </a:rPr>
              <a:t> and a </a:t>
            </a:r>
            <a:r>
              <a:rPr kumimoji="0" lang="en-US" altLang="en-US" sz="800" b="0" i="0" u="none" strike="noStrike" cap="none" normalizeH="0" baseline="0" dirty="0">
                <a:ln>
                  <a:noFill/>
                </a:ln>
                <a:solidFill>
                  <a:srgbClr val="E74C3C"/>
                </a:solidFill>
                <a:effectLst/>
                <a:latin typeface="Arial Unicode MS"/>
                <a:ea typeface="SFMono-Regular"/>
              </a:rPr>
              <a:t>worlds</a:t>
            </a:r>
            <a:r>
              <a:rPr kumimoji="0" lang="en-US" altLang="en-US" sz="1100" b="0" i="0" u="none" strike="noStrike" cap="none" normalizeH="0" baseline="0" dirty="0">
                <a:ln>
                  <a:noFill/>
                </a:ln>
                <a:solidFill>
                  <a:srgbClr val="404040"/>
                </a:solidFill>
                <a:effectLst/>
                <a:latin typeface="Lato" panose="020F0502020204030203" pitchFamily="34" charset="0"/>
              </a:rPr>
              <a:t> folder inside the </a:t>
            </a:r>
            <a:r>
              <a:rPr kumimoji="0" lang="en-US" altLang="en-US" sz="800" b="0" i="0" u="none" strike="noStrike" cap="none" normalizeH="0" baseline="0" dirty="0" err="1">
                <a:ln>
                  <a:noFill/>
                </a:ln>
                <a:solidFill>
                  <a:srgbClr val="E74C3C"/>
                </a:solidFill>
                <a:effectLst/>
                <a:latin typeface="Arial Unicode MS"/>
                <a:ea typeface="SFMono-Regular"/>
              </a:rPr>
              <a:t>my_package</a:t>
            </a:r>
            <a:r>
              <a:rPr kumimoji="0" lang="en-US" altLang="en-US" sz="1100" b="0" i="0" u="none" strike="noStrike" cap="none" normalizeH="0" baseline="0" dirty="0">
                <a:ln>
                  <a:noFill/>
                </a:ln>
                <a:solidFill>
                  <a:srgbClr val="404040"/>
                </a:solidFill>
                <a:effectLst/>
                <a:latin typeface="Lato" panose="020F0502020204030203" pitchFamily="34" charset="0"/>
              </a:rPr>
              <a:t> folder.</a:t>
            </a:r>
            <a:r>
              <a:rPr kumimoji="0" lang="en-US" altLang="en-US" sz="500" b="0" i="0" u="none" strike="noStrike" cap="none" normalizeH="0" baseline="0" dirty="0">
                <a:ln>
                  <a:noFill/>
                </a:ln>
                <a:solidFill>
                  <a:schemeClr val="tx1"/>
                </a:solidFill>
                <a:effectLst/>
              </a:rPr>
              <a:t> </a:t>
            </a:r>
          </a:p>
          <a:p>
            <a:pPr lvl="1"/>
            <a:endParaRPr lang="en-US" altLang="en-US" sz="500" dirty="0">
              <a:latin typeface="Arial" panose="020B0604020202020204" pitchFamily="34" charset="0"/>
            </a:endParaRPr>
          </a:p>
          <a:p>
            <a:pPr lvl="1"/>
            <a:endParaRPr kumimoji="0" lang="en-US" altLang="en-US" sz="500" b="0" i="0" u="none" strike="noStrike" cap="none" normalizeH="0" baseline="0" dirty="0">
              <a:ln>
                <a:noFill/>
              </a:ln>
              <a:solidFill>
                <a:schemeClr val="tx1"/>
              </a:solidFill>
              <a:effectLst/>
              <a:latin typeface="Arial" panose="020B0604020202020204" pitchFamily="34" charset="0"/>
            </a:endParaRPr>
          </a:p>
          <a:p>
            <a:pPr lvl="1"/>
            <a:endParaRPr lang="en-US" altLang="en-US" sz="500" dirty="0">
              <a:latin typeface="Arial" panose="020B0604020202020204" pitchFamily="34" charset="0"/>
            </a:endParaRPr>
          </a:p>
          <a:p>
            <a:pPr lvl="1"/>
            <a:endParaRPr kumimoji="0" lang="en-US" altLang="en-US" sz="500" b="0" i="0" u="none" strike="noStrike" cap="none" normalizeH="0" baseline="0" dirty="0">
              <a:ln>
                <a:noFill/>
              </a:ln>
              <a:solidFill>
                <a:schemeClr val="tx1"/>
              </a:solidFill>
              <a:effectLst/>
              <a:latin typeface="Arial" panose="020B0604020202020204" pitchFamily="34" charset="0"/>
            </a:endParaRPr>
          </a:p>
          <a:p>
            <a:pPr lvl="1"/>
            <a:endParaRPr lang="en-US" altLang="en-US" sz="500" dirty="0">
              <a:latin typeface="Arial" panose="020B0604020202020204" pitchFamily="34" charset="0"/>
            </a:endParaRPr>
          </a:p>
          <a:p>
            <a:pPr lvl="1"/>
            <a:endParaRPr kumimoji="0" lang="en-US" altLang="en-US" sz="500" b="0" i="0" u="none" strike="noStrike" cap="none" normalizeH="0" baseline="0" dirty="0">
              <a:ln>
                <a:noFill/>
              </a:ln>
              <a:solidFill>
                <a:schemeClr val="tx1"/>
              </a:solidFill>
              <a:effectLst/>
              <a:latin typeface="Arial" panose="020B0604020202020204" pitchFamily="34" charset="0"/>
            </a:endParaRPr>
          </a:p>
          <a:p>
            <a:pPr lvl="1"/>
            <a:endParaRPr lang="en-US" altLang="en-US" sz="500" dirty="0">
              <a:latin typeface="Arial" panose="020B0604020202020204" pitchFamily="34" charset="0"/>
            </a:endParaRPr>
          </a:p>
          <a:p>
            <a:pPr lvl="1"/>
            <a:endParaRPr kumimoji="0" lang="en-US" altLang="en-US" sz="500" b="0" i="0" u="none" strike="noStrike" cap="none" normalizeH="0" baseline="0" dirty="0">
              <a:ln>
                <a:noFill/>
              </a:ln>
              <a:solidFill>
                <a:schemeClr val="tx1"/>
              </a:solidFill>
              <a:effectLst/>
              <a:latin typeface="Arial" panose="020B0604020202020204" pitchFamily="34" charset="0"/>
            </a:endParaRPr>
          </a:p>
          <a:p>
            <a:pPr lvl="1"/>
            <a:endParaRPr lang="en-US" altLang="en-US" sz="500" dirty="0">
              <a:latin typeface="Arial" panose="020B0604020202020204" pitchFamily="34" charset="0"/>
            </a:endParaRPr>
          </a:p>
          <a:p>
            <a:pPr algn="l"/>
            <a:r>
              <a:rPr lang="en-US" sz="1400" b="0" i="0" dirty="0">
                <a:solidFill>
                  <a:srgbClr val="404040"/>
                </a:solidFill>
                <a:effectLst/>
                <a:latin typeface="Lato" panose="020F0502020204030203" pitchFamily="34" charset="0"/>
              </a:rPr>
              <a:t>You should end up with the following folder structure:</a:t>
            </a:r>
            <a:br>
              <a:rPr lang="en-US" sz="1400" b="0" i="0" dirty="0">
                <a:solidFill>
                  <a:srgbClr val="404040"/>
                </a:solidFill>
                <a:effectLst/>
                <a:latin typeface="Lato" panose="020F0502020204030203"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sz="1100" b="0" i="0" dirty="0">
              <a:solidFill>
                <a:srgbClr val="404040"/>
              </a:solidFill>
              <a:effectLst/>
              <a:latin typeface="Lato" panose="020F0502020204030203" pitchFamily="34" charset="0"/>
            </a:endParaRPr>
          </a:p>
        </p:txBody>
      </p:sp>
      <p:sp>
        <p:nvSpPr>
          <p:cNvPr id="4" name="Slide Number Placeholder 3">
            <a:extLst>
              <a:ext uri="{FF2B5EF4-FFF2-40B4-BE49-F238E27FC236}">
                <a16:creationId xmlns:a16="http://schemas.microsoft.com/office/drawing/2014/main" id="{43B41AA4-1511-22B2-6162-C534F7DC054E}"/>
              </a:ext>
            </a:extLst>
          </p:cNvPr>
          <p:cNvSpPr>
            <a:spLocks noGrp="1"/>
          </p:cNvSpPr>
          <p:nvPr>
            <p:ph type="sldNum" sz="quarter" idx="12"/>
          </p:nvPr>
        </p:nvSpPr>
        <p:spPr/>
        <p:txBody>
          <a:bodyPr/>
          <a:lstStyle/>
          <a:p>
            <a:pPr>
              <a:defRPr/>
            </a:pPr>
            <a:fld id="{CA4AC7C1-D12F-41DB-AB4A-A9F0A9959DA2}" type="slidenum">
              <a:rPr lang="ko-KR" altLang="en-US" smtClean="0"/>
              <a:pPr>
                <a:defRPr/>
              </a:pPr>
              <a:t>22</a:t>
            </a:fld>
            <a:endParaRPr lang="ko-KR" altLang="en-US"/>
          </a:p>
        </p:txBody>
      </p:sp>
      <p:sp>
        <p:nvSpPr>
          <p:cNvPr id="5" name="Rectangle 1">
            <a:extLst>
              <a:ext uri="{FF2B5EF4-FFF2-40B4-BE49-F238E27FC236}">
                <a16:creationId xmlns:a16="http://schemas.microsoft.com/office/drawing/2014/main" id="{63FF1A64-EEFB-640A-B776-F2D7B422524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292037A-3F23-0D05-677C-918EEE95F5B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3432FB3-E386-AAB0-C5E2-7580F26BEF05}"/>
              </a:ext>
            </a:extLst>
          </p:cNvPr>
          <p:cNvPicPr>
            <a:picLocks noChangeAspect="1"/>
          </p:cNvPicPr>
          <p:nvPr/>
        </p:nvPicPr>
        <p:blipFill>
          <a:blip r:embed="rId2"/>
          <a:stretch>
            <a:fillRect/>
          </a:stretch>
        </p:blipFill>
        <p:spPr>
          <a:xfrm>
            <a:off x="3491880" y="3573016"/>
            <a:ext cx="1857634" cy="619211"/>
          </a:xfrm>
          <a:prstGeom prst="rect">
            <a:avLst/>
          </a:prstGeom>
        </p:spPr>
      </p:pic>
      <p:pic>
        <p:nvPicPr>
          <p:cNvPr id="10" name="Picture 9">
            <a:extLst>
              <a:ext uri="{FF2B5EF4-FFF2-40B4-BE49-F238E27FC236}">
                <a16:creationId xmlns:a16="http://schemas.microsoft.com/office/drawing/2014/main" id="{9F0B1417-F744-3F7C-537A-7035EE8F1957}"/>
              </a:ext>
            </a:extLst>
          </p:cNvPr>
          <p:cNvPicPr>
            <a:picLocks noChangeAspect="1"/>
          </p:cNvPicPr>
          <p:nvPr/>
        </p:nvPicPr>
        <p:blipFill>
          <a:blip r:embed="rId3"/>
          <a:stretch>
            <a:fillRect/>
          </a:stretch>
        </p:blipFill>
        <p:spPr>
          <a:xfrm>
            <a:off x="5940152" y="4050991"/>
            <a:ext cx="2376264" cy="2235509"/>
          </a:xfrm>
          <a:prstGeom prst="rect">
            <a:avLst/>
          </a:prstGeom>
        </p:spPr>
      </p:pic>
    </p:spTree>
    <p:extLst>
      <p:ext uri="{BB962C8B-B14F-4D97-AF65-F5344CB8AC3E}">
        <p14:creationId xmlns:p14="http://schemas.microsoft.com/office/powerpoint/2010/main" val="366943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FE3A-4CDB-CF25-2B12-8DC5F56D8B01}"/>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6F864C03-2E64-5DF5-24F1-D07FADA3F35F}"/>
              </a:ext>
            </a:extLst>
          </p:cNvPr>
          <p:cNvSpPr>
            <a:spLocks noGrp="1"/>
          </p:cNvSpPr>
          <p:nvPr>
            <p:ph idx="1"/>
          </p:nvPr>
        </p:nvSpPr>
        <p:spPr>
          <a:xfrm>
            <a:off x="179512" y="1071563"/>
            <a:ext cx="8784976" cy="5214937"/>
          </a:xfrm>
        </p:spPr>
        <p:txBody>
          <a:bodyPr/>
          <a:lstStyle/>
          <a:p>
            <a:r>
              <a:rPr lang="en-US" sz="2000" dirty="0"/>
              <a:t>Step 2: Setup the simulation </a:t>
            </a:r>
          </a:p>
          <a:p>
            <a:pPr lvl="1"/>
            <a:r>
              <a:rPr lang="en-US" sz="1400" b="0" i="0" dirty="0">
                <a:effectLst/>
                <a:latin typeface="Lato" panose="020F0502020204030203" pitchFamily="34" charset="0"/>
              </a:rPr>
              <a:t>You will need a world file containing a robot to launch your simulation.  </a:t>
            </a:r>
            <a:r>
              <a:rPr lang="en-US" sz="1400" b="0" i="0" dirty="0">
                <a:solidFill>
                  <a:srgbClr val="404040"/>
                </a:solidFill>
                <a:effectLst/>
                <a:latin typeface="Lato" panose="020F0502020204030203" pitchFamily="34" charset="0"/>
                <a:hlinkClick r:id="rId2"/>
              </a:rPr>
              <a:t>Download this file</a:t>
            </a:r>
            <a:endParaRPr lang="en-US" sz="1400" b="0" i="0" dirty="0">
              <a:solidFill>
                <a:srgbClr val="404040"/>
              </a:solidFill>
              <a:effectLst/>
              <a:latin typeface="Lato" panose="020F0502020204030203" pitchFamily="34" charset="0"/>
            </a:endParaRPr>
          </a:p>
          <a:p>
            <a:pPr lvl="1"/>
            <a:r>
              <a:rPr kumimoji="0" lang="en-US" altLang="en-US" sz="1400" b="0" i="0" u="none" strike="noStrike" cap="none" normalizeH="0" baseline="0" dirty="0">
                <a:ln>
                  <a:noFill/>
                </a:ln>
                <a:effectLst/>
                <a:latin typeface="Lato" panose="020F0502020204030203" pitchFamily="34" charset="0"/>
              </a:rPr>
              <a:t>This is actually a fairly simple text file you can visualize in a text editor. A simple robot is already included in this </a:t>
            </a:r>
            <a:r>
              <a:rPr kumimoji="0" lang="en-US" altLang="en-US" sz="1400" b="0" i="0" u="none" strike="noStrike" cap="none" normalizeH="0" baseline="0" dirty="0" err="1">
                <a:ln>
                  <a:noFill/>
                </a:ln>
                <a:effectLst/>
                <a:latin typeface="Arial Unicode MS"/>
                <a:ea typeface="SFMono-Regular"/>
              </a:rPr>
              <a:t>my_world.wbt</a:t>
            </a:r>
            <a:r>
              <a:rPr kumimoji="0" lang="en-US" altLang="en-US" sz="1400" b="0" i="0" u="none" strike="noStrike" cap="none" normalizeH="0" baseline="0" dirty="0">
                <a:ln>
                  <a:noFill/>
                </a:ln>
                <a:effectLst/>
                <a:latin typeface="Lato" panose="020F0502020204030203" pitchFamily="34" charset="0"/>
              </a:rPr>
              <a:t> world file.</a:t>
            </a:r>
            <a:r>
              <a:rPr kumimoji="0" lang="en-US" altLang="en-US" sz="1400" b="0" i="0" u="none" strike="noStrike" cap="none" normalizeH="0" baseline="0" dirty="0">
                <a:ln>
                  <a:noFill/>
                </a:ln>
                <a:effectLst/>
              </a:rPr>
              <a:t> </a:t>
            </a:r>
          </a:p>
          <a:p>
            <a:r>
              <a:rPr lang="en-US" altLang="en-US" sz="2000" dirty="0"/>
              <a:t>Step 3: Change the my_root_driver.py file</a:t>
            </a:r>
          </a:p>
          <a:p>
            <a:pPr lvl="1"/>
            <a:r>
              <a:rPr lang="en-US" altLang="en-US" sz="1400" dirty="0">
                <a:latin typeface="Arial" panose="020B0604020202020204" pitchFamily="34" charset="0"/>
              </a:rPr>
              <a:t>The webots_ros2_driver sub-package automatically creates a ROS 2 interface for most sensors. In this task, you will extend this interface by changing the my_robot_driver.py file.</a:t>
            </a:r>
          </a:p>
          <a:p>
            <a:pPr lvl="1"/>
            <a:r>
              <a:rPr lang="en-US" altLang="en-US" sz="1400" dirty="0">
                <a:latin typeface="Arial" panose="020B0604020202020204" pitchFamily="34" charset="0"/>
              </a:rPr>
              <a:t>Open my_package/my_package/my_robot_driver.py in your favorite editor and replace its contents with the following</a:t>
            </a:r>
            <a:r>
              <a:rPr lang="en-US" altLang="en-US" sz="2000" dirty="0">
                <a:latin typeface="Arial" panose="020B0604020202020204" pitchFamily="34" charset="0"/>
              </a:rPr>
              <a:t>:</a:t>
            </a:r>
          </a:p>
          <a:p>
            <a:pPr lvl="2"/>
            <a:endParaRPr lang="en-US" altLang="en-US" dirty="0">
              <a:latin typeface="Arial" panose="020B0604020202020204" pitchFamily="34" charset="0"/>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18F5D0A-3D03-BD85-9B73-F7BF41E5FEEA}"/>
              </a:ext>
            </a:extLst>
          </p:cNvPr>
          <p:cNvSpPr>
            <a:spLocks noGrp="1"/>
          </p:cNvSpPr>
          <p:nvPr>
            <p:ph type="sldNum" sz="quarter" idx="12"/>
          </p:nvPr>
        </p:nvSpPr>
        <p:spPr/>
        <p:txBody>
          <a:bodyPr/>
          <a:lstStyle/>
          <a:p>
            <a:pPr>
              <a:defRPr/>
            </a:pPr>
            <a:fld id="{CA4AC7C1-D12F-41DB-AB4A-A9F0A9959DA2}" type="slidenum">
              <a:rPr lang="ko-KR" altLang="en-US" smtClean="0"/>
              <a:pPr>
                <a:defRPr/>
              </a:pPr>
              <a:t>23</a:t>
            </a:fld>
            <a:endParaRPr lang="ko-KR" altLang="en-US"/>
          </a:p>
        </p:txBody>
      </p:sp>
      <p:pic>
        <p:nvPicPr>
          <p:cNvPr id="13" name="Picture 12">
            <a:extLst>
              <a:ext uri="{FF2B5EF4-FFF2-40B4-BE49-F238E27FC236}">
                <a16:creationId xmlns:a16="http://schemas.microsoft.com/office/drawing/2014/main" id="{44515065-74FF-EDE6-9043-C59CE95415BF}"/>
              </a:ext>
            </a:extLst>
          </p:cNvPr>
          <p:cNvPicPr>
            <a:picLocks noChangeAspect="1"/>
          </p:cNvPicPr>
          <p:nvPr/>
        </p:nvPicPr>
        <p:blipFill>
          <a:blip r:embed="rId3"/>
          <a:stretch>
            <a:fillRect/>
          </a:stretch>
        </p:blipFill>
        <p:spPr>
          <a:xfrm>
            <a:off x="3131840" y="3334172"/>
            <a:ext cx="4127456" cy="2952328"/>
          </a:xfrm>
          <a:prstGeom prst="rect">
            <a:avLst/>
          </a:prstGeom>
        </p:spPr>
      </p:pic>
    </p:spTree>
    <p:extLst>
      <p:ext uri="{BB962C8B-B14F-4D97-AF65-F5344CB8AC3E}">
        <p14:creationId xmlns:p14="http://schemas.microsoft.com/office/powerpoint/2010/main" val="235991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32A9-4A6E-7E1F-9D61-771891A73BCB}"/>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01B9D362-BF29-08AB-0762-9E965AD9DD71}"/>
              </a:ext>
            </a:extLst>
          </p:cNvPr>
          <p:cNvSpPr>
            <a:spLocks noGrp="1"/>
          </p:cNvSpPr>
          <p:nvPr>
            <p:ph idx="1"/>
          </p:nvPr>
        </p:nvSpPr>
        <p:spPr>
          <a:xfrm>
            <a:off x="179512" y="1071563"/>
            <a:ext cx="8712968" cy="5214937"/>
          </a:xfrm>
        </p:spPr>
        <p:txBody>
          <a:bodyPr/>
          <a:lstStyle/>
          <a:p>
            <a:r>
              <a:rPr lang="en-US" sz="2000" b="1" i="0" u="none" strike="noStrike" dirty="0">
                <a:solidFill>
                  <a:srgbClr val="404040"/>
                </a:solidFill>
                <a:effectLst/>
                <a:latin typeface="Roboto Slab"/>
              </a:rPr>
              <a:t>Create the </a:t>
            </a:r>
            <a:r>
              <a:rPr lang="en-US" sz="2000" b="1" i="0" u="none" strike="noStrike" dirty="0" err="1">
                <a:solidFill>
                  <a:srgbClr val="404040"/>
                </a:solidFill>
                <a:effectLst/>
                <a:latin typeface="Roboto Slab"/>
              </a:rPr>
              <a:t>my_robot.urdf</a:t>
            </a:r>
            <a:r>
              <a:rPr lang="en-US" sz="2000" b="1" i="0" u="none" strike="noStrike" dirty="0">
                <a:solidFill>
                  <a:srgbClr val="404040"/>
                </a:solidFill>
                <a:effectLst/>
                <a:latin typeface="Roboto Slab"/>
              </a:rPr>
              <a:t> file</a:t>
            </a:r>
          </a:p>
          <a:p>
            <a:pPr lvl="1"/>
            <a:r>
              <a:rPr lang="en-US" sz="1600" i="0" dirty="0">
                <a:solidFill>
                  <a:srgbClr val="404040"/>
                </a:solidFill>
                <a:effectLst/>
                <a:latin typeface="Roboto Slab"/>
              </a:rPr>
              <a:t>You now have to create a URDF file to declare the my_robot_driver.py</a:t>
            </a:r>
          </a:p>
          <a:p>
            <a:pPr lvl="1"/>
            <a:r>
              <a:rPr lang="en-US" sz="1600" i="0" dirty="0">
                <a:solidFill>
                  <a:srgbClr val="404040"/>
                </a:solidFill>
                <a:effectLst/>
                <a:latin typeface="Roboto Slab"/>
              </a:rPr>
              <a:t>In the </a:t>
            </a:r>
            <a:r>
              <a:rPr lang="en-US" sz="1600" i="0" dirty="0" err="1">
                <a:solidFill>
                  <a:srgbClr val="404040"/>
                </a:solidFill>
                <a:effectLst/>
                <a:latin typeface="Roboto Slab"/>
              </a:rPr>
              <a:t>my_package</a:t>
            </a:r>
            <a:r>
              <a:rPr lang="en-US" sz="1600" i="0" dirty="0">
                <a:solidFill>
                  <a:srgbClr val="404040"/>
                </a:solidFill>
                <a:effectLst/>
                <a:latin typeface="Roboto Slab"/>
              </a:rPr>
              <a:t>/resource folder create a text file named </a:t>
            </a:r>
            <a:r>
              <a:rPr lang="en-US" sz="1600" i="0" dirty="0" err="1">
                <a:solidFill>
                  <a:srgbClr val="404040"/>
                </a:solidFill>
                <a:effectLst/>
                <a:latin typeface="Roboto Slab"/>
              </a:rPr>
              <a:t>my_robot.urdf</a:t>
            </a:r>
            <a:r>
              <a:rPr lang="en-US" sz="1600" i="0" dirty="0">
                <a:solidFill>
                  <a:srgbClr val="404040"/>
                </a:solidFill>
                <a:effectLst/>
                <a:latin typeface="Roboto Slab"/>
              </a:rPr>
              <a:t> with this contents:</a:t>
            </a:r>
          </a:p>
          <a:p>
            <a:pPr lvl="1"/>
            <a:endParaRPr lang="en-US" sz="1600" dirty="0">
              <a:solidFill>
                <a:srgbClr val="404040"/>
              </a:solidFill>
              <a:latin typeface="Roboto Slab"/>
            </a:endParaRPr>
          </a:p>
          <a:p>
            <a:pPr lvl="1"/>
            <a:endParaRPr lang="en-US" sz="1600" i="0" dirty="0">
              <a:solidFill>
                <a:srgbClr val="404040"/>
              </a:solidFill>
              <a:effectLst/>
              <a:latin typeface="Roboto Slab"/>
            </a:endParaRPr>
          </a:p>
          <a:p>
            <a:pPr lvl="1"/>
            <a:endParaRPr lang="en-US" sz="1600" dirty="0">
              <a:solidFill>
                <a:srgbClr val="404040"/>
              </a:solidFill>
              <a:latin typeface="Roboto Slab"/>
            </a:endParaRPr>
          </a:p>
          <a:p>
            <a:pPr lvl="1"/>
            <a:endParaRPr lang="en-US" sz="1600" i="0" dirty="0">
              <a:solidFill>
                <a:srgbClr val="404040"/>
              </a:solidFill>
              <a:effectLst/>
              <a:latin typeface="Roboto Slab"/>
            </a:endParaRPr>
          </a:p>
          <a:p>
            <a:r>
              <a:rPr lang="en-US" sz="2000" i="0" dirty="0">
                <a:solidFill>
                  <a:srgbClr val="404040"/>
                </a:solidFill>
                <a:effectLst/>
                <a:latin typeface="Roboto Slab"/>
              </a:rPr>
              <a:t>Create the launch file</a:t>
            </a:r>
          </a:p>
          <a:p>
            <a:pPr lvl="1"/>
            <a:r>
              <a:rPr lang="en-US" sz="1600" i="0" dirty="0">
                <a:solidFill>
                  <a:srgbClr val="404040"/>
                </a:solidFill>
                <a:effectLst/>
                <a:latin typeface="Roboto Slab"/>
              </a:rPr>
              <a:t>Create now the launch file to easily launch the simulation and the ROS controller with a single command. In the </a:t>
            </a:r>
            <a:r>
              <a:rPr lang="en-US" sz="1600" i="0" dirty="0" err="1">
                <a:solidFill>
                  <a:srgbClr val="404040"/>
                </a:solidFill>
                <a:effectLst/>
                <a:latin typeface="Roboto Slab"/>
              </a:rPr>
              <a:t>my_package</a:t>
            </a:r>
            <a:r>
              <a:rPr lang="en-US" sz="1600" i="0" dirty="0">
                <a:solidFill>
                  <a:srgbClr val="404040"/>
                </a:solidFill>
                <a:effectLst/>
                <a:latin typeface="Roboto Slab"/>
              </a:rPr>
              <a:t>/launch folder create a new text file named robot_launch.py with this code:</a:t>
            </a:r>
          </a:p>
          <a:p>
            <a:pPr lvl="1"/>
            <a:endParaRPr lang="en-US" sz="1600" i="0" dirty="0">
              <a:solidFill>
                <a:srgbClr val="404040"/>
              </a:solidFill>
              <a:effectLst/>
              <a:latin typeface="Roboto Slab"/>
            </a:endParaRPr>
          </a:p>
          <a:p>
            <a:endParaRPr lang="en-US" dirty="0"/>
          </a:p>
        </p:txBody>
      </p:sp>
      <p:sp>
        <p:nvSpPr>
          <p:cNvPr id="4" name="Slide Number Placeholder 3">
            <a:extLst>
              <a:ext uri="{FF2B5EF4-FFF2-40B4-BE49-F238E27FC236}">
                <a16:creationId xmlns:a16="http://schemas.microsoft.com/office/drawing/2014/main" id="{E07097D9-B1E5-E295-3C89-8413FF1E1421}"/>
              </a:ext>
            </a:extLst>
          </p:cNvPr>
          <p:cNvSpPr>
            <a:spLocks noGrp="1"/>
          </p:cNvSpPr>
          <p:nvPr>
            <p:ph type="sldNum" sz="quarter" idx="12"/>
          </p:nvPr>
        </p:nvSpPr>
        <p:spPr/>
        <p:txBody>
          <a:bodyPr/>
          <a:lstStyle/>
          <a:p>
            <a:pPr>
              <a:defRPr/>
            </a:pPr>
            <a:fld id="{CA4AC7C1-D12F-41DB-AB4A-A9F0A9959DA2}" type="slidenum">
              <a:rPr lang="ko-KR" altLang="en-US" smtClean="0"/>
              <a:pPr>
                <a:defRPr/>
              </a:pPr>
              <a:t>24</a:t>
            </a:fld>
            <a:endParaRPr lang="ko-KR" altLang="en-US"/>
          </a:p>
        </p:txBody>
      </p:sp>
      <p:pic>
        <p:nvPicPr>
          <p:cNvPr id="6" name="Picture 5">
            <a:extLst>
              <a:ext uri="{FF2B5EF4-FFF2-40B4-BE49-F238E27FC236}">
                <a16:creationId xmlns:a16="http://schemas.microsoft.com/office/drawing/2014/main" id="{2C1A0A2E-E7C8-C2B9-453B-A2D160B3685B}"/>
              </a:ext>
            </a:extLst>
          </p:cNvPr>
          <p:cNvPicPr>
            <a:picLocks noChangeAspect="1"/>
          </p:cNvPicPr>
          <p:nvPr/>
        </p:nvPicPr>
        <p:blipFill>
          <a:blip r:embed="rId2"/>
          <a:stretch>
            <a:fillRect/>
          </a:stretch>
        </p:blipFill>
        <p:spPr>
          <a:xfrm>
            <a:off x="2483768" y="2060848"/>
            <a:ext cx="4334480" cy="1009791"/>
          </a:xfrm>
          <a:prstGeom prst="rect">
            <a:avLst/>
          </a:prstGeom>
        </p:spPr>
      </p:pic>
      <p:pic>
        <p:nvPicPr>
          <p:cNvPr id="8" name="Picture 7">
            <a:extLst>
              <a:ext uri="{FF2B5EF4-FFF2-40B4-BE49-F238E27FC236}">
                <a16:creationId xmlns:a16="http://schemas.microsoft.com/office/drawing/2014/main" id="{03F811E8-E1D5-C423-3A8C-360688CAF496}"/>
              </a:ext>
            </a:extLst>
          </p:cNvPr>
          <p:cNvPicPr>
            <a:picLocks noChangeAspect="1"/>
          </p:cNvPicPr>
          <p:nvPr/>
        </p:nvPicPr>
        <p:blipFill>
          <a:blip r:embed="rId3"/>
          <a:stretch>
            <a:fillRect/>
          </a:stretch>
        </p:blipFill>
        <p:spPr>
          <a:xfrm>
            <a:off x="3275856" y="4650181"/>
            <a:ext cx="4088198" cy="1612830"/>
          </a:xfrm>
          <a:prstGeom prst="rect">
            <a:avLst/>
          </a:prstGeom>
        </p:spPr>
      </p:pic>
    </p:spTree>
    <p:extLst>
      <p:ext uri="{BB962C8B-B14F-4D97-AF65-F5344CB8AC3E}">
        <p14:creationId xmlns:p14="http://schemas.microsoft.com/office/powerpoint/2010/main" val="391975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4526-5BA2-7851-6AC5-163500BD4932}"/>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D600CBD0-839D-AF48-1B9C-0167CCD03C7C}"/>
              </a:ext>
            </a:extLst>
          </p:cNvPr>
          <p:cNvSpPr>
            <a:spLocks noGrp="1"/>
          </p:cNvSpPr>
          <p:nvPr>
            <p:ph idx="1"/>
          </p:nvPr>
        </p:nvSpPr>
        <p:spPr>
          <a:xfrm>
            <a:off x="179512" y="1071563"/>
            <a:ext cx="8712968" cy="5214937"/>
          </a:xfrm>
        </p:spPr>
        <p:txBody>
          <a:bodyPr/>
          <a:lstStyle/>
          <a:p>
            <a:r>
              <a:rPr lang="en-US" dirty="0"/>
              <a:t>Step 6: Modify the setup.py file</a:t>
            </a:r>
          </a:p>
          <a:p>
            <a:pPr lvl="1"/>
            <a:r>
              <a:rPr lang="en-US" sz="1600" dirty="0"/>
              <a:t>Finally, before you can start the launch file, you have to modify the setup.py file to include the extra files you added. Open my_package/setup.py and replace its contents with:</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sz="2000" dirty="0"/>
          </a:p>
          <a:p>
            <a:r>
              <a:rPr lang="en-US" sz="2000" dirty="0"/>
              <a:t>This sets-up the package and adds in the </a:t>
            </a:r>
            <a:r>
              <a:rPr lang="en-US" sz="2000" dirty="0" err="1"/>
              <a:t>data_files</a:t>
            </a:r>
            <a:r>
              <a:rPr lang="en-US" sz="2000" dirty="0"/>
              <a:t> variable the newly added files: </a:t>
            </a:r>
            <a:r>
              <a:rPr lang="en-US" sz="2000" dirty="0" err="1"/>
              <a:t>my_world.wbt</a:t>
            </a:r>
            <a:r>
              <a:rPr lang="en-US" sz="2000" dirty="0"/>
              <a:t>, </a:t>
            </a:r>
            <a:r>
              <a:rPr lang="en-US" sz="2000" dirty="0" err="1"/>
              <a:t>my_robot.urdf</a:t>
            </a:r>
            <a:r>
              <a:rPr lang="en-US" sz="2000" dirty="0"/>
              <a:t> and robot_launch.py.</a:t>
            </a:r>
          </a:p>
        </p:txBody>
      </p:sp>
      <p:sp>
        <p:nvSpPr>
          <p:cNvPr id="4" name="Slide Number Placeholder 3">
            <a:extLst>
              <a:ext uri="{FF2B5EF4-FFF2-40B4-BE49-F238E27FC236}">
                <a16:creationId xmlns:a16="http://schemas.microsoft.com/office/drawing/2014/main" id="{EC6871A3-580E-7C6A-7200-05C3C08C4992}"/>
              </a:ext>
            </a:extLst>
          </p:cNvPr>
          <p:cNvSpPr>
            <a:spLocks noGrp="1"/>
          </p:cNvSpPr>
          <p:nvPr>
            <p:ph type="sldNum" sz="quarter" idx="12"/>
          </p:nvPr>
        </p:nvSpPr>
        <p:spPr/>
        <p:txBody>
          <a:bodyPr/>
          <a:lstStyle/>
          <a:p>
            <a:pPr>
              <a:defRPr/>
            </a:pPr>
            <a:fld id="{CA4AC7C1-D12F-41DB-AB4A-A9F0A9959DA2}" type="slidenum">
              <a:rPr lang="ko-KR" altLang="en-US" smtClean="0"/>
              <a:pPr>
                <a:defRPr/>
              </a:pPr>
              <a:t>25</a:t>
            </a:fld>
            <a:endParaRPr lang="ko-KR" altLang="en-US"/>
          </a:p>
        </p:txBody>
      </p:sp>
      <p:pic>
        <p:nvPicPr>
          <p:cNvPr id="6" name="Picture 5">
            <a:extLst>
              <a:ext uri="{FF2B5EF4-FFF2-40B4-BE49-F238E27FC236}">
                <a16:creationId xmlns:a16="http://schemas.microsoft.com/office/drawing/2014/main" id="{1FBAB81F-927B-ACDE-B20F-74376AC0DA2F}"/>
              </a:ext>
            </a:extLst>
          </p:cNvPr>
          <p:cNvPicPr>
            <a:picLocks noChangeAspect="1"/>
          </p:cNvPicPr>
          <p:nvPr/>
        </p:nvPicPr>
        <p:blipFill>
          <a:blip r:embed="rId2"/>
          <a:stretch>
            <a:fillRect/>
          </a:stretch>
        </p:blipFill>
        <p:spPr>
          <a:xfrm>
            <a:off x="2555776" y="2072506"/>
            <a:ext cx="3778592" cy="2868596"/>
          </a:xfrm>
          <a:prstGeom prst="rect">
            <a:avLst/>
          </a:prstGeom>
        </p:spPr>
      </p:pic>
    </p:spTree>
    <p:extLst>
      <p:ext uri="{BB962C8B-B14F-4D97-AF65-F5344CB8AC3E}">
        <p14:creationId xmlns:p14="http://schemas.microsoft.com/office/powerpoint/2010/main" val="204574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024-A188-8B70-EE73-EF0F426E0A05}"/>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BF071B7A-D757-5B9F-DD67-69F24353E0F5}"/>
              </a:ext>
            </a:extLst>
          </p:cNvPr>
          <p:cNvSpPr>
            <a:spLocks noGrp="1"/>
          </p:cNvSpPr>
          <p:nvPr>
            <p:ph idx="1"/>
          </p:nvPr>
        </p:nvSpPr>
        <p:spPr>
          <a:xfrm>
            <a:off x="251520" y="1071563"/>
            <a:ext cx="8640960" cy="5214937"/>
          </a:xfrm>
        </p:spPr>
        <p:txBody>
          <a:bodyPr/>
          <a:lstStyle/>
          <a:p>
            <a:r>
              <a:rPr lang="en-US" sz="2000" dirty="0"/>
              <a:t>Step 7: Test the code</a:t>
            </a:r>
          </a:p>
          <a:p>
            <a:pPr lvl="1"/>
            <a:r>
              <a:rPr lang="en-US" sz="1200" b="0" i="0" dirty="0">
                <a:effectLst/>
                <a:latin typeface="Lato" panose="020F0502020204030203" pitchFamily="34" charset="0"/>
              </a:rPr>
              <a:t>From a terminal in your ROS2 workspace run:\</a:t>
            </a:r>
          </a:p>
          <a:p>
            <a:pPr lvl="1"/>
            <a:endParaRPr lang="en-US" sz="1200" dirty="0">
              <a:latin typeface="Lato" panose="020F0502020204030203" pitchFamily="34" charset="0"/>
            </a:endParaRPr>
          </a:p>
          <a:p>
            <a:pPr lvl="1"/>
            <a:endParaRPr lang="en-US" sz="1200" b="0" i="0" dirty="0">
              <a:effectLst/>
              <a:latin typeface="Lato" panose="020F0502020204030203" pitchFamily="34" charset="0"/>
            </a:endParaRPr>
          </a:p>
          <a:p>
            <a:pPr marL="457200" lvl="1" indent="0">
              <a:buNone/>
            </a:pPr>
            <a:endParaRPr lang="en-US" sz="1200" dirty="0">
              <a:latin typeface="Lato" panose="020F0502020204030203" pitchFamily="34" charset="0"/>
            </a:endParaRPr>
          </a:p>
          <a:p>
            <a:pPr lvl="1"/>
            <a:r>
              <a:rPr lang="en-US" sz="1600" b="0" i="0" dirty="0">
                <a:effectLst/>
                <a:latin typeface="Lato" panose="020F0502020204030203" pitchFamily="34" charset="0"/>
              </a:rPr>
              <a:t>This will launch the simulation. </a:t>
            </a:r>
            <a:r>
              <a:rPr lang="en-US" sz="1600" b="0" i="0" dirty="0" err="1">
                <a:effectLst/>
                <a:latin typeface="Lato" panose="020F0502020204030203" pitchFamily="34" charset="0"/>
              </a:rPr>
              <a:t>Webots</a:t>
            </a:r>
            <a:r>
              <a:rPr lang="en-US" sz="1600" b="0" i="0" dirty="0">
                <a:effectLst/>
                <a:latin typeface="Lato" panose="020F0502020204030203" pitchFamily="34" charset="0"/>
              </a:rPr>
              <a:t> will be automatically installed on the first run   in case it was not already installed.</a:t>
            </a:r>
          </a:p>
          <a:p>
            <a:pPr lvl="1"/>
            <a:r>
              <a:rPr lang="en-US" sz="1600" b="0" i="0" dirty="0">
                <a:effectLst/>
                <a:latin typeface="Lato" panose="020F0502020204030203" pitchFamily="34" charset="0"/>
              </a:rPr>
              <a:t>Then, open a second terminal and send a command with:</a:t>
            </a:r>
          </a:p>
          <a:p>
            <a:pPr lvl="2"/>
            <a:r>
              <a:rPr lang="en-US" sz="1200" b="0" i="0" dirty="0">
                <a:effectLst/>
                <a:latin typeface="Lato" panose="020F0502020204030203" pitchFamily="34" charset="0"/>
              </a:rPr>
              <a:t>ros2 topic pub /</a:t>
            </a:r>
            <a:r>
              <a:rPr lang="en-US" sz="1200" b="0" i="0" dirty="0" err="1">
                <a:effectLst/>
                <a:latin typeface="Lato" panose="020F0502020204030203" pitchFamily="34" charset="0"/>
              </a:rPr>
              <a:t>cmd_vel</a:t>
            </a:r>
            <a:r>
              <a:rPr lang="en-US" sz="1200" b="0" i="0" dirty="0">
                <a:effectLst/>
                <a:latin typeface="Lato" panose="020F0502020204030203" pitchFamily="34" charset="0"/>
              </a:rPr>
              <a:t> </a:t>
            </a:r>
            <a:r>
              <a:rPr lang="en-US" sz="1200" b="0" i="0" dirty="0" err="1">
                <a:effectLst/>
                <a:latin typeface="Lato" panose="020F0502020204030203" pitchFamily="34" charset="0"/>
              </a:rPr>
              <a:t>geometry_msgs</a:t>
            </a:r>
            <a:r>
              <a:rPr lang="en-US" sz="1200" b="0" i="0" dirty="0">
                <a:effectLst/>
                <a:latin typeface="Lato" panose="020F0502020204030203" pitchFamily="34" charset="0"/>
              </a:rPr>
              <a:t>/Twist  "linear: { x: 0.1 }"</a:t>
            </a:r>
          </a:p>
          <a:p>
            <a:pPr marL="0" indent="0">
              <a:buNone/>
            </a:pPr>
            <a:br>
              <a:rPr lang="en-US" sz="1400" b="0" i="0" dirty="0">
                <a:solidFill>
                  <a:srgbClr val="404040"/>
                </a:solidFill>
                <a:effectLst/>
                <a:latin typeface="Lato" panose="020F0502020204030203" pitchFamily="34" charset="0"/>
              </a:rPr>
            </a:br>
            <a:endParaRPr lang="en-US" sz="1600" dirty="0">
              <a:solidFill>
                <a:srgbClr val="404040"/>
              </a:solidFill>
              <a:latin typeface="Lato" panose="020F0502020204030203" pitchFamily="34" charset="0"/>
            </a:endParaRPr>
          </a:p>
          <a:p>
            <a:pPr lvl="1"/>
            <a:endParaRPr lang="en-US" sz="1600" dirty="0">
              <a:solidFill>
                <a:srgbClr val="404040"/>
              </a:solidFill>
              <a:latin typeface="Lato" panose="020F0502020204030203" pitchFamily="34" charset="0"/>
            </a:endParaRPr>
          </a:p>
          <a:p>
            <a:pPr lvl="1"/>
            <a:endParaRPr lang="en-US" sz="1600" b="0" i="0" dirty="0">
              <a:effectLst/>
              <a:latin typeface="Lato" panose="020F0502020204030203" pitchFamily="34" charset="0"/>
            </a:endParaRPr>
          </a:p>
          <a:p>
            <a:pPr lvl="1"/>
            <a:endParaRPr lang="en-US" sz="1200" b="0" i="0" dirty="0">
              <a:effectLst/>
              <a:latin typeface="Lato" panose="020F0502020204030203" pitchFamily="34" charset="0"/>
            </a:endParaRPr>
          </a:p>
          <a:p>
            <a:pPr marL="0" indent="0">
              <a:buNone/>
            </a:pPr>
            <a:br>
              <a:rPr lang="en-US" b="0" i="0" dirty="0">
                <a:solidFill>
                  <a:srgbClr val="404040"/>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233F3D6F-E1CD-9B0E-5F46-05CC5ABEBCD5}"/>
              </a:ext>
            </a:extLst>
          </p:cNvPr>
          <p:cNvSpPr>
            <a:spLocks noGrp="1"/>
          </p:cNvSpPr>
          <p:nvPr>
            <p:ph type="sldNum" sz="quarter" idx="12"/>
          </p:nvPr>
        </p:nvSpPr>
        <p:spPr/>
        <p:txBody>
          <a:bodyPr/>
          <a:lstStyle/>
          <a:p>
            <a:pPr>
              <a:defRPr/>
            </a:pPr>
            <a:fld id="{CA4AC7C1-D12F-41DB-AB4A-A9F0A9959DA2}" type="slidenum">
              <a:rPr lang="ko-KR" altLang="en-US" smtClean="0"/>
              <a:pPr>
                <a:defRPr/>
              </a:pPr>
              <a:t>26</a:t>
            </a:fld>
            <a:endParaRPr lang="ko-KR" altLang="en-US"/>
          </a:p>
        </p:txBody>
      </p:sp>
      <p:pic>
        <p:nvPicPr>
          <p:cNvPr id="6" name="Picture 5">
            <a:extLst>
              <a:ext uri="{FF2B5EF4-FFF2-40B4-BE49-F238E27FC236}">
                <a16:creationId xmlns:a16="http://schemas.microsoft.com/office/drawing/2014/main" id="{A7D0BFCF-312A-A49F-8D9D-9EE2095E51FC}"/>
              </a:ext>
            </a:extLst>
          </p:cNvPr>
          <p:cNvPicPr>
            <a:picLocks noChangeAspect="1"/>
          </p:cNvPicPr>
          <p:nvPr/>
        </p:nvPicPr>
        <p:blipFill>
          <a:blip r:embed="rId2"/>
          <a:stretch>
            <a:fillRect/>
          </a:stretch>
        </p:blipFill>
        <p:spPr>
          <a:xfrm>
            <a:off x="2771800" y="1700808"/>
            <a:ext cx="2581635" cy="609685"/>
          </a:xfrm>
          <a:prstGeom prst="rect">
            <a:avLst/>
          </a:prstGeom>
        </p:spPr>
      </p:pic>
      <p:pic>
        <p:nvPicPr>
          <p:cNvPr id="8" name="Picture 7">
            <a:extLst>
              <a:ext uri="{FF2B5EF4-FFF2-40B4-BE49-F238E27FC236}">
                <a16:creationId xmlns:a16="http://schemas.microsoft.com/office/drawing/2014/main" id="{17FE71D5-7830-29B1-6F44-C3489E4C091A}"/>
              </a:ext>
            </a:extLst>
          </p:cNvPr>
          <p:cNvPicPr>
            <a:picLocks noChangeAspect="1"/>
          </p:cNvPicPr>
          <p:nvPr/>
        </p:nvPicPr>
        <p:blipFill>
          <a:blip r:embed="rId3"/>
          <a:stretch>
            <a:fillRect/>
          </a:stretch>
        </p:blipFill>
        <p:spPr>
          <a:xfrm>
            <a:off x="251520" y="3679031"/>
            <a:ext cx="4352414" cy="2559104"/>
          </a:xfrm>
          <a:prstGeom prst="rect">
            <a:avLst/>
          </a:prstGeom>
        </p:spPr>
      </p:pic>
      <p:pic>
        <p:nvPicPr>
          <p:cNvPr id="10" name="Picture 9">
            <a:extLst>
              <a:ext uri="{FF2B5EF4-FFF2-40B4-BE49-F238E27FC236}">
                <a16:creationId xmlns:a16="http://schemas.microsoft.com/office/drawing/2014/main" id="{358CA812-949D-83BF-C49B-AF35DC01B53C}"/>
              </a:ext>
            </a:extLst>
          </p:cNvPr>
          <p:cNvPicPr>
            <a:picLocks noChangeAspect="1"/>
          </p:cNvPicPr>
          <p:nvPr/>
        </p:nvPicPr>
        <p:blipFill>
          <a:blip r:embed="rId4"/>
          <a:stretch>
            <a:fillRect/>
          </a:stretch>
        </p:blipFill>
        <p:spPr>
          <a:xfrm>
            <a:off x="4684083" y="3679031"/>
            <a:ext cx="4352414" cy="2559104"/>
          </a:xfrm>
          <a:prstGeom prst="rect">
            <a:avLst/>
          </a:prstGeom>
        </p:spPr>
      </p:pic>
    </p:spTree>
    <p:extLst>
      <p:ext uri="{BB962C8B-B14F-4D97-AF65-F5344CB8AC3E}">
        <p14:creationId xmlns:p14="http://schemas.microsoft.com/office/powerpoint/2010/main" val="173735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D1A1-FF17-3343-A563-750AF268F223}"/>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7962C7CC-C9E6-AEF8-4BDC-3588FBDC73CB}"/>
              </a:ext>
            </a:extLst>
          </p:cNvPr>
          <p:cNvSpPr>
            <a:spLocks noGrp="1"/>
          </p:cNvSpPr>
          <p:nvPr>
            <p:ph idx="1"/>
          </p:nvPr>
        </p:nvSpPr>
        <p:spPr/>
        <p:txBody>
          <a:bodyPr/>
          <a:lstStyle/>
          <a:p>
            <a:r>
              <a:rPr lang="en-US" dirty="0"/>
              <a:t>Step 8: Updating </a:t>
            </a:r>
            <a:r>
              <a:rPr lang="en-US" dirty="0" err="1"/>
              <a:t>my_robot.urdf</a:t>
            </a:r>
            <a:endParaRPr lang="en-US" dirty="0"/>
          </a:p>
          <a:p>
            <a:pPr lvl="1"/>
            <a:r>
              <a:rPr lang="en-US" dirty="0"/>
              <a:t>You have to modify the URDF file in order to enable the sensors. In </a:t>
            </a:r>
            <a:r>
              <a:rPr lang="en-US" dirty="0" err="1"/>
              <a:t>my_robot.urdf</a:t>
            </a:r>
            <a:r>
              <a:rPr lang="en-US" dirty="0"/>
              <a:t> replace the whole contents with:</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ROS 2 interface will parse the &lt;device&gt; tags referring to the </a:t>
            </a:r>
            <a:r>
              <a:rPr lang="en-US" dirty="0" err="1"/>
              <a:t>DistanceSensor</a:t>
            </a:r>
            <a:r>
              <a:rPr lang="en-US" dirty="0"/>
              <a:t> nodes and use the standard parameters in the &lt;</a:t>
            </a:r>
            <a:r>
              <a:rPr lang="en-US" dirty="0" err="1"/>
              <a:t>ros</a:t>
            </a:r>
            <a:r>
              <a:rPr lang="en-US" dirty="0"/>
              <a:t>&gt; tags to enable the sensors and name their topics.</a:t>
            </a:r>
          </a:p>
        </p:txBody>
      </p:sp>
      <p:sp>
        <p:nvSpPr>
          <p:cNvPr id="4" name="Slide Number Placeholder 3">
            <a:extLst>
              <a:ext uri="{FF2B5EF4-FFF2-40B4-BE49-F238E27FC236}">
                <a16:creationId xmlns:a16="http://schemas.microsoft.com/office/drawing/2014/main" id="{2A77E83F-C127-F490-837D-EA411A9A944F}"/>
              </a:ext>
            </a:extLst>
          </p:cNvPr>
          <p:cNvSpPr>
            <a:spLocks noGrp="1"/>
          </p:cNvSpPr>
          <p:nvPr>
            <p:ph type="sldNum" sz="quarter" idx="12"/>
          </p:nvPr>
        </p:nvSpPr>
        <p:spPr/>
        <p:txBody>
          <a:bodyPr/>
          <a:lstStyle/>
          <a:p>
            <a:pPr>
              <a:defRPr/>
            </a:pPr>
            <a:fld id="{CA4AC7C1-D12F-41DB-AB4A-A9F0A9959DA2}" type="slidenum">
              <a:rPr lang="ko-KR" altLang="en-US" smtClean="0"/>
              <a:pPr>
                <a:defRPr/>
              </a:pPr>
              <a:t>27</a:t>
            </a:fld>
            <a:endParaRPr lang="ko-KR" altLang="en-US"/>
          </a:p>
        </p:txBody>
      </p:sp>
      <p:pic>
        <p:nvPicPr>
          <p:cNvPr id="8" name="Picture 7">
            <a:extLst>
              <a:ext uri="{FF2B5EF4-FFF2-40B4-BE49-F238E27FC236}">
                <a16:creationId xmlns:a16="http://schemas.microsoft.com/office/drawing/2014/main" id="{97A81900-3BBF-D9AA-B442-AF023277C0DE}"/>
              </a:ext>
            </a:extLst>
          </p:cNvPr>
          <p:cNvPicPr>
            <a:picLocks noChangeAspect="1"/>
          </p:cNvPicPr>
          <p:nvPr/>
        </p:nvPicPr>
        <p:blipFill>
          <a:blip r:embed="rId2"/>
          <a:stretch>
            <a:fillRect/>
          </a:stretch>
        </p:blipFill>
        <p:spPr>
          <a:xfrm>
            <a:off x="2280918" y="2226266"/>
            <a:ext cx="4582164" cy="2905530"/>
          </a:xfrm>
          <a:prstGeom prst="rect">
            <a:avLst/>
          </a:prstGeom>
        </p:spPr>
      </p:pic>
    </p:spTree>
    <p:extLst>
      <p:ext uri="{BB962C8B-B14F-4D97-AF65-F5344CB8AC3E}">
        <p14:creationId xmlns:p14="http://schemas.microsoft.com/office/powerpoint/2010/main" val="842372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8792-B421-9D57-8036-78F44BEEB502}"/>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EE274619-094D-8B9C-399E-A43C8D466E9E}"/>
              </a:ext>
            </a:extLst>
          </p:cNvPr>
          <p:cNvSpPr>
            <a:spLocks noGrp="1"/>
          </p:cNvSpPr>
          <p:nvPr>
            <p:ph idx="1"/>
          </p:nvPr>
        </p:nvSpPr>
        <p:spPr/>
        <p:txBody>
          <a:bodyPr/>
          <a:lstStyle/>
          <a:p>
            <a:r>
              <a:rPr lang="en-US" dirty="0"/>
              <a:t>Step 9: Creating a ROS node to avoid obstacles</a:t>
            </a:r>
          </a:p>
          <a:p>
            <a:pPr lvl="1"/>
            <a:r>
              <a:rPr lang="en-US" sz="1600" dirty="0"/>
              <a:t>The robot will use a standard ROS node to detect the wall and send motor commands to avoid it. In the </a:t>
            </a:r>
            <a:r>
              <a:rPr lang="en-US" sz="1600" dirty="0" err="1"/>
              <a:t>my_package</a:t>
            </a:r>
            <a:r>
              <a:rPr lang="en-US" sz="1600" dirty="0"/>
              <a:t>/</a:t>
            </a:r>
            <a:r>
              <a:rPr lang="en-US" sz="1600" dirty="0" err="1"/>
              <a:t>my_package</a:t>
            </a:r>
            <a:r>
              <a:rPr lang="en-US" sz="1600" dirty="0"/>
              <a:t>/ folder, create a file named obstacle_avoider.py with this code:</a:t>
            </a:r>
          </a:p>
          <a:p>
            <a:pPr lvl="1"/>
            <a:endParaRPr lang="en-US" dirty="0"/>
          </a:p>
        </p:txBody>
      </p:sp>
      <p:sp>
        <p:nvSpPr>
          <p:cNvPr id="4" name="Slide Number Placeholder 3">
            <a:extLst>
              <a:ext uri="{FF2B5EF4-FFF2-40B4-BE49-F238E27FC236}">
                <a16:creationId xmlns:a16="http://schemas.microsoft.com/office/drawing/2014/main" id="{35FB2A43-D730-7AF0-F750-1B0F0E0D0A4D}"/>
              </a:ext>
            </a:extLst>
          </p:cNvPr>
          <p:cNvSpPr>
            <a:spLocks noGrp="1"/>
          </p:cNvSpPr>
          <p:nvPr>
            <p:ph type="sldNum" sz="quarter" idx="12"/>
          </p:nvPr>
        </p:nvSpPr>
        <p:spPr/>
        <p:txBody>
          <a:bodyPr/>
          <a:lstStyle/>
          <a:p>
            <a:pPr>
              <a:defRPr/>
            </a:pPr>
            <a:fld id="{CA4AC7C1-D12F-41DB-AB4A-A9F0A9959DA2}" type="slidenum">
              <a:rPr lang="ko-KR" altLang="en-US" smtClean="0"/>
              <a:pPr>
                <a:defRPr/>
              </a:pPr>
              <a:t>28</a:t>
            </a:fld>
            <a:endParaRPr lang="ko-KR" altLang="en-US"/>
          </a:p>
        </p:txBody>
      </p:sp>
      <p:pic>
        <p:nvPicPr>
          <p:cNvPr id="7" name="Picture 6">
            <a:extLst>
              <a:ext uri="{FF2B5EF4-FFF2-40B4-BE49-F238E27FC236}">
                <a16:creationId xmlns:a16="http://schemas.microsoft.com/office/drawing/2014/main" id="{33F4348C-5CE4-0455-391C-7DB100BE9272}"/>
              </a:ext>
            </a:extLst>
          </p:cNvPr>
          <p:cNvPicPr>
            <a:picLocks noChangeAspect="1"/>
          </p:cNvPicPr>
          <p:nvPr/>
        </p:nvPicPr>
        <p:blipFill>
          <a:blip r:embed="rId2"/>
          <a:stretch>
            <a:fillRect/>
          </a:stretch>
        </p:blipFill>
        <p:spPr>
          <a:xfrm>
            <a:off x="2123728" y="2276872"/>
            <a:ext cx="4933528" cy="3897195"/>
          </a:xfrm>
          <a:prstGeom prst="rect">
            <a:avLst/>
          </a:prstGeom>
        </p:spPr>
      </p:pic>
    </p:spTree>
    <p:extLst>
      <p:ext uri="{BB962C8B-B14F-4D97-AF65-F5344CB8AC3E}">
        <p14:creationId xmlns:p14="http://schemas.microsoft.com/office/powerpoint/2010/main" val="268682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CBDD-6A47-04B7-E7E5-B3C07D06D231}"/>
              </a:ext>
            </a:extLst>
          </p:cNvPr>
          <p:cNvSpPr>
            <a:spLocks noGrp="1"/>
          </p:cNvSpPr>
          <p:nvPr>
            <p:ph type="title"/>
          </p:nvPr>
        </p:nvSpPr>
        <p:spPr/>
        <p:txBody>
          <a:bodyPr/>
          <a:lstStyle/>
          <a:p>
            <a:r>
              <a:rPr lang="en-US" sz="2400" b="1" i="0" dirty="0">
                <a:solidFill>
                  <a:srgbClr val="404040"/>
                </a:solidFill>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52958C47-312E-007B-E463-865058BD5720}"/>
              </a:ext>
            </a:extLst>
          </p:cNvPr>
          <p:cNvSpPr>
            <a:spLocks noGrp="1"/>
          </p:cNvSpPr>
          <p:nvPr>
            <p:ph idx="1"/>
          </p:nvPr>
        </p:nvSpPr>
        <p:spPr/>
        <p:txBody>
          <a:bodyPr/>
          <a:lstStyle/>
          <a:p>
            <a:r>
              <a:rPr lang="en-US" dirty="0"/>
              <a:t>Step 10: Updating setup.py and robot_launch.py</a:t>
            </a:r>
          </a:p>
          <a:p>
            <a:pPr lvl="1"/>
            <a:r>
              <a:rPr lang="en-US" dirty="0"/>
              <a:t>You have to modify these two other files to launch your new node. Edit setup.py and replace '</a:t>
            </a:r>
            <a:r>
              <a:rPr lang="en-US" dirty="0" err="1"/>
              <a:t>console_scripts</a:t>
            </a:r>
            <a:r>
              <a:rPr lang="en-US" dirty="0"/>
              <a:t>' with:</a:t>
            </a:r>
          </a:p>
          <a:p>
            <a:pPr lvl="1"/>
            <a:endParaRPr lang="en-US" dirty="0"/>
          </a:p>
          <a:p>
            <a:pPr lvl="1"/>
            <a:endParaRPr lang="en-US" dirty="0"/>
          </a:p>
          <a:p>
            <a:pPr lvl="1"/>
            <a:endParaRPr lang="en-US" dirty="0"/>
          </a:p>
          <a:p>
            <a:pPr lvl="1"/>
            <a:r>
              <a:rPr lang="en-US" dirty="0"/>
              <a:t>Go to the file robot_launch.py and replace def </a:t>
            </a:r>
            <a:r>
              <a:rPr lang="en-US" dirty="0" err="1"/>
              <a:t>generate_launch_description</a:t>
            </a:r>
            <a:r>
              <a:rPr lang="en-US" dirty="0"/>
              <a:t>(): with:</a:t>
            </a:r>
          </a:p>
          <a:p>
            <a:pPr lvl="1"/>
            <a:endParaRPr lang="en-US" dirty="0"/>
          </a:p>
        </p:txBody>
      </p:sp>
      <p:sp>
        <p:nvSpPr>
          <p:cNvPr id="4" name="Slide Number Placeholder 3">
            <a:extLst>
              <a:ext uri="{FF2B5EF4-FFF2-40B4-BE49-F238E27FC236}">
                <a16:creationId xmlns:a16="http://schemas.microsoft.com/office/drawing/2014/main" id="{2D12720B-5649-54BA-CD7D-97FDA30B48CB}"/>
              </a:ext>
            </a:extLst>
          </p:cNvPr>
          <p:cNvSpPr>
            <a:spLocks noGrp="1"/>
          </p:cNvSpPr>
          <p:nvPr>
            <p:ph type="sldNum" sz="quarter" idx="12"/>
          </p:nvPr>
        </p:nvSpPr>
        <p:spPr/>
        <p:txBody>
          <a:bodyPr/>
          <a:lstStyle/>
          <a:p>
            <a:pPr>
              <a:defRPr/>
            </a:pPr>
            <a:fld id="{CA4AC7C1-D12F-41DB-AB4A-A9F0A9959DA2}" type="slidenum">
              <a:rPr lang="ko-KR" altLang="en-US" smtClean="0"/>
              <a:pPr>
                <a:defRPr/>
              </a:pPr>
              <a:t>29</a:t>
            </a:fld>
            <a:endParaRPr lang="ko-KR" altLang="en-US"/>
          </a:p>
        </p:txBody>
      </p:sp>
      <p:pic>
        <p:nvPicPr>
          <p:cNvPr id="7" name="Picture 6">
            <a:extLst>
              <a:ext uri="{FF2B5EF4-FFF2-40B4-BE49-F238E27FC236}">
                <a16:creationId xmlns:a16="http://schemas.microsoft.com/office/drawing/2014/main" id="{D5BB0862-90F9-926A-A75E-6C031952CBE5}"/>
              </a:ext>
            </a:extLst>
          </p:cNvPr>
          <p:cNvPicPr>
            <a:picLocks noChangeAspect="1"/>
          </p:cNvPicPr>
          <p:nvPr/>
        </p:nvPicPr>
        <p:blipFill>
          <a:blip r:embed="rId2"/>
          <a:stretch>
            <a:fillRect/>
          </a:stretch>
        </p:blipFill>
        <p:spPr>
          <a:xfrm>
            <a:off x="2555776" y="2276872"/>
            <a:ext cx="3781953" cy="704948"/>
          </a:xfrm>
          <a:prstGeom prst="rect">
            <a:avLst/>
          </a:prstGeom>
        </p:spPr>
      </p:pic>
      <p:pic>
        <p:nvPicPr>
          <p:cNvPr id="10" name="Picture 9">
            <a:extLst>
              <a:ext uri="{FF2B5EF4-FFF2-40B4-BE49-F238E27FC236}">
                <a16:creationId xmlns:a16="http://schemas.microsoft.com/office/drawing/2014/main" id="{5185618F-6D45-AEA9-86E9-FB68ACAECAF0}"/>
              </a:ext>
            </a:extLst>
          </p:cNvPr>
          <p:cNvPicPr>
            <a:picLocks noChangeAspect="1"/>
          </p:cNvPicPr>
          <p:nvPr/>
        </p:nvPicPr>
        <p:blipFill>
          <a:blip r:embed="rId3"/>
          <a:stretch>
            <a:fillRect/>
          </a:stretch>
        </p:blipFill>
        <p:spPr>
          <a:xfrm>
            <a:off x="2195736" y="4005064"/>
            <a:ext cx="5298044" cy="2176119"/>
          </a:xfrm>
          <a:prstGeom prst="rect">
            <a:avLst/>
          </a:prstGeom>
        </p:spPr>
      </p:pic>
    </p:spTree>
    <p:extLst>
      <p:ext uri="{BB962C8B-B14F-4D97-AF65-F5344CB8AC3E}">
        <p14:creationId xmlns:p14="http://schemas.microsoft.com/office/powerpoint/2010/main" val="132338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939-B295-87F0-E191-21DB4A91D468}"/>
              </a:ext>
            </a:extLst>
          </p:cNvPr>
          <p:cNvSpPr>
            <a:spLocks noGrp="1"/>
          </p:cNvSpPr>
          <p:nvPr>
            <p:ph type="title"/>
          </p:nvPr>
        </p:nvSpPr>
        <p:spPr/>
        <p:txBody>
          <a:bodyPr/>
          <a:lstStyle/>
          <a:p>
            <a:r>
              <a:rPr lang="en-US" sz="2400" dirty="0"/>
              <a:t>Enabling topic statistics(C++)</a:t>
            </a:r>
          </a:p>
        </p:txBody>
      </p:sp>
      <p:sp>
        <p:nvSpPr>
          <p:cNvPr id="3" name="Content Placeholder 2">
            <a:extLst>
              <a:ext uri="{FF2B5EF4-FFF2-40B4-BE49-F238E27FC236}">
                <a16:creationId xmlns:a16="http://schemas.microsoft.com/office/drawing/2014/main" id="{2CF2D70C-AEB4-8E40-59B4-2F04BED14304}"/>
              </a:ext>
            </a:extLst>
          </p:cNvPr>
          <p:cNvSpPr>
            <a:spLocks noGrp="1"/>
          </p:cNvSpPr>
          <p:nvPr>
            <p:ph idx="1"/>
          </p:nvPr>
        </p:nvSpPr>
        <p:spPr>
          <a:xfrm>
            <a:off x="251520" y="1071563"/>
            <a:ext cx="8640960" cy="5214937"/>
          </a:xfrm>
        </p:spPr>
        <p:txBody>
          <a:bodyPr/>
          <a:lstStyle/>
          <a:p>
            <a:pPr algn="l"/>
            <a:r>
              <a:rPr lang="en-US" sz="2000" b="1" i="0" dirty="0">
                <a:effectLst/>
                <a:latin typeface="Lato" panose="020F0502020204030203" pitchFamily="34" charset="0"/>
              </a:rPr>
              <a:t>Goal:</a:t>
            </a:r>
            <a:r>
              <a:rPr lang="en-US" sz="2000" b="0" i="0" dirty="0">
                <a:effectLst/>
                <a:latin typeface="Lato" panose="020F0502020204030203" pitchFamily="34" charset="0"/>
              </a:rPr>
              <a:t> Enable ROS 2 Topic Statistics and view the output  statistics data.</a:t>
            </a:r>
          </a:p>
          <a:p>
            <a:pPr marL="0" indent="0" algn="l">
              <a:buNone/>
            </a:pPr>
            <a:endParaRPr lang="en-US" sz="2000" dirty="0">
              <a:latin typeface="Lato" panose="020F0502020204030203" pitchFamily="34" charset="0"/>
            </a:endParaRPr>
          </a:p>
          <a:p>
            <a:pPr lvl="1"/>
            <a:r>
              <a:rPr lang="en-US" sz="1200" b="0" i="0" dirty="0">
                <a:effectLst/>
                <a:latin typeface="Lato" panose="020F0502020204030203" pitchFamily="34" charset="0"/>
              </a:rPr>
              <a:t>ROS 2 provides the integrated measurement of statistics for messages received by any subscription, called Topic   Statistics. With Topic Statistics enabled for your subscription, you can characterize the performance of your            system or use the data to help diagnose any present issues.</a:t>
            </a:r>
          </a:p>
          <a:p>
            <a:endParaRPr lang="en-US" sz="1600" dirty="0">
              <a:latin typeface="Lato" panose="020F0502020204030203" pitchFamily="34" charset="0"/>
            </a:endParaRPr>
          </a:p>
          <a:p>
            <a:r>
              <a:rPr lang="en-US" sz="1600" dirty="0">
                <a:latin typeface="Lato" panose="020F0502020204030203" pitchFamily="34" charset="0"/>
              </a:rPr>
              <a:t>Step 1: </a:t>
            </a:r>
            <a:r>
              <a:rPr lang="en-US" sz="1600" i="0" u="none" strike="noStrike" dirty="0">
                <a:effectLst/>
                <a:latin typeface="Roboto Slab"/>
              </a:rPr>
              <a:t>Write the subscriber node with statistics enabled</a:t>
            </a:r>
            <a:endParaRPr lang="en-US" sz="1200" i="0" dirty="0">
              <a:effectLst/>
              <a:latin typeface="Roboto Slab"/>
            </a:endParaRPr>
          </a:p>
          <a:p>
            <a:pPr lvl="1"/>
            <a:r>
              <a:rPr kumimoji="0" lang="en-US" altLang="en-US" sz="1200" b="0" i="0" u="none" strike="noStrike" cap="none" normalizeH="0" baseline="0" dirty="0">
                <a:ln>
                  <a:noFill/>
                </a:ln>
                <a:effectLst/>
                <a:latin typeface="Lato" panose="020F0502020204030203" pitchFamily="34" charset="0"/>
              </a:rPr>
              <a:t>Navigate into the </a:t>
            </a:r>
            <a:r>
              <a:rPr kumimoji="0" lang="en-US" altLang="en-US" sz="900" b="0" i="0" u="none" strike="noStrike" cap="none" normalizeH="0" baseline="0" dirty="0">
                <a:ln>
                  <a:noFill/>
                </a:ln>
                <a:solidFill>
                  <a:srgbClr val="E74C3C"/>
                </a:solidFill>
                <a:effectLst/>
                <a:latin typeface="Arial Unicode MS"/>
                <a:ea typeface="SFMono-Regular"/>
              </a:rPr>
              <a:t>ros2_ws/</a:t>
            </a:r>
            <a:r>
              <a:rPr kumimoji="0" lang="en-US" altLang="en-US" sz="900" b="0" i="0" u="none" strike="noStrike" cap="none" normalizeH="0" baseline="0" dirty="0" err="1">
                <a:ln>
                  <a:noFill/>
                </a:ln>
                <a:solidFill>
                  <a:srgbClr val="E74C3C"/>
                </a:solidFill>
                <a:effectLst/>
                <a:latin typeface="Arial Unicode MS"/>
                <a:ea typeface="SFMono-Regular"/>
              </a:rPr>
              <a:t>src</a:t>
            </a:r>
            <a:r>
              <a:rPr kumimoji="0" lang="en-US" altLang="en-US" sz="900" b="0" i="0" u="none" strike="noStrike" cap="none" normalizeH="0" baseline="0" dirty="0">
                <a:ln>
                  <a:noFill/>
                </a:ln>
                <a:solidFill>
                  <a:srgbClr val="E74C3C"/>
                </a:solidFill>
                <a:effectLst/>
                <a:latin typeface="Arial Unicode MS"/>
                <a:ea typeface="SFMono-Regular"/>
              </a:rPr>
              <a:t>/</a:t>
            </a:r>
            <a:r>
              <a:rPr kumimoji="0" lang="en-US" altLang="en-US" sz="900" b="0" i="0" u="none" strike="noStrike" cap="none" normalizeH="0" baseline="0" dirty="0" err="1">
                <a:ln>
                  <a:noFill/>
                </a:ln>
                <a:solidFill>
                  <a:srgbClr val="E74C3C"/>
                </a:solidFill>
                <a:effectLst/>
                <a:latin typeface="Arial Unicode MS"/>
                <a:ea typeface="SFMono-Regular"/>
              </a:rPr>
              <a:t>cpp_pubsub</a:t>
            </a:r>
            <a:r>
              <a:rPr kumimoji="0" lang="en-US" altLang="en-US" sz="900" b="0" i="0" u="none" strike="noStrike" cap="none" normalizeH="0" baseline="0" dirty="0">
                <a:ln>
                  <a:noFill/>
                </a:ln>
                <a:solidFill>
                  <a:srgbClr val="E74C3C"/>
                </a:solidFill>
                <a:effectLst/>
                <a:latin typeface="Arial Unicode MS"/>
                <a:ea typeface="SFMono-Regular"/>
              </a:rPr>
              <a:t>/</a:t>
            </a:r>
            <a:r>
              <a:rPr kumimoji="0" lang="en-US" altLang="en-US" sz="900" b="0" i="0" u="none" strike="noStrike" cap="none" normalizeH="0" baseline="0" dirty="0" err="1">
                <a:ln>
                  <a:noFill/>
                </a:ln>
                <a:solidFill>
                  <a:srgbClr val="E74C3C"/>
                </a:solidFill>
                <a:effectLst/>
                <a:latin typeface="Arial Unicode MS"/>
                <a:ea typeface="SFMono-Regular"/>
              </a:rPr>
              <a:t>src</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folder, created in the</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solidFill>
                  <a:srgbClr val="2980B9"/>
                </a:solidFill>
                <a:effectLst/>
                <a:latin typeface="Lato" panose="020F0502020204030203" pitchFamily="34" charset="0"/>
                <a:hlinkClick r:id="rId2"/>
              </a:rPr>
              <a:t>previous tutorial</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and download the example talke</a:t>
            </a:r>
            <a:r>
              <a:rPr kumimoji="0" lang="en-US" altLang="en-US" sz="1200" b="0" i="0" u="none" strike="noStrike" cap="none" normalizeH="0" baseline="0" dirty="0">
                <a:ln>
                  <a:noFill/>
                </a:ln>
                <a:solidFill>
                  <a:srgbClr val="404040"/>
                </a:solidFill>
                <a:effectLst/>
                <a:latin typeface="Lato" panose="020F0502020204030203" pitchFamily="34" charset="0"/>
              </a:rPr>
              <a:t>r   </a:t>
            </a:r>
            <a:r>
              <a:rPr kumimoji="0" lang="en-US" altLang="en-US" sz="1200" b="0" i="0" u="none" strike="noStrike" cap="none" normalizeH="0" baseline="0" dirty="0">
                <a:ln>
                  <a:noFill/>
                </a:ln>
                <a:effectLst/>
                <a:latin typeface="Lato" panose="020F0502020204030203" pitchFamily="34" charset="0"/>
              </a:rPr>
              <a:t>code by entering the following command:</a:t>
            </a:r>
            <a:r>
              <a:rPr kumimoji="0" lang="en-US" altLang="en-US" sz="6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lvl="2"/>
            <a:r>
              <a:rPr lang="en-US" sz="1600" dirty="0" err="1"/>
              <a:t>wget</a:t>
            </a:r>
            <a:r>
              <a:rPr lang="en-US" sz="1600" dirty="0"/>
              <a:t> -O member_function_with_topic_statistics.cpp </a:t>
            </a:r>
            <a:r>
              <a:rPr lang="en-US" sz="1600" dirty="0">
                <a:hlinkClick r:id="rId3"/>
              </a:rPr>
              <a:t>https://raw.githubusercontent.com/ros2/examples/foxy/rclcpp/topics/minimal_subscriber/member_function_with_topic_statistics.cpp</a:t>
            </a:r>
            <a:endParaRPr lang="en-US" sz="1600" dirty="0"/>
          </a:p>
          <a:p>
            <a:pPr lvl="2"/>
            <a:endParaRPr lang="en-US" sz="1600" dirty="0"/>
          </a:p>
          <a:p>
            <a:r>
              <a:rPr lang="en-US" sz="1600" dirty="0"/>
              <a:t>Step 2: Build and run </a:t>
            </a:r>
          </a:p>
          <a:p>
            <a:pPr lvl="1"/>
            <a:r>
              <a:rPr lang="en-US" sz="1600" b="0" i="0" dirty="0">
                <a:effectLst/>
              </a:rPr>
              <a:t>To build, see the </a:t>
            </a:r>
            <a:r>
              <a:rPr lang="en-US" sz="1600" b="0" i="0" u="none" strike="noStrike" dirty="0">
                <a:solidFill>
                  <a:srgbClr val="FF0000"/>
                </a:solidFill>
                <a:effectLst/>
                <a:hlinkClick r:id="rId4">
                  <a:extLst>
                    <a:ext uri="{A12FA001-AC4F-418D-AE19-62706E023703}">
                      <ahyp:hlinkClr xmlns:ahyp="http://schemas.microsoft.com/office/drawing/2018/hyperlinkcolor" val="tx"/>
                    </a:ext>
                  </a:extLst>
                </a:hlinkClick>
              </a:rPr>
              <a:t>Build and run</a:t>
            </a:r>
            <a:r>
              <a:rPr lang="en-US" sz="1600" b="0" i="0" dirty="0">
                <a:solidFill>
                  <a:srgbClr val="FF0000"/>
                </a:solidFill>
                <a:effectLst/>
              </a:rPr>
              <a:t> </a:t>
            </a:r>
            <a:r>
              <a:rPr lang="en-US" sz="1600" b="0" i="0" dirty="0">
                <a:effectLst/>
              </a:rPr>
              <a:t>section in the pub/sub tutorial.</a:t>
            </a:r>
          </a:p>
          <a:p>
            <a:pPr lvl="1"/>
            <a:r>
              <a:rPr lang="en-US" sz="1600" b="0" i="0" dirty="0">
                <a:effectLst/>
              </a:rPr>
              <a:t>Run the subscriber with statistics enabled node:</a:t>
            </a:r>
          </a:p>
          <a:p>
            <a:pPr lvl="2"/>
            <a:r>
              <a:rPr lang="en-US" sz="1600" b="0" i="0" dirty="0">
                <a:effectLst/>
              </a:rPr>
              <a:t>ros2 run </a:t>
            </a:r>
            <a:r>
              <a:rPr lang="en-US" sz="1600" b="0" i="0" dirty="0" err="1">
                <a:effectLst/>
              </a:rPr>
              <a:t>cpp_pubsub</a:t>
            </a:r>
            <a:r>
              <a:rPr lang="en-US" sz="1600" b="0" i="0" dirty="0">
                <a:effectLst/>
              </a:rPr>
              <a:t> </a:t>
            </a:r>
            <a:r>
              <a:rPr lang="en-US" sz="1600" b="0" i="0" dirty="0" err="1">
                <a:effectLst/>
              </a:rPr>
              <a:t>listener_with_topic_statistics</a:t>
            </a:r>
            <a:endParaRPr lang="en-US" sz="1600" dirty="0"/>
          </a:p>
          <a:p>
            <a:pPr lvl="1"/>
            <a:r>
              <a:rPr lang="en-US" sz="1600" b="0" i="0" dirty="0">
                <a:effectLst/>
              </a:rPr>
              <a:t>Now run the talker node:</a:t>
            </a:r>
          </a:p>
          <a:p>
            <a:pPr lvl="2"/>
            <a:r>
              <a:rPr lang="en-US" sz="1600" b="0" i="0" dirty="0">
                <a:effectLst/>
              </a:rPr>
              <a:t>ros2 run </a:t>
            </a:r>
            <a:r>
              <a:rPr lang="en-US" sz="1600" b="0" i="0" dirty="0" err="1">
                <a:effectLst/>
              </a:rPr>
              <a:t>cpp_pubsub</a:t>
            </a:r>
            <a:r>
              <a:rPr lang="en-US" sz="1600" b="0" i="0" dirty="0">
                <a:effectLst/>
              </a:rPr>
              <a:t> talker</a:t>
            </a:r>
            <a:br>
              <a:rPr lang="en-US" sz="1600" b="0" i="0" dirty="0">
                <a:solidFill>
                  <a:srgbClr val="404040"/>
                </a:solidFill>
                <a:effectLst/>
              </a:rPr>
            </a:br>
            <a:br>
              <a:rPr lang="en-US" sz="1200" dirty="0"/>
            </a:br>
            <a:endParaRPr lang="en-US" sz="1200" dirty="0"/>
          </a:p>
        </p:txBody>
      </p:sp>
      <p:sp>
        <p:nvSpPr>
          <p:cNvPr id="4" name="Slide Number Placeholder 3">
            <a:extLst>
              <a:ext uri="{FF2B5EF4-FFF2-40B4-BE49-F238E27FC236}">
                <a16:creationId xmlns:a16="http://schemas.microsoft.com/office/drawing/2014/main" id="{59812886-4C23-4236-6A15-90DE6AD08DFC}"/>
              </a:ext>
            </a:extLst>
          </p:cNvPr>
          <p:cNvSpPr>
            <a:spLocks noGrp="1"/>
          </p:cNvSpPr>
          <p:nvPr>
            <p:ph type="sldNum" sz="quarter" idx="12"/>
          </p:nvPr>
        </p:nvSpPr>
        <p:spPr/>
        <p:txBody>
          <a:bodyPr/>
          <a:lstStyle/>
          <a:p>
            <a:pPr>
              <a:defRPr/>
            </a:pPr>
            <a:fld id="{CA4AC7C1-D12F-41DB-AB4A-A9F0A9959DA2}" type="slidenum">
              <a:rPr lang="ko-KR" altLang="en-US" smtClean="0"/>
              <a:pPr>
                <a:defRPr/>
              </a:pPr>
              <a:t>3</a:t>
            </a:fld>
            <a:endParaRPr lang="ko-KR" altLang="en-US"/>
          </a:p>
        </p:txBody>
      </p:sp>
    </p:spTree>
    <p:extLst>
      <p:ext uri="{BB962C8B-B14F-4D97-AF65-F5344CB8AC3E}">
        <p14:creationId xmlns:p14="http://schemas.microsoft.com/office/powerpoint/2010/main" val="3702340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F807-478D-4689-CDC7-AD9D1C64EAF3}"/>
              </a:ext>
            </a:extLst>
          </p:cNvPr>
          <p:cNvSpPr>
            <a:spLocks noGrp="1"/>
          </p:cNvSpPr>
          <p:nvPr>
            <p:ph type="title"/>
          </p:nvPr>
        </p:nvSpPr>
        <p:spPr/>
        <p:txBody>
          <a:bodyPr/>
          <a:lstStyle/>
          <a:p>
            <a:r>
              <a:rPr lang="en-US" sz="2400" b="1" i="0" dirty="0">
                <a:effectLst/>
                <a:latin typeface="Roboto Slab"/>
              </a:rPr>
              <a:t>Setting up a robot simulation</a:t>
            </a:r>
            <a:endParaRPr lang="en-US" sz="2400" dirty="0"/>
          </a:p>
        </p:txBody>
      </p:sp>
      <p:sp>
        <p:nvSpPr>
          <p:cNvPr id="3" name="Content Placeholder 2">
            <a:extLst>
              <a:ext uri="{FF2B5EF4-FFF2-40B4-BE49-F238E27FC236}">
                <a16:creationId xmlns:a16="http://schemas.microsoft.com/office/drawing/2014/main" id="{E2CF95FB-FE9D-02C3-ABB3-CC18CBD4CF28}"/>
              </a:ext>
            </a:extLst>
          </p:cNvPr>
          <p:cNvSpPr>
            <a:spLocks noGrp="1"/>
          </p:cNvSpPr>
          <p:nvPr>
            <p:ph idx="1"/>
          </p:nvPr>
        </p:nvSpPr>
        <p:spPr>
          <a:xfrm>
            <a:off x="179512" y="1071563"/>
            <a:ext cx="8712968" cy="5214937"/>
          </a:xfrm>
        </p:spPr>
        <p:txBody>
          <a:bodyPr/>
          <a:lstStyle/>
          <a:p>
            <a:r>
              <a:rPr lang="en-US" dirty="0"/>
              <a:t>Step 11: Test the obstacle avoidance code</a:t>
            </a:r>
          </a:p>
          <a:p>
            <a:pPr lvl="1"/>
            <a:r>
              <a:rPr lang="en-US" sz="1400" dirty="0"/>
              <a:t>As in step 7, launch the simulation from a terminal in your ROS 2 workspace:</a:t>
            </a:r>
          </a:p>
          <a:p>
            <a:pPr lvl="1"/>
            <a:endParaRPr lang="en-US" dirty="0"/>
          </a:p>
          <a:p>
            <a:pPr lvl="1"/>
            <a:endParaRPr lang="en-US" dirty="0"/>
          </a:p>
          <a:p>
            <a:pPr lvl="1"/>
            <a:endParaRPr lang="en-US" dirty="0"/>
          </a:p>
          <a:p>
            <a:pPr lvl="1"/>
            <a:r>
              <a:rPr lang="en-US" sz="1400" dirty="0"/>
              <a:t>Your robot should go forward and before hitting the wall it should turn clockwise. You can press Ctrl+F10 in </a:t>
            </a:r>
            <a:r>
              <a:rPr lang="en-US" sz="1400" dirty="0" err="1"/>
              <a:t>Webots</a:t>
            </a:r>
            <a:r>
              <a:rPr lang="en-US" sz="1400" dirty="0"/>
              <a:t> or go to the View menu, Optional Rendering and Show </a:t>
            </a:r>
            <a:r>
              <a:rPr lang="en-US" sz="1400" dirty="0" err="1"/>
              <a:t>DistanceSensor</a:t>
            </a:r>
            <a:r>
              <a:rPr lang="en-US" sz="1400" dirty="0"/>
              <a:t> Rays to display the range of the distance sensors of the robot.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76F95F4-36E1-77EC-76B3-82CD0DA6EC79}"/>
              </a:ext>
            </a:extLst>
          </p:cNvPr>
          <p:cNvSpPr>
            <a:spLocks noGrp="1"/>
          </p:cNvSpPr>
          <p:nvPr>
            <p:ph type="sldNum" sz="quarter" idx="12"/>
          </p:nvPr>
        </p:nvSpPr>
        <p:spPr/>
        <p:txBody>
          <a:bodyPr/>
          <a:lstStyle/>
          <a:p>
            <a:pPr>
              <a:defRPr/>
            </a:pPr>
            <a:fld id="{CA4AC7C1-D12F-41DB-AB4A-A9F0A9959DA2}" type="slidenum">
              <a:rPr lang="ko-KR" altLang="en-US" smtClean="0"/>
              <a:pPr>
                <a:defRPr/>
              </a:pPr>
              <a:t>30</a:t>
            </a:fld>
            <a:endParaRPr lang="ko-KR" altLang="en-US"/>
          </a:p>
        </p:txBody>
      </p:sp>
      <p:pic>
        <p:nvPicPr>
          <p:cNvPr id="6" name="Picture 5">
            <a:extLst>
              <a:ext uri="{FF2B5EF4-FFF2-40B4-BE49-F238E27FC236}">
                <a16:creationId xmlns:a16="http://schemas.microsoft.com/office/drawing/2014/main" id="{C70A95CF-5799-3067-F9F1-83F3DDBB74BD}"/>
              </a:ext>
            </a:extLst>
          </p:cNvPr>
          <p:cNvPicPr>
            <a:picLocks noChangeAspect="1"/>
          </p:cNvPicPr>
          <p:nvPr/>
        </p:nvPicPr>
        <p:blipFill>
          <a:blip r:embed="rId2"/>
          <a:stretch>
            <a:fillRect/>
          </a:stretch>
        </p:blipFill>
        <p:spPr>
          <a:xfrm>
            <a:off x="2699792" y="1916832"/>
            <a:ext cx="2800741" cy="657317"/>
          </a:xfrm>
          <a:prstGeom prst="rect">
            <a:avLst/>
          </a:prstGeom>
        </p:spPr>
      </p:pic>
      <p:pic>
        <p:nvPicPr>
          <p:cNvPr id="9" name="Picture 8">
            <a:extLst>
              <a:ext uri="{FF2B5EF4-FFF2-40B4-BE49-F238E27FC236}">
                <a16:creationId xmlns:a16="http://schemas.microsoft.com/office/drawing/2014/main" id="{20656D6E-4953-4D99-1FA8-6EE581F245B6}"/>
              </a:ext>
            </a:extLst>
          </p:cNvPr>
          <p:cNvPicPr>
            <a:picLocks noChangeAspect="1"/>
          </p:cNvPicPr>
          <p:nvPr/>
        </p:nvPicPr>
        <p:blipFill>
          <a:blip r:embed="rId3"/>
          <a:stretch>
            <a:fillRect/>
          </a:stretch>
        </p:blipFill>
        <p:spPr>
          <a:xfrm>
            <a:off x="2483768" y="3717032"/>
            <a:ext cx="4344144" cy="2380865"/>
          </a:xfrm>
          <a:prstGeom prst="rect">
            <a:avLst/>
          </a:prstGeom>
        </p:spPr>
      </p:pic>
    </p:spTree>
    <p:extLst>
      <p:ext uri="{BB962C8B-B14F-4D97-AF65-F5344CB8AC3E}">
        <p14:creationId xmlns:p14="http://schemas.microsoft.com/office/powerpoint/2010/main" val="496635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687EDEE0-9A05-46C9-A60B-FF6D95AD6329}"/>
              </a:ext>
            </a:extLst>
          </p:cNvPr>
          <p:cNvSpPr>
            <a:spLocks noGrp="1" noChangeArrowheads="1"/>
          </p:cNvSpPr>
          <p:nvPr>
            <p:ph type="title"/>
          </p:nvPr>
        </p:nvSpPr>
        <p:spPr/>
        <p:txBody>
          <a:bodyPr/>
          <a:lstStyle/>
          <a:p>
            <a:pPr eaLnBrk="1" hangingPunct="1"/>
            <a:r>
              <a:rPr lang="en-US" altLang="ko-KR">
                <a:ea typeface="굴림" panose="020B0600000101010101" pitchFamily="34" charset="-127"/>
              </a:rPr>
              <a:t>Brief break (if on schedule)</a:t>
            </a:r>
          </a:p>
        </p:txBody>
      </p:sp>
      <p:sp>
        <p:nvSpPr>
          <p:cNvPr id="53253" name="Text Box 5">
            <a:extLst>
              <a:ext uri="{FF2B5EF4-FFF2-40B4-BE49-F238E27FC236}">
                <a16:creationId xmlns:a16="http://schemas.microsoft.com/office/drawing/2014/main" id="{82BF0679-F183-4A85-9FE7-FC869C86F178}"/>
              </a:ext>
            </a:extLst>
          </p:cNvPr>
          <p:cNvSpPr txBox="1">
            <a:spLocks noChangeArrowheads="1"/>
          </p:cNvSpPr>
          <p:nvPr/>
        </p:nvSpPr>
        <p:spPr bwMode="auto">
          <a:xfrm>
            <a:off x="1692275" y="1989138"/>
            <a:ext cx="2622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buClr>
                <a:srgbClr val="FF0000"/>
              </a:buClr>
              <a:buFont typeface="Wingdings" panose="05000000000000000000" pitchFamily="2" charset="2"/>
              <a:buChar char="§"/>
              <a:defRPr sz="2400">
                <a:solidFill>
                  <a:schemeClr val="tx1"/>
                </a:solidFill>
                <a:latin typeface="Arial" panose="020B0604020202020204" pitchFamily="34" charset="0"/>
              </a:defRPr>
            </a:lvl2pPr>
            <a:lvl3pPr marL="1143000" indent="-228600">
              <a:buClr>
                <a:srgbClr val="FF0000"/>
              </a:buClr>
              <a:buChar char="•"/>
              <a:defRPr sz="2400">
                <a:solidFill>
                  <a:schemeClr val="tx1"/>
                </a:solidFill>
                <a:latin typeface="Arial" panose="020B0604020202020204" pitchFamily="34" charset="0"/>
              </a:defRPr>
            </a:lvl3pPr>
            <a:lvl4pPr marL="1600200" indent="-228600">
              <a:buClr>
                <a:srgbClr val="FF0000"/>
              </a:buClr>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r>
              <a:rPr lang="en-US" altLang="ko-KR" sz="7200">
                <a:ea typeface="굴림" panose="020B0600000101010101" pitchFamily="34" charset="-127"/>
              </a:rPr>
              <a:t>Q&amp;A?</a:t>
            </a:r>
          </a:p>
        </p:txBody>
      </p:sp>
      <p:pic>
        <p:nvPicPr>
          <p:cNvPr id="53254" name="Picture 6" descr="j0360516">
            <a:extLst>
              <a:ext uri="{FF2B5EF4-FFF2-40B4-BE49-F238E27FC236}">
                <a16:creationId xmlns:a16="http://schemas.microsoft.com/office/drawing/2014/main" id="{73449A34-F11E-42D7-A135-0A5E104C66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725" y="1989138"/>
            <a:ext cx="188753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2532A73-CCEB-4DD4-818E-1B519116B5E1}"/>
              </a:ext>
            </a:extLst>
          </p:cNvPr>
          <p:cNvSpPr txBox="1"/>
          <p:nvPr/>
        </p:nvSpPr>
        <p:spPr>
          <a:xfrm>
            <a:off x="1979712" y="3776960"/>
            <a:ext cx="5360565" cy="646331"/>
          </a:xfrm>
          <a:prstGeom prst="rect">
            <a:avLst/>
          </a:prstGeom>
          <a:noFill/>
          <a:ln w="28575">
            <a:solidFill>
              <a:schemeClr val="accent1"/>
            </a:solidFill>
            <a:prstDash val="sysDash"/>
          </a:ln>
        </p:spPr>
        <p:txBody>
          <a:bodyPr wrap="square">
            <a:spAutoFit/>
          </a:bodyPr>
          <a:lstStyle/>
          <a:p>
            <a:pPr algn="ctr" eaLnBrk="1" latinLnBrk="1" hangingPunct="1">
              <a:defRPr/>
            </a:pPr>
            <a:r>
              <a:rPr lang="en-US" altLang="ko-KR" b="1" dirty="0">
                <a:latin typeface="+mn-lt"/>
                <a:ea typeface="굴림" charset="-127"/>
              </a:rPr>
              <a:t>Prof.</a:t>
            </a:r>
            <a:r>
              <a:rPr lang="ko-KR" altLang="en-US" b="1" dirty="0">
                <a:latin typeface="+mn-lt"/>
                <a:ea typeface="굴림" charset="-127"/>
              </a:rPr>
              <a:t> </a:t>
            </a:r>
            <a:r>
              <a:rPr lang="en-US" altLang="ko-KR" b="1" dirty="0">
                <a:latin typeface="+mn-lt"/>
                <a:ea typeface="굴림" charset="-127"/>
              </a:rPr>
              <a:t>Mehdi </a:t>
            </a:r>
            <a:r>
              <a:rPr lang="en-US" altLang="ko-KR" b="1" dirty="0" err="1">
                <a:latin typeface="+mn-lt"/>
                <a:ea typeface="굴림" charset="-127"/>
              </a:rPr>
              <a:t>pirahandeh</a:t>
            </a:r>
            <a:endParaRPr lang="en-US" altLang="ko-KR" b="1" dirty="0">
              <a:latin typeface="+mn-lt"/>
              <a:ea typeface="굴림" charset="-127"/>
            </a:endParaRPr>
          </a:p>
          <a:p>
            <a:pPr algn="ctr" eaLnBrk="1" latinLnBrk="1" hangingPunct="1">
              <a:defRPr/>
            </a:pPr>
            <a:r>
              <a:rPr lang="en-US" altLang="ko-KR" b="1" dirty="0">
                <a:latin typeface="+mn-lt"/>
                <a:ea typeface="굴림" charset="-127"/>
              </a:rPr>
              <a:t>E-mail : mehdi at </a:t>
            </a:r>
            <a:r>
              <a:rPr lang="en-US" altLang="ko-KR" b="1" dirty="0" err="1">
                <a:latin typeface="+mn-lt"/>
                <a:ea typeface="굴림" charset="-127"/>
              </a:rPr>
              <a:t>inha</a:t>
            </a:r>
            <a:r>
              <a:rPr lang="en-US" altLang="ko-KR" b="1" dirty="0">
                <a:latin typeface="+mn-lt"/>
                <a:ea typeface="굴림" charset="-127"/>
              </a:rPr>
              <a:t> dot ac dot </a:t>
            </a:r>
            <a:r>
              <a:rPr lang="en-US" altLang="ko-KR" b="1" dirty="0" err="1">
                <a:latin typeface="+mn-lt"/>
                <a:ea typeface="굴림" charset="-127"/>
              </a:rPr>
              <a:t>kr</a:t>
            </a:r>
            <a:endParaRPr lang="en-US" altLang="ko-KR" b="1" dirty="0">
              <a:latin typeface="+mn-lt"/>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dissolve">
                                      <p:cBhvr>
                                        <p:cTn id="7" dur="500"/>
                                        <p:tgtEl>
                                          <p:spTgt spid="4280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C890-9A6D-7349-3B15-F79D7CE95E88}"/>
              </a:ext>
            </a:extLst>
          </p:cNvPr>
          <p:cNvSpPr>
            <a:spLocks noGrp="1"/>
          </p:cNvSpPr>
          <p:nvPr>
            <p:ph type="title"/>
          </p:nvPr>
        </p:nvSpPr>
        <p:spPr/>
        <p:txBody>
          <a:bodyPr/>
          <a:lstStyle/>
          <a:p>
            <a:r>
              <a:rPr lang="en-US" sz="2400" dirty="0"/>
              <a:t>Enabling topic statistics(C++)</a:t>
            </a:r>
          </a:p>
        </p:txBody>
      </p:sp>
      <p:sp>
        <p:nvSpPr>
          <p:cNvPr id="3" name="Content Placeholder 2">
            <a:extLst>
              <a:ext uri="{FF2B5EF4-FFF2-40B4-BE49-F238E27FC236}">
                <a16:creationId xmlns:a16="http://schemas.microsoft.com/office/drawing/2014/main" id="{4960F275-0C51-FF7A-CBBA-68B55A305FF9}"/>
              </a:ext>
            </a:extLst>
          </p:cNvPr>
          <p:cNvSpPr>
            <a:spLocks noGrp="1"/>
          </p:cNvSpPr>
          <p:nvPr>
            <p:ph idx="1"/>
          </p:nvPr>
        </p:nvSpPr>
        <p:spPr>
          <a:xfrm>
            <a:off x="359531" y="1089025"/>
            <a:ext cx="8424936" cy="5214937"/>
          </a:xfrm>
        </p:spPr>
        <p:txBody>
          <a:bodyPr/>
          <a:lstStyle/>
          <a:p>
            <a:r>
              <a:rPr lang="en-US" dirty="0"/>
              <a:t>Step 3: Observe published statistics data</a:t>
            </a:r>
          </a:p>
          <a:p>
            <a:pPr lvl="1"/>
            <a:r>
              <a:rPr lang="en-US" sz="1600" b="0" i="0" dirty="0">
                <a:effectLst/>
                <a:latin typeface="Lato" panose="020F0502020204030203" pitchFamily="34" charset="0"/>
              </a:rPr>
              <a:t>While the nodes are running, open a new terminal window. Execute the following       command:</a:t>
            </a:r>
          </a:p>
          <a:p>
            <a:pPr lvl="2"/>
            <a:r>
              <a:rPr lang="en-US" sz="1600" b="0" i="0" dirty="0">
                <a:effectLst/>
                <a:latin typeface="Lato" panose="020F0502020204030203" pitchFamily="34" charset="0"/>
              </a:rPr>
              <a:t>ros2 topic list</a:t>
            </a:r>
            <a:endParaRPr lang="en-US" sz="1600" dirty="0">
              <a:latin typeface="Lato" panose="020F0502020204030203" pitchFamily="34" charset="0"/>
            </a:endParaRPr>
          </a:p>
          <a:p>
            <a:pPr lvl="1"/>
            <a:r>
              <a:rPr lang="en-US" sz="1600" b="0" i="0" dirty="0">
                <a:effectLst/>
                <a:latin typeface="Lato" panose="020F0502020204030203" pitchFamily="34" charset="0"/>
              </a:rPr>
              <a:t>This will list all currently active topics. You should see the following:</a:t>
            </a: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lvl="1"/>
            <a:r>
              <a:rPr kumimoji="0" lang="en-US" altLang="en-US" sz="1600" b="0" i="0" u="none" strike="noStrike" cap="none" normalizeH="0" baseline="0" dirty="0">
                <a:ln>
                  <a:noFill/>
                </a:ln>
                <a:effectLst/>
                <a:latin typeface="Lato" panose="020F0502020204030203" pitchFamily="34" charset="0"/>
              </a:rPr>
              <a:t>If you optionally changed the </a:t>
            </a:r>
            <a:r>
              <a:rPr kumimoji="0" lang="en-US" altLang="en-US" sz="1600" b="0" i="0" u="none" strike="noStrike" cap="none" normalizeH="0" baseline="0" dirty="0" err="1">
                <a:ln>
                  <a:noFill/>
                </a:ln>
                <a:solidFill>
                  <a:srgbClr val="E74C3C"/>
                </a:solidFill>
                <a:effectLst/>
                <a:latin typeface="Arial Unicode MS"/>
                <a:ea typeface="SFMono-Regular"/>
              </a:rPr>
              <a:t>topic_stats_options.publish_topic</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field earlier in the tutorial, then you will see that name instead of </a:t>
            </a:r>
            <a:r>
              <a:rPr kumimoji="0" lang="en-US" altLang="en-US" sz="1600" b="0" i="0" u="none" strike="noStrike" cap="none" normalizeH="0" baseline="0" dirty="0">
                <a:ln>
                  <a:noFill/>
                </a:ln>
                <a:solidFill>
                  <a:srgbClr val="E74C3C"/>
                </a:solidFill>
                <a:effectLst/>
                <a:latin typeface="Arial Unicode MS"/>
                <a:ea typeface="SFMono-Regular"/>
              </a:rPr>
              <a:t>/statistics</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lvl="1"/>
            <a:r>
              <a:rPr kumimoji="0" lang="en-US" altLang="en-US" sz="1600" b="0" i="0" u="none" strike="noStrike" cap="none" normalizeH="0" baseline="0" dirty="0">
                <a:ln>
                  <a:noFill/>
                </a:ln>
                <a:effectLst/>
                <a:latin typeface="Lato" panose="020F0502020204030203" pitchFamily="34" charset="0"/>
              </a:rPr>
              <a:t>The subscriber node you created is publishing statistics, for the topic </a:t>
            </a:r>
            <a:r>
              <a:rPr kumimoji="0" lang="en-US" altLang="en-US" sz="1600" b="0" i="0" u="none" strike="noStrike" cap="none" normalizeH="0" baseline="0" dirty="0" err="1">
                <a:ln>
                  <a:noFill/>
                </a:ln>
                <a:solidFill>
                  <a:srgbClr val="E74C3C"/>
                </a:solidFill>
                <a:effectLst/>
                <a:latin typeface="Arial Unicode MS"/>
                <a:ea typeface="SFMono-Regular"/>
              </a:rPr>
              <a:t>topic</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 the output topic </a:t>
            </a:r>
            <a:r>
              <a:rPr kumimoji="0" lang="en-US" altLang="en-US" sz="1600" b="0" i="0" u="none" strike="noStrike" cap="none" normalizeH="0" baseline="0" dirty="0">
                <a:ln>
                  <a:noFill/>
                </a:ln>
                <a:solidFill>
                  <a:srgbClr val="E74C3C"/>
                </a:solidFill>
                <a:effectLst/>
                <a:latin typeface="Arial Unicode MS"/>
                <a:ea typeface="SFMono-Regular"/>
              </a:rPr>
              <a:t>/statistics</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lvl="1"/>
            <a:r>
              <a:rPr lang="en-US" sz="1600" b="0" i="0" dirty="0">
                <a:effectLst/>
                <a:latin typeface="Lato" panose="020F0502020204030203" pitchFamily="34" charset="0"/>
              </a:rPr>
              <a:t>We can visualize this using </a:t>
            </a:r>
            <a:r>
              <a:rPr lang="en-US" sz="1600" b="0" i="0" u="none" strike="noStrike" dirty="0" err="1">
                <a:solidFill>
                  <a:srgbClr val="2980B9"/>
                </a:solidFill>
                <a:effectLst/>
                <a:latin typeface="Lato" panose="020F0502020204030203" pitchFamily="34" charset="0"/>
                <a:hlinkClick r:id="rId2"/>
              </a:rPr>
              <a:t>RQt</a:t>
            </a:r>
            <a:endParaRPr lang="en-US" sz="1600" b="0" i="0" u="none" strike="noStrike" dirty="0">
              <a:solidFill>
                <a:srgbClr val="2980B9"/>
              </a:solidFill>
              <a:effectLst/>
              <a:latin typeface="Lato" panose="020F0502020204030203" pitchFamily="34" charset="0"/>
            </a:endParaRPr>
          </a:p>
          <a:p>
            <a:pPr marL="914400" lvl="2" indent="0">
              <a:buNone/>
            </a:pPr>
            <a:br>
              <a:rPr lang="en-US" sz="1600" b="0" i="0" dirty="0">
                <a:solidFill>
                  <a:srgbClr val="404040"/>
                </a:solidFill>
                <a:effectLst/>
                <a:latin typeface="Lato" panose="020F0502020204030203" pitchFamily="34" charset="0"/>
              </a:rPr>
            </a:br>
            <a:endParaRPr lang="en-US" sz="2000" b="0" i="0" dirty="0">
              <a:effectLst/>
              <a:latin typeface="Lato" panose="020F0502020204030203" pitchFamily="34" charset="0"/>
            </a:endParaRPr>
          </a:p>
          <a:p>
            <a:pPr algn="l"/>
            <a:endParaRPr lang="en-US" sz="1600" b="0" i="0" dirty="0">
              <a:effectLst/>
              <a:latin typeface="Lato" panose="020F0502020204030203" pitchFamily="34" charset="0"/>
            </a:endParaRPr>
          </a:p>
          <a:p>
            <a:pPr marL="0" indent="0">
              <a:buNone/>
            </a:pPr>
            <a:br>
              <a:rPr lang="en-US" b="0" i="0" dirty="0">
                <a:solidFill>
                  <a:srgbClr val="404040"/>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513FBEEB-D1C0-B1FA-62EC-0AFA5CA84DED}"/>
              </a:ext>
            </a:extLst>
          </p:cNvPr>
          <p:cNvSpPr>
            <a:spLocks noGrp="1"/>
          </p:cNvSpPr>
          <p:nvPr>
            <p:ph type="sldNum" sz="quarter" idx="12"/>
          </p:nvPr>
        </p:nvSpPr>
        <p:spPr/>
        <p:txBody>
          <a:bodyPr/>
          <a:lstStyle/>
          <a:p>
            <a:pPr>
              <a:defRPr/>
            </a:pPr>
            <a:fld id="{CA4AC7C1-D12F-41DB-AB4A-A9F0A9959DA2}" type="slidenum">
              <a:rPr lang="ko-KR" altLang="en-US" smtClean="0"/>
              <a:pPr>
                <a:defRPr/>
              </a:pPr>
              <a:t>4</a:t>
            </a:fld>
            <a:endParaRPr lang="ko-KR" altLang="en-US"/>
          </a:p>
        </p:txBody>
      </p:sp>
      <p:pic>
        <p:nvPicPr>
          <p:cNvPr id="6" name="Picture 5">
            <a:extLst>
              <a:ext uri="{FF2B5EF4-FFF2-40B4-BE49-F238E27FC236}">
                <a16:creationId xmlns:a16="http://schemas.microsoft.com/office/drawing/2014/main" id="{377B222A-D24C-9E39-1197-7E05F40159AF}"/>
              </a:ext>
            </a:extLst>
          </p:cNvPr>
          <p:cNvPicPr>
            <a:picLocks noChangeAspect="1"/>
          </p:cNvPicPr>
          <p:nvPr/>
        </p:nvPicPr>
        <p:blipFill>
          <a:blip r:embed="rId3"/>
          <a:stretch>
            <a:fillRect/>
          </a:stretch>
        </p:blipFill>
        <p:spPr>
          <a:xfrm>
            <a:off x="2938234" y="2636912"/>
            <a:ext cx="3267531" cy="924054"/>
          </a:xfrm>
          <a:prstGeom prst="rect">
            <a:avLst/>
          </a:prstGeom>
        </p:spPr>
      </p:pic>
      <p:pic>
        <p:nvPicPr>
          <p:cNvPr id="2052" name="Picture 4">
            <a:extLst>
              <a:ext uri="{FF2B5EF4-FFF2-40B4-BE49-F238E27FC236}">
                <a16:creationId xmlns:a16="http://schemas.microsoft.com/office/drawing/2014/main" id="{B9783637-192B-ACAD-4825-B3A87D55A4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5262986"/>
            <a:ext cx="5364088" cy="105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0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E637-6C38-0BB1-565D-737FA0DF05E2}"/>
              </a:ext>
            </a:extLst>
          </p:cNvPr>
          <p:cNvSpPr>
            <a:spLocks noGrp="1"/>
          </p:cNvSpPr>
          <p:nvPr>
            <p:ph type="title"/>
          </p:nvPr>
        </p:nvSpPr>
        <p:spPr/>
        <p:txBody>
          <a:bodyPr/>
          <a:lstStyle/>
          <a:p>
            <a:r>
              <a:rPr lang="en-US" sz="2400" dirty="0"/>
              <a:t>Enabling topic statistics(C++)</a:t>
            </a:r>
          </a:p>
        </p:txBody>
      </p:sp>
      <p:sp>
        <p:nvSpPr>
          <p:cNvPr id="3" name="Content Placeholder 2">
            <a:extLst>
              <a:ext uri="{FF2B5EF4-FFF2-40B4-BE49-F238E27FC236}">
                <a16:creationId xmlns:a16="http://schemas.microsoft.com/office/drawing/2014/main" id="{67FB8654-631D-600D-1174-BB4B2902E3EC}"/>
              </a:ext>
            </a:extLst>
          </p:cNvPr>
          <p:cNvSpPr>
            <a:spLocks noGrp="1"/>
          </p:cNvSpPr>
          <p:nvPr>
            <p:ph idx="1"/>
          </p:nvPr>
        </p:nvSpPr>
        <p:spPr>
          <a:xfrm>
            <a:off x="184731" y="1071563"/>
            <a:ext cx="8779757" cy="5214937"/>
          </a:xfrm>
        </p:spPr>
        <p:txBody>
          <a:bodyPr/>
          <a:lstStyle/>
          <a:p>
            <a:r>
              <a:rPr lang="en-US" sz="1600" b="0" i="0" dirty="0">
                <a:effectLst/>
                <a:latin typeface="Lato" panose="020F0502020204030203" pitchFamily="34" charset="0"/>
              </a:rPr>
              <a:t>Now we can view the statistics data published to this topic with the following command:</a:t>
            </a:r>
          </a:p>
          <a:p>
            <a:pPr lvl="1"/>
            <a:r>
              <a:rPr lang="en-US" sz="1600" dirty="0"/>
              <a:t>ros2 topic echo /statistics\</a:t>
            </a:r>
          </a:p>
          <a:p>
            <a:pPr marL="457200" lvl="1" indent="0">
              <a:buNone/>
            </a:pPr>
            <a:endParaRPr lang="en-US" sz="1600" dirty="0"/>
          </a:p>
          <a:p>
            <a:r>
              <a:rPr kumimoji="0" lang="en-US" altLang="en-US" sz="1600" b="0" i="0" u="none" strike="noStrike" cap="none" normalizeH="0" baseline="0" dirty="0">
                <a:ln>
                  <a:noFill/>
                </a:ln>
                <a:effectLst/>
                <a:latin typeface="Lato" panose="020F0502020204030203" pitchFamily="34" charset="0"/>
              </a:rPr>
              <a:t>The terminal should start publishing statistics messages every 10 seconds, because the          </a:t>
            </a:r>
            <a:r>
              <a:rPr kumimoji="0" lang="en-US" altLang="en-US" sz="1600" b="0" i="0" u="none" strike="noStrike" cap="none" normalizeH="0" baseline="0" dirty="0" err="1">
                <a:ln>
                  <a:noFill/>
                </a:ln>
                <a:solidFill>
                  <a:srgbClr val="E74C3C"/>
                </a:solidFill>
                <a:effectLst/>
                <a:latin typeface="Arial Unicode MS"/>
                <a:ea typeface="SFMono-Regular"/>
              </a:rPr>
              <a:t>topic_stats_options.publish_period</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subscription configuration was optionally changed earlier in the tutorial.</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endParaRPr lang="en-US" sz="2000" dirty="0"/>
          </a:p>
        </p:txBody>
      </p:sp>
      <p:sp>
        <p:nvSpPr>
          <p:cNvPr id="4" name="Slide Number Placeholder 3">
            <a:extLst>
              <a:ext uri="{FF2B5EF4-FFF2-40B4-BE49-F238E27FC236}">
                <a16:creationId xmlns:a16="http://schemas.microsoft.com/office/drawing/2014/main" id="{F3A82A4C-CE48-0D7A-B3EE-9F481E3255F7}"/>
              </a:ext>
            </a:extLst>
          </p:cNvPr>
          <p:cNvSpPr>
            <a:spLocks noGrp="1"/>
          </p:cNvSpPr>
          <p:nvPr>
            <p:ph type="sldNum" sz="quarter" idx="12"/>
          </p:nvPr>
        </p:nvSpPr>
        <p:spPr/>
        <p:txBody>
          <a:bodyPr/>
          <a:lstStyle/>
          <a:p>
            <a:pPr>
              <a:defRPr/>
            </a:pPr>
            <a:fld id="{CA4AC7C1-D12F-41DB-AB4A-A9F0A9959DA2}" type="slidenum">
              <a:rPr lang="ko-KR" altLang="en-US" smtClean="0"/>
              <a:pPr>
                <a:defRPr/>
              </a:pPr>
              <a:t>5</a:t>
            </a:fld>
            <a:endParaRPr lang="ko-KR" altLang="en-US"/>
          </a:p>
        </p:txBody>
      </p:sp>
      <p:pic>
        <p:nvPicPr>
          <p:cNvPr id="7" name="Picture 6">
            <a:extLst>
              <a:ext uri="{FF2B5EF4-FFF2-40B4-BE49-F238E27FC236}">
                <a16:creationId xmlns:a16="http://schemas.microsoft.com/office/drawing/2014/main" id="{DFDE2A37-0821-72D9-A6A8-F123E5882150}"/>
              </a:ext>
            </a:extLst>
          </p:cNvPr>
          <p:cNvPicPr>
            <a:picLocks noChangeAspect="1"/>
          </p:cNvPicPr>
          <p:nvPr/>
        </p:nvPicPr>
        <p:blipFill>
          <a:blip r:embed="rId2"/>
          <a:stretch>
            <a:fillRect/>
          </a:stretch>
        </p:blipFill>
        <p:spPr>
          <a:xfrm>
            <a:off x="2339752" y="2708920"/>
            <a:ext cx="4610743" cy="3410426"/>
          </a:xfrm>
          <a:prstGeom prst="rect">
            <a:avLst/>
          </a:prstGeom>
        </p:spPr>
      </p:pic>
    </p:spTree>
    <p:extLst>
      <p:ext uri="{BB962C8B-B14F-4D97-AF65-F5344CB8AC3E}">
        <p14:creationId xmlns:p14="http://schemas.microsoft.com/office/powerpoint/2010/main" val="383802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E637-6C38-0BB1-565D-737FA0DF05E2}"/>
              </a:ext>
            </a:extLst>
          </p:cNvPr>
          <p:cNvSpPr>
            <a:spLocks noGrp="1"/>
          </p:cNvSpPr>
          <p:nvPr>
            <p:ph type="title"/>
          </p:nvPr>
        </p:nvSpPr>
        <p:spPr/>
        <p:txBody>
          <a:bodyPr/>
          <a:lstStyle/>
          <a:p>
            <a:r>
              <a:rPr lang="en-US" sz="2400" dirty="0"/>
              <a:t>Enabling topic statistics(C++)</a:t>
            </a:r>
          </a:p>
        </p:txBody>
      </p:sp>
      <p:sp>
        <p:nvSpPr>
          <p:cNvPr id="3" name="Content Placeholder 2">
            <a:extLst>
              <a:ext uri="{FF2B5EF4-FFF2-40B4-BE49-F238E27FC236}">
                <a16:creationId xmlns:a16="http://schemas.microsoft.com/office/drawing/2014/main" id="{67FB8654-631D-600D-1174-BB4B2902E3EC}"/>
              </a:ext>
            </a:extLst>
          </p:cNvPr>
          <p:cNvSpPr>
            <a:spLocks noGrp="1"/>
          </p:cNvSpPr>
          <p:nvPr>
            <p:ph idx="1"/>
          </p:nvPr>
        </p:nvSpPr>
        <p:spPr>
          <a:xfrm>
            <a:off x="184731" y="1071563"/>
            <a:ext cx="8779757" cy="5214937"/>
          </a:xfrm>
        </p:spPr>
        <p:txBody>
          <a:bodyPr/>
          <a:lstStyle/>
          <a:p>
            <a:r>
              <a:rPr kumimoji="0" lang="en-US" altLang="en-US" sz="1600" b="0" i="0" u="none" strike="noStrike" cap="none" normalizeH="0" baseline="0" dirty="0">
                <a:ln>
                  <a:noFill/>
                </a:ln>
                <a:solidFill>
                  <a:srgbClr val="404040"/>
                </a:solidFill>
                <a:effectLst/>
                <a:latin typeface="Lato" panose="020F0502020204030203" pitchFamily="34" charset="0"/>
              </a:rPr>
              <a:t>From the </a:t>
            </a:r>
            <a:r>
              <a:rPr kumimoji="0" lang="en-US" altLang="en-US" sz="1600" b="0" i="0" u="none" strike="noStrike" cap="none" normalizeH="0" baseline="0" dirty="0">
                <a:ln>
                  <a:noFill/>
                </a:ln>
                <a:solidFill>
                  <a:srgbClr val="2980B9"/>
                </a:solidFill>
                <a:effectLst/>
                <a:latin typeface="Lato" panose="020F0502020204030203" pitchFamily="34" charset="0"/>
                <a:hlinkClick r:id="rId2"/>
              </a:rPr>
              <a:t>message definition</a:t>
            </a:r>
            <a:r>
              <a:rPr kumimoji="0" lang="en-US" altLang="en-US" sz="1600" b="0" i="0" u="none" strike="noStrike" cap="none" normalizeH="0" baseline="0" dirty="0">
                <a:ln>
                  <a:noFill/>
                </a:ln>
                <a:solidFill>
                  <a:srgbClr val="404040"/>
                </a:solidFill>
                <a:effectLst/>
                <a:latin typeface="Lato" panose="020F0502020204030203" pitchFamily="34" charset="0"/>
              </a:rPr>
              <a:t> the </a:t>
            </a:r>
            <a:r>
              <a:rPr kumimoji="0" lang="en-US" altLang="en-US" sz="1600" b="0" i="0" u="none" strike="noStrike" cap="none" normalizeH="0" baseline="0" dirty="0" err="1">
                <a:ln>
                  <a:noFill/>
                </a:ln>
                <a:solidFill>
                  <a:srgbClr val="E74C3C"/>
                </a:solidFill>
                <a:effectLst/>
                <a:latin typeface="Arial Unicode MS"/>
                <a:ea typeface="SFMono-Regular"/>
              </a:rPr>
              <a:t>data_types</a:t>
            </a:r>
            <a:r>
              <a:rPr kumimoji="0" lang="en-US" altLang="en-US" sz="1600" b="0" i="0" u="none" strike="noStrike" cap="none" normalizeH="0" baseline="0" dirty="0">
                <a:ln>
                  <a:noFill/>
                </a:ln>
                <a:solidFill>
                  <a:srgbClr val="404040"/>
                </a:solidFill>
                <a:effectLst/>
                <a:latin typeface="Lato" panose="020F0502020204030203" pitchFamily="34" charset="0"/>
              </a:rPr>
              <a:t> are as follows</a:t>
            </a:r>
            <a:r>
              <a:rPr kumimoji="0" lang="en-US" altLang="en-US" sz="1600" b="0" i="0" u="none" strike="noStrike" cap="none" normalizeH="0" baseline="0" dirty="0">
                <a:ln>
                  <a:noFill/>
                </a:ln>
                <a:solidFill>
                  <a:schemeClr val="tx1"/>
                </a:solidFill>
                <a:effectLst/>
              </a:rPr>
              <a:t> </a:t>
            </a:r>
          </a:p>
          <a:p>
            <a:endParaRPr lang="en-US" altLang="en-US" sz="1600" dirty="0"/>
          </a:p>
          <a:p>
            <a:endParaRPr kumimoji="0" lang="en-US" altLang="en-US" sz="1600" b="0" i="0" u="none" strike="noStrike" cap="none" normalizeH="0" baseline="0" dirty="0">
              <a:ln>
                <a:noFill/>
              </a:ln>
              <a:solidFill>
                <a:schemeClr val="tx1"/>
              </a:solidFill>
              <a:effectLst/>
            </a:endParaRPr>
          </a:p>
          <a:p>
            <a:endParaRPr lang="en-US" altLang="en-US" sz="1600" dirty="0"/>
          </a:p>
          <a:p>
            <a:endParaRPr kumimoji="0" lang="en-US" altLang="en-US" sz="1600" b="0" i="0" u="none" strike="noStrike" cap="none" normalizeH="0" baseline="0" dirty="0">
              <a:ln>
                <a:noFill/>
              </a:ln>
              <a:solidFill>
                <a:schemeClr val="tx1"/>
              </a:solidFill>
              <a:effectLst/>
            </a:endParaRPr>
          </a:p>
          <a:p>
            <a:endParaRPr lang="en-US" altLang="en-US" sz="1600" dirty="0"/>
          </a:p>
          <a:p>
            <a:endParaRPr kumimoji="0" lang="en-US" altLang="en-US" sz="1600" b="0" i="0" u="none" strike="noStrike" cap="none" normalizeH="0" baseline="0" dirty="0">
              <a:ln>
                <a:noFill/>
              </a:ln>
              <a:solidFill>
                <a:schemeClr val="tx1"/>
              </a:solidFill>
              <a:effectLst/>
            </a:endParaRPr>
          </a:p>
          <a:p>
            <a:endParaRPr lang="en-US" altLang="en-US" sz="1600" dirty="0"/>
          </a:p>
          <a:p>
            <a:pPr marL="0" indent="0">
              <a:buNone/>
            </a:pPr>
            <a:endParaRPr kumimoji="0" lang="en-US" altLang="en-US" sz="1600" b="0" i="0" u="none" strike="noStrike" cap="none" normalizeH="0" baseline="0" dirty="0">
              <a:ln>
                <a:noFill/>
              </a:ln>
              <a:solidFill>
                <a:schemeClr val="tx1"/>
              </a:solidFill>
              <a:effectLst/>
            </a:endParaRPr>
          </a:p>
          <a:p>
            <a:pPr marL="0" indent="0">
              <a:buNone/>
            </a:pPr>
            <a:endParaRPr kumimoji="0" lang="en-US" altLang="en-US" sz="1600" b="0" i="0" u="none" strike="noStrike" cap="none" normalizeH="0" baseline="0" dirty="0">
              <a:ln>
                <a:noFill/>
              </a:ln>
              <a:solidFill>
                <a:schemeClr val="tx1"/>
              </a:solidFill>
              <a:effectLst/>
            </a:endParaRPr>
          </a:p>
          <a:p>
            <a:r>
              <a:rPr kumimoji="0" lang="en-US" altLang="en-US" sz="1600" b="0" i="0" u="none" strike="noStrike" cap="none" normalizeH="0" baseline="0" dirty="0">
                <a:ln>
                  <a:noFill/>
                </a:ln>
                <a:solidFill>
                  <a:srgbClr val="404040"/>
                </a:solidFill>
                <a:effectLst/>
              </a:rPr>
              <a:t>Here we see the two currently possible calculated statistics for the </a:t>
            </a:r>
            <a:r>
              <a:rPr kumimoji="0" lang="en-US" altLang="en-US" sz="1600" b="0" i="0" u="none" strike="noStrike" cap="none" normalizeH="0" baseline="0" dirty="0" err="1">
                <a:ln>
                  <a:noFill/>
                </a:ln>
                <a:solidFill>
                  <a:srgbClr val="E74C3C"/>
                </a:solidFill>
                <a:effectLst/>
                <a:ea typeface="SFMono-Regular"/>
              </a:rPr>
              <a:t>std_msgs</a:t>
            </a:r>
            <a:r>
              <a:rPr kumimoji="0" lang="en-US" altLang="en-US" sz="1600" b="0" i="0" u="none" strike="noStrike" cap="none" normalizeH="0" baseline="0" dirty="0">
                <a:ln>
                  <a:noFill/>
                </a:ln>
                <a:solidFill>
                  <a:srgbClr val="E74C3C"/>
                </a:solidFill>
                <a:effectLst/>
                <a:ea typeface="SFMono-Regular"/>
              </a:rPr>
              <a:t>::msg::String</a:t>
            </a:r>
            <a:r>
              <a:rPr kumimoji="0" lang="en-US" altLang="en-US" sz="1600" b="0" i="0" u="none" strike="noStrike" cap="none" normalizeH="0" baseline="0" dirty="0">
                <a:ln>
                  <a:noFill/>
                </a:ln>
                <a:solidFill>
                  <a:srgbClr val="404040"/>
                </a:solidFill>
                <a:effectLst/>
              </a:rPr>
              <a:t> message    published to </a:t>
            </a:r>
            <a:r>
              <a:rPr kumimoji="0" lang="en-US" altLang="en-US" sz="1600" b="0" i="0" u="none" strike="noStrike" cap="none" normalizeH="0" baseline="0" dirty="0">
                <a:ln>
                  <a:noFill/>
                </a:ln>
                <a:solidFill>
                  <a:srgbClr val="E74C3C"/>
                </a:solidFill>
                <a:effectLst/>
                <a:ea typeface="SFMono-Regular"/>
              </a:rPr>
              <a:t>/topic</a:t>
            </a:r>
            <a:r>
              <a:rPr kumimoji="0" lang="en-US" altLang="en-US" sz="1600" b="0" i="0" u="none" strike="noStrike" cap="none" normalizeH="0" baseline="0" dirty="0">
                <a:ln>
                  <a:noFill/>
                </a:ln>
                <a:solidFill>
                  <a:srgbClr val="404040"/>
                </a:solidFill>
                <a:effectLst/>
              </a:rPr>
              <a:t> by the </a:t>
            </a:r>
            <a:r>
              <a:rPr kumimoji="0" lang="en-US" altLang="en-US" sz="1600" b="0" i="0" u="none" strike="noStrike" cap="none" normalizeH="0" baseline="0" dirty="0" err="1">
                <a:ln>
                  <a:noFill/>
                </a:ln>
                <a:solidFill>
                  <a:srgbClr val="E74C3C"/>
                </a:solidFill>
                <a:effectLst/>
                <a:ea typeface="SFMono-Regular"/>
              </a:rPr>
              <a:t>minimal_publisher</a:t>
            </a:r>
            <a:r>
              <a:rPr kumimoji="0" lang="en-US" altLang="en-US" sz="1600" b="0" i="0" u="none" strike="noStrike" cap="none" normalizeH="0" baseline="0" dirty="0">
                <a:ln>
                  <a:noFill/>
                </a:ln>
                <a:solidFill>
                  <a:srgbClr val="404040"/>
                </a:solidFill>
                <a:effectLst/>
              </a:rPr>
              <a:t>. Because the </a:t>
            </a:r>
            <a:r>
              <a:rPr kumimoji="0" lang="en-US" altLang="en-US" sz="1600" b="0" i="0" u="none" strike="noStrike" cap="none" normalizeH="0" baseline="0" dirty="0" err="1">
                <a:ln>
                  <a:noFill/>
                </a:ln>
                <a:solidFill>
                  <a:srgbClr val="E74C3C"/>
                </a:solidFill>
                <a:effectLst/>
                <a:ea typeface="SFMono-Regular"/>
              </a:rPr>
              <a:t>std_msgs</a:t>
            </a:r>
            <a:r>
              <a:rPr kumimoji="0" lang="en-US" altLang="en-US" sz="1600" b="0" i="0" u="none" strike="noStrike" cap="none" normalizeH="0" baseline="0" dirty="0">
                <a:ln>
                  <a:noFill/>
                </a:ln>
                <a:solidFill>
                  <a:srgbClr val="E74C3C"/>
                </a:solidFill>
                <a:effectLst/>
                <a:ea typeface="SFMono-Regular"/>
              </a:rPr>
              <a:t>::msg::String</a:t>
            </a:r>
            <a:r>
              <a:rPr kumimoji="0" lang="en-US" altLang="en-US" sz="1600" b="0" i="0" u="none" strike="noStrike" cap="none" normalizeH="0" baseline="0" dirty="0">
                <a:ln>
                  <a:noFill/>
                </a:ln>
                <a:solidFill>
                  <a:srgbClr val="404040"/>
                </a:solidFill>
                <a:effectLst/>
              </a:rPr>
              <a:t> does not have a message header, the </a:t>
            </a:r>
            <a:r>
              <a:rPr kumimoji="0" lang="en-US" altLang="en-US" sz="1600" b="0" i="0" u="none" strike="noStrike" cap="none" normalizeH="0" baseline="0" dirty="0" err="1">
                <a:ln>
                  <a:noFill/>
                </a:ln>
                <a:solidFill>
                  <a:srgbClr val="E74C3C"/>
                </a:solidFill>
                <a:effectLst/>
                <a:ea typeface="SFMono-Regular"/>
              </a:rPr>
              <a:t>message_age</a:t>
            </a:r>
            <a:r>
              <a:rPr kumimoji="0" lang="en-US" altLang="en-US" sz="1600" b="0" i="0" u="none" strike="noStrike" cap="none" normalizeH="0" baseline="0" dirty="0">
                <a:ln>
                  <a:noFill/>
                </a:ln>
                <a:solidFill>
                  <a:srgbClr val="404040"/>
                </a:solidFill>
                <a:effectLst/>
              </a:rPr>
              <a:t> calculation cannot be performed, so </a:t>
            </a:r>
            <a:r>
              <a:rPr kumimoji="0" lang="en-US" altLang="en-US" sz="1600" b="0" i="0" u="none" strike="noStrike" cap="none" normalizeH="0" baseline="0" dirty="0" err="1">
                <a:ln>
                  <a:noFill/>
                </a:ln>
                <a:solidFill>
                  <a:srgbClr val="404040"/>
                </a:solidFill>
                <a:effectLst/>
              </a:rPr>
              <a:t>NaNs</a:t>
            </a:r>
            <a:r>
              <a:rPr kumimoji="0" lang="en-US" altLang="en-US" sz="1600" b="0" i="0" u="none" strike="noStrike" cap="none" normalizeH="0" baseline="0" dirty="0">
                <a:ln>
                  <a:noFill/>
                </a:ln>
                <a:solidFill>
                  <a:srgbClr val="404040"/>
                </a:solidFill>
                <a:effectLst/>
              </a:rPr>
              <a:t> are returned. However,         the  </a:t>
            </a:r>
            <a:r>
              <a:rPr kumimoji="0" lang="en-US" altLang="en-US" sz="1600" b="0" i="0" u="none" strike="noStrike" cap="none" normalizeH="0" baseline="0" dirty="0" err="1">
                <a:ln>
                  <a:noFill/>
                </a:ln>
                <a:solidFill>
                  <a:srgbClr val="E74C3C"/>
                </a:solidFill>
                <a:effectLst/>
                <a:ea typeface="SFMono-Regular"/>
              </a:rPr>
              <a:t>message_period</a:t>
            </a:r>
            <a:r>
              <a:rPr kumimoji="0" lang="en-US" altLang="en-US" sz="1600" b="0" i="0" u="none" strike="noStrike" cap="none" normalizeH="0" baseline="0" dirty="0">
                <a:ln>
                  <a:noFill/>
                </a:ln>
                <a:solidFill>
                  <a:srgbClr val="404040"/>
                </a:solidFill>
                <a:effectLst/>
              </a:rPr>
              <a:t> can be calculated and we see the statistics populated in the message above.</a:t>
            </a:r>
            <a:r>
              <a:rPr kumimoji="0" lang="en-US" altLang="en-US" sz="1600" b="0" i="0" u="none" strike="noStrike" cap="none" normalizeH="0" baseline="0" dirty="0">
                <a:ln>
                  <a:noFill/>
                </a:ln>
                <a:solidFill>
                  <a:schemeClr val="tx1"/>
                </a:solidFill>
                <a:effectLst/>
              </a:rPr>
              <a:t> </a:t>
            </a:r>
          </a:p>
          <a:p>
            <a:endParaRPr kumimoji="0" lang="en-US" altLang="en-US" sz="1600" b="0" i="0" u="none" strike="noStrike" cap="none" normalizeH="0" baseline="0" dirty="0">
              <a:ln>
                <a:noFill/>
              </a:ln>
              <a:solidFill>
                <a:schemeClr val="tx1"/>
              </a:solidFill>
              <a:effectLst/>
            </a:endParaRPr>
          </a:p>
          <a:p>
            <a:pPr lvl="1"/>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US" sz="2000" dirty="0"/>
          </a:p>
        </p:txBody>
      </p:sp>
      <p:sp>
        <p:nvSpPr>
          <p:cNvPr id="4" name="Slide Number Placeholder 3">
            <a:extLst>
              <a:ext uri="{FF2B5EF4-FFF2-40B4-BE49-F238E27FC236}">
                <a16:creationId xmlns:a16="http://schemas.microsoft.com/office/drawing/2014/main" id="{F3A82A4C-CE48-0D7A-B3EE-9F481E3255F7}"/>
              </a:ext>
            </a:extLst>
          </p:cNvPr>
          <p:cNvSpPr>
            <a:spLocks noGrp="1"/>
          </p:cNvSpPr>
          <p:nvPr>
            <p:ph type="sldNum" sz="quarter" idx="12"/>
          </p:nvPr>
        </p:nvSpPr>
        <p:spPr/>
        <p:txBody>
          <a:bodyPr/>
          <a:lstStyle/>
          <a:p>
            <a:pPr>
              <a:defRPr/>
            </a:pPr>
            <a:fld id="{CA4AC7C1-D12F-41DB-AB4A-A9F0A9959DA2}" type="slidenum">
              <a:rPr lang="ko-KR" altLang="en-US" smtClean="0"/>
              <a:pPr>
                <a:defRPr/>
              </a:pPr>
              <a:t>6</a:t>
            </a:fld>
            <a:endParaRPr lang="ko-KR" altLang="en-US"/>
          </a:p>
        </p:txBody>
      </p:sp>
      <p:pic>
        <p:nvPicPr>
          <p:cNvPr id="9" name="Picture 8">
            <a:extLst>
              <a:ext uri="{FF2B5EF4-FFF2-40B4-BE49-F238E27FC236}">
                <a16:creationId xmlns:a16="http://schemas.microsoft.com/office/drawing/2014/main" id="{5DF7F90C-F2C0-56C6-737A-230A921DDF26}"/>
              </a:ext>
            </a:extLst>
          </p:cNvPr>
          <p:cNvPicPr>
            <a:picLocks noChangeAspect="1"/>
          </p:cNvPicPr>
          <p:nvPr/>
        </p:nvPicPr>
        <p:blipFill>
          <a:blip r:embed="rId3"/>
          <a:stretch>
            <a:fillRect/>
          </a:stretch>
        </p:blipFill>
        <p:spPr>
          <a:xfrm>
            <a:off x="2771800" y="1844824"/>
            <a:ext cx="2953162" cy="1914792"/>
          </a:xfrm>
          <a:prstGeom prst="rect">
            <a:avLst/>
          </a:prstGeom>
        </p:spPr>
      </p:pic>
    </p:spTree>
    <p:extLst>
      <p:ext uri="{BB962C8B-B14F-4D97-AF65-F5344CB8AC3E}">
        <p14:creationId xmlns:p14="http://schemas.microsoft.com/office/powerpoint/2010/main" val="40727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B8AE-20A7-06DB-B8A1-F76B74310698}"/>
              </a:ext>
            </a:extLst>
          </p:cNvPr>
          <p:cNvSpPr>
            <a:spLocks noGrp="1"/>
          </p:cNvSpPr>
          <p:nvPr>
            <p:ph type="title"/>
          </p:nvPr>
        </p:nvSpPr>
        <p:spPr>
          <a:xfrm>
            <a:off x="251520" y="203200"/>
            <a:ext cx="8435280" cy="725488"/>
          </a:xfrm>
        </p:spPr>
        <p:txBody>
          <a:bodyPr/>
          <a:lstStyle/>
          <a:p>
            <a:r>
              <a:rPr lang="en-US" sz="2000" b="1" i="0" dirty="0">
                <a:solidFill>
                  <a:srgbClr val="404040"/>
                </a:solidFill>
                <a:effectLst/>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A0640702-9CBF-38ED-0410-44A3D869DBEE}"/>
              </a:ext>
            </a:extLst>
          </p:cNvPr>
          <p:cNvSpPr>
            <a:spLocks noGrp="1"/>
          </p:cNvSpPr>
          <p:nvPr>
            <p:ph idx="1"/>
          </p:nvPr>
        </p:nvSpPr>
        <p:spPr>
          <a:xfrm>
            <a:off x="179512" y="1071563"/>
            <a:ext cx="8712968" cy="5214937"/>
          </a:xfrm>
        </p:spPr>
        <p:txBody>
          <a:bodyPr/>
          <a:lstStyle/>
          <a:p>
            <a:r>
              <a:rPr lang="en-US" sz="2000" b="1" i="0" dirty="0">
                <a:effectLst/>
                <a:latin typeface="Lato" panose="020F0502020204030203" pitchFamily="34" charset="0"/>
              </a:rPr>
              <a:t>Goal:</a:t>
            </a:r>
            <a:r>
              <a:rPr lang="en-US" sz="2000" b="0" i="0" dirty="0">
                <a:effectLst/>
                <a:latin typeface="Lato" panose="020F0502020204030203" pitchFamily="34" charset="0"/>
              </a:rPr>
              <a:t> This tutorial will show how to launch ROS 2 Nodes using the </a:t>
            </a:r>
            <a:r>
              <a:rPr lang="en-US" sz="2000" b="1" i="0" dirty="0">
                <a:effectLst/>
                <a:latin typeface="Lato" panose="020F0502020204030203" pitchFamily="34" charset="0"/>
              </a:rPr>
              <a:t>Fast  DDS Discovery Server</a:t>
            </a:r>
            <a:r>
              <a:rPr lang="en-US" sz="2000" b="0" i="0" dirty="0">
                <a:effectLst/>
                <a:latin typeface="Lato" panose="020F0502020204030203" pitchFamily="34" charset="0"/>
              </a:rPr>
              <a:t> discovery protocol.</a:t>
            </a:r>
          </a:p>
          <a:p>
            <a:endParaRPr lang="en-US" sz="2000" dirty="0">
              <a:solidFill>
                <a:srgbClr val="404040"/>
              </a:solidFill>
              <a:latin typeface="Lato" panose="020F0502020204030203" pitchFamily="34" charset="0"/>
            </a:endParaRPr>
          </a:p>
          <a:p>
            <a:r>
              <a:rPr lang="en-US" sz="1600" dirty="0">
                <a:latin typeface="Lato" panose="020F0502020204030203" pitchFamily="34" charset="0"/>
              </a:rPr>
              <a:t>T</a:t>
            </a:r>
            <a:r>
              <a:rPr lang="en-US" sz="1600" b="0" i="0" dirty="0">
                <a:effectLst/>
                <a:latin typeface="Lato" panose="020F0502020204030203" pitchFamily="34" charset="0"/>
              </a:rPr>
              <a:t>he </a:t>
            </a:r>
            <a:r>
              <a:rPr lang="en-US" sz="1600" b="1" i="0" dirty="0">
                <a:effectLst/>
                <a:latin typeface="Lato" panose="020F0502020204030203" pitchFamily="34" charset="0"/>
              </a:rPr>
              <a:t>Fast DDS Discovery Server</a:t>
            </a:r>
            <a:r>
              <a:rPr lang="en-US" sz="1600" b="0" i="0" dirty="0">
                <a:effectLst/>
                <a:latin typeface="Lato" panose="020F0502020204030203" pitchFamily="34" charset="0"/>
              </a:rPr>
              <a:t> protocol is a feature   that offers a centralized dynamic      discovery mechanism, as opposed to the distributed mechanism used in DDS by default.     This tutorial explains how to run some ROS 2 examples using the Fast DDS Discovery         Server feature as discovery communication.</a:t>
            </a:r>
          </a:p>
          <a:p>
            <a:endParaRPr lang="en-US" sz="1600" dirty="0">
              <a:latin typeface="Lato" panose="020F0502020204030203" pitchFamily="34" charset="0"/>
            </a:endParaRPr>
          </a:p>
          <a:p>
            <a:pPr algn="l"/>
            <a:r>
              <a:rPr lang="en-US" sz="1600" i="0" dirty="0">
                <a:effectLst/>
                <a:latin typeface="Lato" panose="020F0502020204030203" pitchFamily="34" charset="0"/>
              </a:rPr>
              <a:t>The</a:t>
            </a:r>
            <a:r>
              <a:rPr lang="en-US" sz="1600" i="0" dirty="0">
                <a:solidFill>
                  <a:srgbClr val="404040"/>
                </a:solidFill>
                <a:effectLst/>
                <a:latin typeface="Lato" panose="020F0502020204030203" pitchFamily="34" charset="0"/>
              </a:rPr>
              <a:t> </a:t>
            </a:r>
            <a:r>
              <a:rPr lang="en-US" sz="1600" i="0" u="none" strike="noStrike" dirty="0">
                <a:solidFill>
                  <a:srgbClr val="2980B9"/>
                </a:solidFill>
                <a:effectLst/>
                <a:latin typeface="Lato" panose="020F0502020204030203" pitchFamily="34" charset="0"/>
                <a:hlinkClick r:id="rId2"/>
              </a:rPr>
              <a:t>Simple Discovery Protocol</a:t>
            </a:r>
            <a:r>
              <a:rPr lang="en-US" sz="1600" i="0" dirty="0">
                <a:solidFill>
                  <a:srgbClr val="404040"/>
                </a:solidFill>
                <a:effectLst/>
                <a:latin typeface="Lato" panose="020F0502020204030203" pitchFamily="34" charset="0"/>
              </a:rPr>
              <a:t> </a:t>
            </a:r>
            <a:r>
              <a:rPr lang="en-US" sz="1600" i="0" dirty="0">
                <a:effectLst/>
                <a:latin typeface="Lato" panose="020F0502020204030203" pitchFamily="34" charset="0"/>
              </a:rPr>
              <a:t>is the standard protocol defined in the </a:t>
            </a:r>
            <a:r>
              <a:rPr lang="en-US" sz="1600" i="0" u="none" strike="noStrike" dirty="0">
                <a:solidFill>
                  <a:srgbClr val="2980B9"/>
                </a:solidFill>
                <a:effectLst/>
                <a:latin typeface="Lato" panose="020F0502020204030203" pitchFamily="34" charset="0"/>
                <a:hlinkClick r:id="rId3"/>
              </a:rPr>
              <a:t>DDS standard</a:t>
            </a:r>
            <a:r>
              <a:rPr lang="en-US" sz="1600" i="0" dirty="0">
                <a:solidFill>
                  <a:srgbClr val="404040"/>
                </a:solidFill>
                <a:effectLst/>
                <a:latin typeface="Lato" panose="020F0502020204030203" pitchFamily="34" charset="0"/>
              </a:rPr>
              <a:t>.         </a:t>
            </a:r>
            <a:r>
              <a:rPr lang="en-US" sz="1600" i="0" dirty="0">
                <a:effectLst/>
                <a:latin typeface="Lato" panose="020F0502020204030203" pitchFamily="34" charset="0"/>
              </a:rPr>
              <a:t>However, it has known disadvantages in some scenarios.</a:t>
            </a:r>
          </a:p>
          <a:p>
            <a:pPr lvl="1">
              <a:buFont typeface="Arial" panose="020B0604020202020204" pitchFamily="34" charset="0"/>
              <a:buChar char="•"/>
            </a:pPr>
            <a:r>
              <a:rPr lang="en-US" sz="1200" b="0" i="0" dirty="0">
                <a:effectLst/>
                <a:latin typeface="Lato" panose="020F0502020204030203" pitchFamily="34" charset="0"/>
              </a:rPr>
              <a:t>It does not </a:t>
            </a:r>
            <a:r>
              <a:rPr lang="en-US" sz="1200" b="1" i="0" dirty="0">
                <a:effectLst/>
                <a:latin typeface="Lato" panose="020F0502020204030203" pitchFamily="34" charset="0"/>
              </a:rPr>
              <a:t>Scale</a:t>
            </a:r>
            <a:r>
              <a:rPr lang="en-US" sz="1200" b="0" i="0" dirty="0">
                <a:effectLst/>
                <a:latin typeface="Lato" panose="020F0502020204030203" pitchFamily="34" charset="0"/>
              </a:rPr>
              <a:t> efficiently, as the number of exchanged packets increases significantly as new nodes are added.</a:t>
            </a:r>
          </a:p>
          <a:p>
            <a:pPr lvl="1">
              <a:buFont typeface="Arial" panose="020B0604020202020204" pitchFamily="34" charset="0"/>
              <a:buChar char="•"/>
            </a:pPr>
            <a:r>
              <a:rPr lang="en-US" sz="1200" b="0" i="0" dirty="0">
                <a:effectLst/>
                <a:latin typeface="Lato" panose="020F0502020204030203" pitchFamily="34" charset="0"/>
              </a:rPr>
              <a:t>It requires </a:t>
            </a:r>
            <a:r>
              <a:rPr lang="en-US" sz="1200" b="1" i="0" dirty="0">
                <a:effectLst/>
                <a:latin typeface="Lato" panose="020F0502020204030203" pitchFamily="34" charset="0"/>
              </a:rPr>
              <a:t>multicasting</a:t>
            </a:r>
            <a:r>
              <a:rPr lang="en-US" sz="1200" b="0" i="0" dirty="0">
                <a:effectLst/>
                <a:latin typeface="Lato" panose="020F0502020204030203" pitchFamily="34" charset="0"/>
              </a:rPr>
              <a:t> capabilities that may not work reliably in some scenarios, e.g. </a:t>
            </a:r>
            <a:r>
              <a:rPr lang="en-US" sz="1200" b="0" i="0" dirty="0" err="1">
                <a:effectLst/>
                <a:latin typeface="Lato" panose="020F0502020204030203" pitchFamily="34" charset="0"/>
              </a:rPr>
              <a:t>WiFi</a:t>
            </a:r>
            <a:r>
              <a:rPr lang="en-US" sz="1200" b="0" i="0" dirty="0">
                <a:effectLst/>
                <a:latin typeface="Lato" panose="020F0502020204030203" pitchFamily="34" charset="0"/>
              </a:rPr>
              <a:t>.</a:t>
            </a:r>
          </a:p>
          <a:p>
            <a:endParaRPr lang="en-US" sz="2000" dirty="0"/>
          </a:p>
        </p:txBody>
      </p:sp>
      <p:sp>
        <p:nvSpPr>
          <p:cNvPr id="4" name="Slide Number Placeholder 3">
            <a:extLst>
              <a:ext uri="{FF2B5EF4-FFF2-40B4-BE49-F238E27FC236}">
                <a16:creationId xmlns:a16="http://schemas.microsoft.com/office/drawing/2014/main" id="{7343F0C9-8097-A07A-9B6A-E26B178825C6}"/>
              </a:ext>
            </a:extLst>
          </p:cNvPr>
          <p:cNvSpPr>
            <a:spLocks noGrp="1"/>
          </p:cNvSpPr>
          <p:nvPr>
            <p:ph type="sldNum" sz="quarter" idx="12"/>
          </p:nvPr>
        </p:nvSpPr>
        <p:spPr/>
        <p:txBody>
          <a:bodyPr/>
          <a:lstStyle/>
          <a:p>
            <a:pPr>
              <a:defRPr/>
            </a:pPr>
            <a:fld id="{CA4AC7C1-D12F-41DB-AB4A-A9F0A9959DA2}" type="slidenum">
              <a:rPr lang="ko-KR" altLang="en-US" smtClean="0"/>
              <a:pPr>
                <a:defRPr/>
              </a:pPr>
              <a:t>7</a:t>
            </a:fld>
            <a:endParaRPr lang="ko-KR" altLang="en-US"/>
          </a:p>
        </p:txBody>
      </p:sp>
      <p:pic>
        <p:nvPicPr>
          <p:cNvPr id="6" name="Picture 5">
            <a:extLst>
              <a:ext uri="{FF2B5EF4-FFF2-40B4-BE49-F238E27FC236}">
                <a16:creationId xmlns:a16="http://schemas.microsoft.com/office/drawing/2014/main" id="{E41A97F0-6336-3B0F-E75E-D4D68369DC4B}"/>
              </a:ext>
            </a:extLst>
          </p:cNvPr>
          <p:cNvPicPr>
            <a:picLocks noChangeAspect="1"/>
          </p:cNvPicPr>
          <p:nvPr/>
        </p:nvPicPr>
        <p:blipFill>
          <a:blip r:embed="rId4"/>
          <a:stretch>
            <a:fillRect/>
          </a:stretch>
        </p:blipFill>
        <p:spPr>
          <a:xfrm>
            <a:off x="3491880" y="4651181"/>
            <a:ext cx="1660381" cy="1635319"/>
          </a:xfrm>
          <a:prstGeom prst="rect">
            <a:avLst/>
          </a:prstGeom>
        </p:spPr>
      </p:pic>
    </p:spTree>
    <p:extLst>
      <p:ext uri="{BB962C8B-B14F-4D97-AF65-F5344CB8AC3E}">
        <p14:creationId xmlns:p14="http://schemas.microsoft.com/office/powerpoint/2010/main" val="199079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EE68-118A-C034-0274-6C321D973223}"/>
              </a:ext>
            </a:extLst>
          </p:cNvPr>
          <p:cNvSpPr>
            <a:spLocks noGrp="1"/>
          </p:cNvSpPr>
          <p:nvPr>
            <p:ph type="title"/>
          </p:nvPr>
        </p:nvSpPr>
        <p:spPr/>
        <p:txBody>
          <a:bodyPr/>
          <a:lstStyle/>
          <a:p>
            <a:r>
              <a:rPr lang="en-US" sz="2000" b="1" i="0" dirty="0">
                <a:solidFill>
                  <a:srgbClr val="404040"/>
                </a:solidFill>
                <a:effectLst/>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E6A886E9-E393-3F3C-6DC1-B400DD2418BA}"/>
              </a:ext>
            </a:extLst>
          </p:cNvPr>
          <p:cNvSpPr>
            <a:spLocks noGrp="1"/>
          </p:cNvSpPr>
          <p:nvPr>
            <p:ph idx="1"/>
          </p:nvPr>
        </p:nvSpPr>
        <p:spPr>
          <a:xfrm>
            <a:off x="179512" y="1071563"/>
            <a:ext cx="8712968" cy="5214937"/>
          </a:xfrm>
        </p:spPr>
        <p:txBody>
          <a:bodyPr/>
          <a:lstStyle/>
          <a:p>
            <a:r>
              <a:rPr lang="en-US" sz="1600" b="0" i="0" dirty="0">
                <a:effectLst/>
                <a:latin typeface="Lato" panose="020F0502020204030203" pitchFamily="34" charset="0"/>
              </a:rPr>
              <a:t>The </a:t>
            </a:r>
            <a:r>
              <a:rPr lang="en-US" sz="1600" b="1" i="0" dirty="0">
                <a:effectLst/>
                <a:latin typeface="Lato" panose="020F0502020204030203" pitchFamily="34" charset="0"/>
              </a:rPr>
              <a:t>Fast DDS Discovery Server</a:t>
            </a:r>
            <a:r>
              <a:rPr lang="en-US" sz="1600" b="0" i="0" dirty="0">
                <a:effectLst/>
                <a:latin typeface="Lato" panose="020F0502020204030203" pitchFamily="34" charset="0"/>
              </a:rPr>
              <a:t> provides a Client-Server Architecture that allows nodes to connect with each other using an intermediate server. Each node functions as a </a:t>
            </a:r>
            <a:r>
              <a:rPr lang="en-US" sz="1600" b="0" i="1" dirty="0">
                <a:effectLst/>
                <a:latin typeface="Lato" panose="020F0502020204030203" pitchFamily="34" charset="0"/>
              </a:rPr>
              <a:t>discovery    client</a:t>
            </a:r>
            <a:r>
              <a:rPr lang="en-US" sz="1600" b="0" i="0" dirty="0">
                <a:effectLst/>
                <a:latin typeface="Lato" panose="020F0502020204030203" pitchFamily="34" charset="0"/>
              </a:rPr>
              <a:t>, sharing its info with one or more </a:t>
            </a:r>
            <a:r>
              <a:rPr lang="en-US" sz="1600" b="0" i="1" dirty="0">
                <a:effectLst/>
                <a:latin typeface="Lato" panose="020F0502020204030203" pitchFamily="34" charset="0"/>
              </a:rPr>
              <a:t>discovery servers</a:t>
            </a:r>
            <a:r>
              <a:rPr lang="en-US" sz="1600" b="0" i="0" dirty="0">
                <a:effectLst/>
                <a:latin typeface="Lato" panose="020F0502020204030203" pitchFamily="34" charset="0"/>
              </a:rPr>
              <a:t> and receiving discovery information from it. This reduces discovery-related network traffic, and it does not require multicasting    capabilities.</a:t>
            </a: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600" dirty="0">
              <a:solidFill>
                <a:srgbClr val="404040"/>
              </a:solidFill>
              <a:latin typeface="Lato" panose="020F0502020204030203" pitchFamily="34" charset="0"/>
            </a:endParaRPr>
          </a:p>
          <a:p>
            <a:endParaRPr lang="en-US" sz="1400" b="0" i="0" dirty="0">
              <a:effectLst/>
              <a:latin typeface="Lato" panose="020F0502020204030203" pitchFamily="34" charset="0"/>
            </a:endParaRPr>
          </a:p>
          <a:p>
            <a:endParaRPr lang="en-US" sz="1400" b="0" i="0" dirty="0">
              <a:effectLst/>
              <a:latin typeface="Lato" panose="020F0502020204030203" pitchFamily="34" charset="0"/>
            </a:endParaRPr>
          </a:p>
          <a:p>
            <a:r>
              <a:rPr lang="en-US" sz="1400" b="0" i="0" dirty="0">
                <a:effectLst/>
                <a:latin typeface="Lato" panose="020F0502020204030203" pitchFamily="34" charset="0"/>
              </a:rPr>
              <a:t>These discovery servers can be independent, duplicated or connected with each other in order to create redundancy over the network and avoid having a single point of failure.</a:t>
            </a:r>
            <a:endParaRPr lang="en-US" sz="1400" dirty="0"/>
          </a:p>
        </p:txBody>
      </p:sp>
      <p:sp>
        <p:nvSpPr>
          <p:cNvPr id="4" name="Slide Number Placeholder 3">
            <a:extLst>
              <a:ext uri="{FF2B5EF4-FFF2-40B4-BE49-F238E27FC236}">
                <a16:creationId xmlns:a16="http://schemas.microsoft.com/office/drawing/2014/main" id="{5034BB02-4D48-0CB7-084E-F2F48030F547}"/>
              </a:ext>
            </a:extLst>
          </p:cNvPr>
          <p:cNvSpPr>
            <a:spLocks noGrp="1"/>
          </p:cNvSpPr>
          <p:nvPr>
            <p:ph type="sldNum" sz="quarter" idx="12"/>
          </p:nvPr>
        </p:nvSpPr>
        <p:spPr/>
        <p:txBody>
          <a:bodyPr/>
          <a:lstStyle/>
          <a:p>
            <a:pPr>
              <a:defRPr/>
            </a:pPr>
            <a:fld id="{CA4AC7C1-D12F-41DB-AB4A-A9F0A9959DA2}" type="slidenum">
              <a:rPr lang="ko-KR" altLang="en-US" smtClean="0"/>
              <a:pPr>
                <a:defRPr/>
              </a:pPr>
              <a:t>8</a:t>
            </a:fld>
            <a:endParaRPr lang="ko-KR" altLang="en-US"/>
          </a:p>
        </p:txBody>
      </p:sp>
      <p:pic>
        <p:nvPicPr>
          <p:cNvPr id="6" name="Picture 5">
            <a:extLst>
              <a:ext uri="{FF2B5EF4-FFF2-40B4-BE49-F238E27FC236}">
                <a16:creationId xmlns:a16="http://schemas.microsoft.com/office/drawing/2014/main" id="{BCCA1D99-AA37-E880-6332-24EEE26DCDF6}"/>
              </a:ext>
            </a:extLst>
          </p:cNvPr>
          <p:cNvPicPr>
            <a:picLocks noChangeAspect="1"/>
          </p:cNvPicPr>
          <p:nvPr/>
        </p:nvPicPr>
        <p:blipFill>
          <a:blip r:embed="rId2"/>
          <a:stretch>
            <a:fillRect/>
          </a:stretch>
        </p:blipFill>
        <p:spPr>
          <a:xfrm>
            <a:off x="3131840" y="2469187"/>
            <a:ext cx="2534004" cy="2419688"/>
          </a:xfrm>
          <a:prstGeom prst="rect">
            <a:avLst/>
          </a:prstGeom>
        </p:spPr>
      </p:pic>
    </p:spTree>
    <p:extLst>
      <p:ext uri="{BB962C8B-B14F-4D97-AF65-F5344CB8AC3E}">
        <p14:creationId xmlns:p14="http://schemas.microsoft.com/office/powerpoint/2010/main" val="98817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EE68-118A-C034-0274-6C321D973223}"/>
              </a:ext>
            </a:extLst>
          </p:cNvPr>
          <p:cNvSpPr>
            <a:spLocks noGrp="1"/>
          </p:cNvSpPr>
          <p:nvPr>
            <p:ph type="title"/>
          </p:nvPr>
        </p:nvSpPr>
        <p:spPr/>
        <p:txBody>
          <a:bodyPr/>
          <a:lstStyle/>
          <a:p>
            <a:r>
              <a:rPr lang="en-US" sz="2000" b="1" i="0" dirty="0">
                <a:solidFill>
                  <a:srgbClr val="404040"/>
                </a:solidFill>
                <a:effectLst/>
                <a:latin typeface="Roboto Slab"/>
              </a:rPr>
              <a:t>Using Fast DDS Discovery Server as discovery protocol</a:t>
            </a:r>
            <a:endParaRPr lang="en-US" sz="2000" dirty="0"/>
          </a:p>
        </p:txBody>
      </p:sp>
      <p:sp>
        <p:nvSpPr>
          <p:cNvPr id="3" name="Content Placeholder 2">
            <a:extLst>
              <a:ext uri="{FF2B5EF4-FFF2-40B4-BE49-F238E27FC236}">
                <a16:creationId xmlns:a16="http://schemas.microsoft.com/office/drawing/2014/main" id="{E6A886E9-E393-3F3C-6DC1-B400DD2418BA}"/>
              </a:ext>
            </a:extLst>
          </p:cNvPr>
          <p:cNvSpPr>
            <a:spLocks noGrp="1"/>
          </p:cNvSpPr>
          <p:nvPr>
            <p:ph idx="1"/>
          </p:nvPr>
        </p:nvSpPr>
        <p:spPr>
          <a:xfrm>
            <a:off x="179512" y="1071563"/>
            <a:ext cx="8712968" cy="5214937"/>
          </a:xfrm>
        </p:spPr>
        <p:txBody>
          <a:bodyPr/>
          <a:lstStyle/>
          <a:p>
            <a:r>
              <a:rPr lang="en-US" sz="2000" i="0" u="none" strike="noStrike" dirty="0">
                <a:effectLst/>
                <a:latin typeface="Roboto Slab"/>
              </a:rPr>
              <a:t>Fast DDS Discovery Server v2</a:t>
            </a:r>
          </a:p>
          <a:p>
            <a:pPr lvl="1"/>
            <a:r>
              <a:rPr lang="en-US" sz="1400" b="0" i="0" dirty="0">
                <a:effectLst/>
                <a:latin typeface="Lato" panose="020F0502020204030203" pitchFamily="34" charset="0"/>
              </a:rPr>
              <a:t>The latest ROS 2 Foxy Fitzroy release (December 2020) included a new version, version 2 of the Fast DDS Discovery Server. This version includes a new filter feature that further reduces the number of discovery messages sent. This version uses the topic of the different nodes to decide if two nodes wish to communicate, or if they can be left unmatched (i.e. not discovering each other). The following figure shows the decrease in discovery messages:</a:t>
            </a: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r>
              <a:rPr lang="en-US" sz="1200" b="0" i="0" dirty="0">
                <a:effectLst/>
                <a:latin typeface="Lato" panose="020F0502020204030203" pitchFamily="34" charset="0"/>
              </a:rPr>
              <a:t>This architecture reduces the number of messages sent between the server and clients dramatically. </a:t>
            </a:r>
            <a:endParaRPr lang="en-US" sz="2000" i="0" dirty="0">
              <a:effectLst/>
              <a:latin typeface="Roboto Slab"/>
            </a:endParaRPr>
          </a:p>
          <a:p>
            <a:endParaRPr lang="en-US" dirty="0"/>
          </a:p>
        </p:txBody>
      </p:sp>
      <p:sp>
        <p:nvSpPr>
          <p:cNvPr id="4" name="Slide Number Placeholder 3">
            <a:extLst>
              <a:ext uri="{FF2B5EF4-FFF2-40B4-BE49-F238E27FC236}">
                <a16:creationId xmlns:a16="http://schemas.microsoft.com/office/drawing/2014/main" id="{5034BB02-4D48-0CB7-084E-F2F48030F547}"/>
              </a:ext>
            </a:extLst>
          </p:cNvPr>
          <p:cNvSpPr>
            <a:spLocks noGrp="1"/>
          </p:cNvSpPr>
          <p:nvPr>
            <p:ph type="sldNum" sz="quarter" idx="12"/>
          </p:nvPr>
        </p:nvSpPr>
        <p:spPr/>
        <p:txBody>
          <a:bodyPr/>
          <a:lstStyle/>
          <a:p>
            <a:pPr>
              <a:defRPr/>
            </a:pPr>
            <a:fld id="{CA4AC7C1-D12F-41DB-AB4A-A9F0A9959DA2}" type="slidenum">
              <a:rPr lang="ko-KR" altLang="en-US" smtClean="0"/>
              <a:pPr>
                <a:defRPr/>
              </a:pPr>
              <a:t>9</a:t>
            </a:fld>
            <a:endParaRPr lang="ko-KR" altLang="en-US"/>
          </a:p>
        </p:txBody>
      </p:sp>
      <p:pic>
        <p:nvPicPr>
          <p:cNvPr id="6" name="Picture 5">
            <a:extLst>
              <a:ext uri="{FF2B5EF4-FFF2-40B4-BE49-F238E27FC236}">
                <a16:creationId xmlns:a16="http://schemas.microsoft.com/office/drawing/2014/main" id="{CF723AD1-CBA9-AA8A-94E9-8B9F7470B64B}"/>
              </a:ext>
            </a:extLst>
          </p:cNvPr>
          <p:cNvPicPr>
            <a:picLocks noChangeAspect="1"/>
          </p:cNvPicPr>
          <p:nvPr/>
        </p:nvPicPr>
        <p:blipFill>
          <a:blip r:embed="rId2"/>
          <a:stretch>
            <a:fillRect/>
          </a:stretch>
        </p:blipFill>
        <p:spPr>
          <a:xfrm>
            <a:off x="1259632" y="2708920"/>
            <a:ext cx="6868484" cy="2105319"/>
          </a:xfrm>
          <a:prstGeom prst="rect">
            <a:avLst/>
          </a:prstGeom>
        </p:spPr>
      </p:pic>
    </p:spTree>
    <p:extLst>
      <p:ext uri="{BB962C8B-B14F-4D97-AF65-F5344CB8AC3E}">
        <p14:creationId xmlns:p14="http://schemas.microsoft.com/office/powerpoint/2010/main" val="10980976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9441</TotalTime>
  <Words>3371</Words>
  <Application>Microsoft Office PowerPoint</Application>
  <PresentationFormat>On-screen Show (4:3)</PresentationFormat>
  <Paragraphs>402</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Unicode MS</vt:lpstr>
      <vt:lpstr>Gulim</vt:lpstr>
      <vt:lpstr>Malgun Gothic</vt:lpstr>
      <vt:lpstr>Roboto Slab</vt:lpstr>
      <vt:lpstr>Arial</vt:lpstr>
      <vt:lpstr>Lato</vt:lpstr>
      <vt:lpstr>Times New Roman</vt:lpstr>
      <vt:lpstr>Office 테마</vt:lpstr>
      <vt:lpstr>Smart Mobility Engineering Lab (IGS3231)  Week 2 Lecture    </vt:lpstr>
      <vt:lpstr>Content</vt:lpstr>
      <vt:lpstr>Enabling topic statistics(C++)</vt:lpstr>
      <vt:lpstr>Enabling topic statistics(C++)</vt:lpstr>
      <vt:lpstr>Enabling topic statistics(C++)</vt:lpstr>
      <vt:lpstr>Enabling topic statistics(C++)</vt:lpstr>
      <vt:lpstr>Using Fast DDS Discovery Server as discovery protocol</vt:lpstr>
      <vt:lpstr>Using Fast DDS Discovery Server as discovery protocol</vt:lpstr>
      <vt:lpstr>Using Fast DDS Discovery Server as discovery protocol</vt:lpstr>
      <vt:lpstr>Using Fast DDS Discovery Server as discovery protocol</vt:lpstr>
      <vt:lpstr>Using Fast DDS Discovery Server as discovery protocol</vt:lpstr>
      <vt:lpstr>Using Fast DDS Discovery Server as discovery protocol</vt:lpstr>
      <vt:lpstr>Using Fast DDS Discovery Server as discovery protocol</vt:lpstr>
      <vt:lpstr>Implementing a custom memory allocator</vt:lpstr>
      <vt:lpstr>Implementing a custom memory allocator</vt:lpstr>
      <vt:lpstr>Implementing a custom memory allocator</vt:lpstr>
      <vt:lpstr>Passing an allocator to the intra-process pipeline</vt:lpstr>
      <vt:lpstr>Recording a bag from a node</vt:lpstr>
      <vt:lpstr>Recording a bag from a node</vt:lpstr>
      <vt:lpstr>Recording a bag from a node</vt:lpstr>
      <vt:lpstr>Recording a bag from a node</vt:lpstr>
      <vt:lpstr>Setting up a robot simulation</vt:lpstr>
      <vt:lpstr>Setting up a robot simulation</vt:lpstr>
      <vt:lpstr>Setting up a robot simulation</vt:lpstr>
      <vt:lpstr>Setting up a robot simulation</vt:lpstr>
      <vt:lpstr>Setting up a robot simulation</vt:lpstr>
      <vt:lpstr>Setting up a robot simulation</vt:lpstr>
      <vt:lpstr>Setting up a robot simulation</vt:lpstr>
      <vt:lpstr>Setting up a robot simulation</vt:lpstr>
      <vt:lpstr>Setting up a robot simulation</vt:lpstr>
      <vt:lpstr>Brief break (if on schedule)</vt:lpstr>
    </vt:vector>
  </TitlesOfParts>
  <Company>BlackEdition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Windows XP</dc:creator>
  <cp:lastModifiedBy>사르도르</cp:lastModifiedBy>
  <cp:revision>378</cp:revision>
  <dcterms:created xsi:type="dcterms:W3CDTF">2008-01-15T12:33:21Z</dcterms:created>
  <dcterms:modified xsi:type="dcterms:W3CDTF">2022-08-31T22:40:13Z</dcterms:modified>
</cp:coreProperties>
</file>