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ESH SARDA" userId="49fd5f1d-800a-430a-8d1f-265f28214cd1" providerId="ADAL" clId="{DD037E1D-900B-498B-84F5-7EBCF5B43A30}"/>
    <pc:docChg chg="undo custSel addSld modSld">
      <pc:chgData name="DEVESH SARDA" userId="49fd5f1d-800a-430a-8d1f-265f28214cd1" providerId="ADAL" clId="{DD037E1D-900B-498B-84F5-7EBCF5B43A30}" dt="2018-11-21T16:14:38.578" v="3068" actId="20577"/>
      <pc:docMkLst>
        <pc:docMk/>
      </pc:docMkLst>
      <pc:sldChg chg="addSp modSp add">
        <pc:chgData name="DEVESH SARDA" userId="49fd5f1d-800a-430a-8d1f-265f28214cd1" providerId="ADAL" clId="{DD037E1D-900B-498B-84F5-7EBCF5B43A30}" dt="2018-11-20T00:28:30.947" v="329" actId="1076"/>
        <pc:sldMkLst>
          <pc:docMk/>
          <pc:sldMk cId="881477330" sldId="257"/>
        </pc:sldMkLst>
        <pc:spChg chg="mod">
          <ac:chgData name="DEVESH SARDA" userId="49fd5f1d-800a-430a-8d1f-265f28214cd1" providerId="ADAL" clId="{DD037E1D-900B-498B-84F5-7EBCF5B43A30}" dt="2018-11-20T00:15:57.113" v="24" actId="14100"/>
          <ac:spMkLst>
            <pc:docMk/>
            <pc:sldMk cId="881477330" sldId="257"/>
            <ac:spMk id="2" creationId="{8C60B462-48FC-4F89-9B84-21AC7B049C5A}"/>
          </ac:spMkLst>
        </pc:spChg>
        <pc:spChg chg="mod">
          <ac:chgData name="DEVESH SARDA" userId="49fd5f1d-800a-430a-8d1f-265f28214cd1" providerId="ADAL" clId="{DD037E1D-900B-498B-84F5-7EBCF5B43A30}" dt="2018-11-20T00:22:19.936" v="324" actId="27636"/>
          <ac:spMkLst>
            <pc:docMk/>
            <pc:sldMk cId="881477330" sldId="257"/>
            <ac:spMk id="3" creationId="{126278E9-386C-4419-8332-CD7330C96C2A}"/>
          </ac:spMkLst>
        </pc:spChg>
        <pc:picChg chg="add mod">
          <ac:chgData name="DEVESH SARDA" userId="49fd5f1d-800a-430a-8d1f-265f28214cd1" providerId="ADAL" clId="{DD037E1D-900B-498B-84F5-7EBCF5B43A30}" dt="2018-11-20T00:28:30.947" v="329" actId="1076"/>
          <ac:picMkLst>
            <pc:docMk/>
            <pc:sldMk cId="881477330" sldId="257"/>
            <ac:picMk id="5" creationId="{4DC29D9B-8D3E-4630-B334-9F821D6312D0}"/>
          </ac:picMkLst>
        </pc:picChg>
      </pc:sldChg>
      <pc:sldChg chg="modSp add">
        <pc:chgData name="DEVESH SARDA" userId="49fd5f1d-800a-430a-8d1f-265f28214cd1" providerId="ADAL" clId="{DD037E1D-900B-498B-84F5-7EBCF5B43A30}" dt="2018-11-20T00:34:54.937" v="771" actId="20577"/>
        <pc:sldMkLst>
          <pc:docMk/>
          <pc:sldMk cId="1949214836" sldId="258"/>
        </pc:sldMkLst>
        <pc:spChg chg="mod">
          <ac:chgData name="DEVESH SARDA" userId="49fd5f1d-800a-430a-8d1f-265f28214cd1" providerId="ADAL" clId="{DD037E1D-900B-498B-84F5-7EBCF5B43A30}" dt="2018-11-20T00:29:07.755" v="379" actId="14100"/>
          <ac:spMkLst>
            <pc:docMk/>
            <pc:sldMk cId="1949214836" sldId="258"/>
            <ac:spMk id="2" creationId="{D898D20D-4A77-4C41-8C74-ED26E58F4FAA}"/>
          </ac:spMkLst>
        </pc:spChg>
        <pc:spChg chg="mod">
          <ac:chgData name="DEVESH SARDA" userId="49fd5f1d-800a-430a-8d1f-265f28214cd1" providerId="ADAL" clId="{DD037E1D-900B-498B-84F5-7EBCF5B43A30}" dt="2018-11-20T00:34:54.937" v="771" actId="20577"/>
          <ac:spMkLst>
            <pc:docMk/>
            <pc:sldMk cId="1949214836" sldId="258"/>
            <ac:spMk id="3" creationId="{DBB92C4E-5590-4557-B301-E52B38B520B8}"/>
          </ac:spMkLst>
        </pc:spChg>
      </pc:sldChg>
      <pc:sldChg chg="addSp delSp modSp add">
        <pc:chgData name="DEVESH SARDA" userId="49fd5f1d-800a-430a-8d1f-265f28214cd1" providerId="ADAL" clId="{DD037E1D-900B-498B-84F5-7EBCF5B43A30}" dt="2018-11-20T00:48:29.515" v="815" actId="1076"/>
        <pc:sldMkLst>
          <pc:docMk/>
          <pc:sldMk cId="2123522036" sldId="259"/>
        </pc:sldMkLst>
        <pc:spChg chg="mod">
          <ac:chgData name="DEVESH SARDA" userId="49fd5f1d-800a-430a-8d1f-265f28214cd1" providerId="ADAL" clId="{DD037E1D-900B-498B-84F5-7EBCF5B43A30}" dt="2018-11-20T00:35:41.138" v="792" actId="14100"/>
          <ac:spMkLst>
            <pc:docMk/>
            <pc:sldMk cId="2123522036" sldId="259"/>
            <ac:spMk id="2" creationId="{095B03D0-2D9B-48CB-8BB1-2589DE05226A}"/>
          </ac:spMkLst>
        </pc:spChg>
        <pc:spChg chg="del mod">
          <ac:chgData name="DEVESH SARDA" userId="49fd5f1d-800a-430a-8d1f-265f28214cd1" providerId="ADAL" clId="{DD037E1D-900B-498B-84F5-7EBCF5B43A30}" dt="2018-11-20T00:39:03.472" v="795" actId="931"/>
          <ac:spMkLst>
            <pc:docMk/>
            <pc:sldMk cId="2123522036" sldId="259"/>
            <ac:spMk id="3" creationId="{93848F04-7E4D-4056-9660-079E0EDE86B4}"/>
          </ac:spMkLst>
        </pc:spChg>
        <pc:picChg chg="add mod">
          <ac:chgData name="DEVESH SARDA" userId="49fd5f1d-800a-430a-8d1f-265f28214cd1" providerId="ADAL" clId="{DD037E1D-900B-498B-84F5-7EBCF5B43A30}" dt="2018-11-20T00:45:00.863" v="808" actId="1076"/>
          <ac:picMkLst>
            <pc:docMk/>
            <pc:sldMk cId="2123522036" sldId="259"/>
            <ac:picMk id="5" creationId="{91058ECA-6BAD-4DDF-9A96-FF0889FDC9DB}"/>
          </ac:picMkLst>
        </pc:picChg>
        <pc:picChg chg="add mod modCrop">
          <ac:chgData name="DEVESH SARDA" userId="49fd5f1d-800a-430a-8d1f-265f28214cd1" providerId="ADAL" clId="{DD037E1D-900B-498B-84F5-7EBCF5B43A30}" dt="2018-11-20T00:48:26.082" v="814" actId="14100"/>
          <ac:picMkLst>
            <pc:docMk/>
            <pc:sldMk cId="2123522036" sldId="259"/>
            <ac:picMk id="7" creationId="{D9CC575F-4C57-45EE-9560-AACE358D3BDE}"/>
          </ac:picMkLst>
        </pc:picChg>
        <pc:picChg chg="add mod">
          <ac:chgData name="DEVESH SARDA" userId="49fd5f1d-800a-430a-8d1f-265f28214cd1" providerId="ADAL" clId="{DD037E1D-900B-498B-84F5-7EBCF5B43A30}" dt="2018-11-20T00:48:29.515" v="815" actId="1076"/>
          <ac:picMkLst>
            <pc:docMk/>
            <pc:sldMk cId="2123522036" sldId="259"/>
            <ac:picMk id="9" creationId="{2B2C1A1F-BAD5-4905-B985-006E9A28D05B}"/>
          </ac:picMkLst>
        </pc:picChg>
      </pc:sldChg>
      <pc:sldChg chg="addSp delSp modSp add">
        <pc:chgData name="DEVESH SARDA" userId="49fd5f1d-800a-430a-8d1f-265f28214cd1" providerId="ADAL" clId="{DD037E1D-900B-498B-84F5-7EBCF5B43A30}" dt="2018-11-20T00:55:38.693" v="1151" actId="1037"/>
        <pc:sldMkLst>
          <pc:docMk/>
          <pc:sldMk cId="3902773319" sldId="260"/>
        </pc:sldMkLst>
        <pc:spChg chg="mod">
          <ac:chgData name="DEVESH SARDA" userId="49fd5f1d-800a-430a-8d1f-265f28214cd1" providerId="ADAL" clId="{DD037E1D-900B-498B-84F5-7EBCF5B43A30}" dt="2018-11-20T00:49:40.004" v="838" actId="14100"/>
          <ac:spMkLst>
            <pc:docMk/>
            <pc:sldMk cId="3902773319" sldId="260"/>
            <ac:spMk id="2" creationId="{1A208AE9-6662-4130-88AB-A6027F467834}"/>
          </ac:spMkLst>
        </pc:spChg>
        <pc:spChg chg="mod">
          <ac:chgData name="DEVESH SARDA" userId="49fd5f1d-800a-430a-8d1f-265f28214cd1" providerId="ADAL" clId="{DD037E1D-900B-498B-84F5-7EBCF5B43A30}" dt="2018-11-20T00:52:12.572" v="1105" actId="20577"/>
          <ac:spMkLst>
            <pc:docMk/>
            <pc:sldMk cId="3902773319" sldId="260"/>
            <ac:spMk id="3" creationId="{446D9E1D-328E-40A5-9EE9-255F921CDF7F}"/>
          </ac:spMkLst>
        </pc:spChg>
        <pc:picChg chg="add del mod modCrop">
          <ac:chgData name="DEVESH SARDA" userId="49fd5f1d-800a-430a-8d1f-265f28214cd1" providerId="ADAL" clId="{DD037E1D-900B-498B-84F5-7EBCF5B43A30}" dt="2018-11-20T00:53:46.387" v="1116" actId="478"/>
          <ac:picMkLst>
            <pc:docMk/>
            <pc:sldMk cId="3902773319" sldId="260"/>
            <ac:picMk id="1026" creationId="{F361AA09-6B45-4560-BF40-091E3E94E8EE}"/>
          </ac:picMkLst>
        </pc:picChg>
        <pc:picChg chg="add mod">
          <ac:chgData name="DEVESH SARDA" userId="49fd5f1d-800a-430a-8d1f-265f28214cd1" providerId="ADAL" clId="{DD037E1D-900B-498B-84F5-7EBCF5B43A30}" dt="2018-11-20T00:54:05.157" v="1120" actId="1076"/>
          <ac:picMkLst>
            <pc:docMk/>
            <pc:sldMk cId="3902773319" sldId="260"/>
            <ac:picMk id="1028" creationId="{02C6FBB5-217A-4D6A-8596-6C9455231981}"/>
          </ac:picMkLst>
        </pc:picChg>
        <pc:picChg chg="add del mod">
          <ac:chgData name="DEVESH SARDA" userId="49fd5f1d-800a-430a-8d1f-265f28214cd1" providerId="ADAL" clId="{DD037E1D-900B-498B-84F5-7EBCF5B43A30}" dt="2018-11-20T00:54:56.025" v="1124" actId="478"/>
          <ac:picMkLst>
            <pc:docMk/>
            <pc:sldMk cId="3902773319" sldId="260"/>
            <ac:picMk id="1030" creationId="{90B60419-ACDB-4FE8-BC75-E5CA47F25DB7}"/>
          </ac:picMkLst>
        </pc:picChg>
        <pc:picChg chg="add mod">
          <ac:chgData name="DEVESH SARDA" userId="49fd5f1d-800a-430a-8d1f-265f28214cd1" providerId="ADAL" clId="{DD037E1D-900B-498B-84F5-7EBCF5B43A30}" dt="2018-11-20T00:55:38.693" v="1151" actId="1037"/>
          <ac:picMkLst>
            <pc:docMk/>
            <pc:sldMk cId="3902773319" sldId="260"/>
            <ac:picMk id="1032" creationId="{F5F2744E-2698-4841-96E1-3AA253E04FA0}"/>
          </ac:picMkLst>
        </pc:picChg>
      </pc:sldChg>
      <pc:sldChg chg="addSp delSp modSp add">
        <pc:chgData name="DEVESH SARDA" userId="49fd5f1d-800a-430a-8d1f-265f28214cd1" providerId="ADAL" clId="{DD037E1D-900B-498B-84F5-7EBCF5B43A30}" dt="2018-11-21T02:10:19.381" v="1504" actId="1076"/>
        <pc:sldMkLst>
          <pc:docMk/>
          <pc:sldMk cId="3817463359" sldId="261"/>
        </pc:sldMkLst>
        <pc:spChg chg="mod">
          <ac:chgData name="DEVESH SARDA" userId="49fd5f1d-800a-430a-8d1f-265f28214cd1" providerId="ADAL" clId="{DD037E1D-900B-498B-84F5-7EBCF5B43A30}" dt="2018-11-21T02:04:26.996" v="1184" actId="20577"/>
          <ac:spMkLst>
            <pc:docMk/>
            <pc:sldMk cId="3817463359" sldId="261"/>
            <ac:spMk id="2" creationId="{7B688D1C-DBE3-40EB-9854-F7BBDF5908B9}"/>
          </ac:spMkLst>
        </pc:spChg>
        <pc:spChg chg="del">
          <ac:chgData name="DEVESH SARDA" userId="49fd5f1d-800a-430a-8d1f-265f28214cd1" providerId="ADAL" clId="{DD037E1D-900B-498B-84F5-7EBCF5B43A30}" dt="2018-11-21T02:04:42.726" v="1185" actId="3680"/>
          <ac:spMkLst>
            <pc:docMk/>
            <pc:sldMk cId="3817463359" sldId="261"/>
            <ac:spMk id="3" creationId="{49F40414-0BD7-477E-A5C6-05AE64DDB04E}"/>
          </ac:spMkLst>
        </pc:spChg>
        <pc:spChg chg="add del mod">
          <ac:chgData name="DEVESH SARDA" userId="49fd5f1d-800a-430a-8d1f-265f28214cd1" providerId="ADAL" clId="{DD037E1D-900B-498B-84F5-7EBCF5B43A30}" dt="2018-11-21T02:09:51.869" v="1485" actId="478"/>
          <ac:spMkLst>
            <pc:docMk/>
            <pc:sldMk cId="3817463359" sldId="261"/>
            <ac:spMk id="6" creationId="{908B3355-B461-486C-AE6B-33CC96002427}"/>
          </ac:spMkLst>
        </pc:spChg>
        <pc:graphicFrameChg chg="add del mod modGraphic">
          <ac:chgData name="DEVESH SARDA" userId="49fd5f1d-800a-430a-8d1f-265f28214cd1" providerId="ADAL" clId="{DD037E1D-900B-498B-84F5-7EBCF5B43A30}" dt="2018-11-21T02:10:19.381" v="1504" actId="1076"/>
          <ac:graphicFrameMkLst>
            <pc:docMk/>
            <pc:sldMk cId="3817463359" sldId="261"/>
            <ac:graphicFrameMk id="4" creationId="{66593F69-9EC6-4E4D-9365-DE6557DB07D9}"/>
          </ac:graphicFrameMkLst>
        </pc:graphicFrameChg>
        <pc:picChg chg="add mod">
          <ac:chgData name="DEVESH SARDA" userId="49fd5f1d-800a-430a-8d1f-265f28214cd1" providerId="ADAL" clId="{DD037E1D-900B-498B-84F5-7EBCF5B43A30}" dt="2018-11-21T02:10:13.555" v="1503" actId="1076"/>
          <ac:picMkLst>
            <pc:docMk/>
            <pc:sldMk cId="3817463359" sldId="261"/>
            <ac:picMk id="7" creationId="{654E61D8-C100-4FD4-A637-5E5E563BC344}"/>
          </ac:picMkLst>
        </pc:picChg>
      </pc:sldChg>
      <pc:sldChg chg="addSp modSp add">
        <pc:chgData name="DEVESH SARDA" userId="49fd5f1d-800a-430a-8d1f-265f28214cd1" providerId="ADAL" clId="{DD037E1D-900B-498B-84F5-7EBCF5B43A30}" dt="2018-11-21T02:17:22.822" v="1856" actId="20577"/>
        <pc:sldMkLst>
          <pc:docMk/>
          <pc:sldMk cId="1451034290" sldId="262"/>
        </pc:sldMkLst>
        <pc:spChg chg="mod">
          <ac:chgData name="DEVESH SARDA" userId="49fd5f1d-800a-430a-8d1f-265f28214cd1" providerId="ADAL" clId="{DD037E1D-900B-498B-84F5-7EBCF5B43A30}" dt="2018-11-21T02:10:36.887" v="1512" actId="20577"/>
          <ac:spMkLst>
            <pc:docMk/>
            <pc:sldMk cId="1451034290" sldId="262"/>
            <ac:spMk id="2" creationId="{5A8BCEF7-B609-4A11-BBBF-A63EF565CF66}"/>
          </ac:spMkLst>
        </pc:spChg>
        <pc:spChg chg="mod">
          <ac:chgData name="DEVESH SARDA" userId="49fd5f1d-800a-430a-8d1f-265f28214cd1" providerId="ADAL" clId="{DD037E1D-900B-498B-84F5-7EBCF5B43A30}" dt="2018-11-21T02:17:22.822" v="1856" actId="20577"/>
          <ac:spMkLst>
            <pc:docMk/>
            <pc:sldMk cId="1451034290" sldId="262"/>
            <ac:spMk id="3" creationId="{BFFBC9C2-76B1-41F3-803E-9E5F5938AFE6}"/>
          </ac:spMkLst>
        </pc:spChg>
        <pc:picChg chg="add mod modCrop">
          <ac:chgData name="DEVESH SARDA" userId="49fd5f1d-800a-430a-8d1f-265f28214cd1" providerId="ADAL" clId="{DD037E1D-900B-498B-84F5-7EBCF5B43A30}" dt="2018-11-21T02:17:18.121" v="1855" actId="1037"/>
          <ac:picMkLst>
            <pc:docMk/>
            <pc:sldMk cId="1451034290" sldId="262"/>
            <ac:picMk id="1026" creationId="{543FDB4A-BDDB-4152-9A44-A50641B2B7EA}"/>
          </ac:picMkLst>
        </pc:picChg>
      </pc:sldChg>
      <pc:sldChg chg="addSp delSp modSp add">
        <pc:chgData name="DEVESH SARDA" userId="49fd5f1d-800a-430a-8d1f-265f28214cd1" providerId="ADAL" clId="{DD037E1D-900B-498B-84F5-7EBCF5B43A30}" dt="2018-11-21T02:31:30.091" v="2286" actId="20577"/>
        <pc:sldMkLst>
          <pc:docMk/>
          <pc:sldMk cId="2749822609" sldId="263"/>
        </pc:sldMkLst>
        <pc:spChg chg="mod">
          <ac:chgData name="DEVESH SARDA" userId="49fd5f1d-800a-430a-8d1f-265f28214cd1" providerId="ADAL" clId="{DD037E1D-900B-498B-84F5-7EBCF5B43A30}" dt="2018-11-21T02:19:03.579" v="1869" actId="14100"/>
          <ac:spMkLst>
            <pc:docMk/>
            <pc:sldMk cId="2749822609" sldId="263"/>
            <ac:spMk id="2" creationId="{C997990F-9922-4749-A10B-C1042F653F29}"/>
          </ac:spMkLst>
        </pc:spChg>
        <pc:spChg chg="mod">
          <ac:chgData name="DEVESH SARDA" userId="49fd5f1d-800a-430a-8d1f-265f28214cd1" providerId="ADAL" clId="{DD037E1D-900B-498B-84F5-7EBCF5B43A30}" dt="2018-11-21T02:31:30.091" v="2286" actId="20577"/>
          <ac:spMkLst>
            <pc:docMk/>
            <pc:sldMk cId="2749822609" sldId="263"/>
            <ac:spMk id="3" creationId="{C148C006-2526-4F16-ABD4-2B2BD56FD0A9}"/>
          </ac:spMkLst>
        </pc:spChg>
        <pc:picChg chg="add mod">
          <ac:chgData name="DEVESH SARDA" userId="49fd5f1d-800a-430a-8d1f-265f28214cd1" providerId="ADAL" clId="{DD037E1D-900B-498B-84F5-7EBCF5B43A30}" dt="2018-11-21T02:30:38.520" v="2214" actId="1076"/>
          <ac:picMkLst>
            <pc:docMk/>
            <pc:sldMk cId="2749822609" sldId="263"/>
            <ac:picMk id="2050" creationId="{91961876-D4EC-4157-841E-2EECD03B0524}"/>
          </ac:picMkLst>
        </pc:picChg>
        <pc:picChg chg="add mod modCrop">
          <ac:chgData name="DEVESH SARDA" userId="49fd5f1d-800a-430a-8d1f-265f28214cd1" providerId="ADAL" clId="{DD037E1D-900B-498B-84F5-7EBCF5B43A30}" dt="2018-11-21T02:23:54.827" v="2138" actId="1076"/>
          <ac:picMkLst>
            <pc:docMk/>
            <pc:sldMk cId="2749822609" sldId="263"/>
            <ac:picMk id="2052" creationId="{B1E6DE3A-E298-425D-993E-D8DB774C71E2}"/>
          </ac:picMkLst>
        </pc:picChg>
        <pc:picChg chg="add del mod">
          <ac:chgData name="DEVESH SARDA" userId="49fd5f1d-800a-430a-8d1f-265f28214cd1" providerId="ADAL" clId="{DD037E1D-900B-498B-84F5-7EBCF5B43A30}" dt="2018-11-21T02:24:47.015" v="2142" actId="478"/>
          <ac:picMkLst>
            <pc:docMk/>
            <pc:sldMk cId="2749822609" sldId="263"/>
            <ac:picMk id="2054" creationId="{4A8501BF-2831-4FAA-AAB4-D01156D2A520}"/>
          </ac:picMkLst>
        </pc:picChg>
        <pc:picChg chg="add mod modCrop">
          <ac:chgData name="DEVESH SARDA" userId="49fd5f1d-800a-430a-8d1f-265f28214cd1" providerId="ADAL" clId="{DD037E1D-900B-498B-84F5-7EBCF5B43A30}" dt="2018-11-21T02:25:26.310" v="2151" actId="1076"/>
          <ac:picMkLst>
            <pc:docMk/>
            <pc:sldMk cId="2749822609" sldId="263"/>
            <ac:picMk id="2056" creationId="{6051974A-1831-42F5-82A7-7E4D3A74319E}"/>
          </ac:picMkLst>
        </pc:picChg>
        <pc:picChg chg="add del mod">
          <ac:chgData name="DEVESH SARDA" userId="49fd5f1d-800a-430a-8d1f-265f28214cd1" providerId="ADAL" clId="{DD037E1D-900B-498B-84F5-7EBCF5B43A30}" dt="2018-11-21T02:28:08.557" v="2160" actId="478"/>
          <ac:picMkLst>
            <pc:docMk/>
            <pc:sldMk cId="2749822609" sldId="263"/>
            <ac:picMk id="2058" creationId="{2FCBF16F-8B47-4EFA-B7E4-226CD3160952}"/>
          </ac:picMkLst>
        </pc:picChg>
        <pc:picChg chg="add del mod">
          <ac:chgData name="DEVESH SARDA" userId="49fd5f1d-800a-430a-8d1f-265f28214cd1" providerId="ADAL" clId="{DD037E1D-900B-498B-84F5-7EBCF5B43A30}" dt="2018-11-21T02:30:40.303" v="2215" actId="1076"/>
          <ac:picMkLst>
            <pc:docMk/>
            <pc:sldMk cId="2749822609" sldId="263"/>
            <ac:picMk id="2060" creationId="{5641A409-F045-4731-BF7E-1A61163A47F8}"/>
          </ac:picMkLst>
        </pc:picChg>
      </pc:sldChg>
      <pc:sldChg chg="addSp modSp add">
        <pc:chgData name="DEVESH SARDA" userId="49fd5f1d-800a-430a-8d1f-265f28214cd1" providerId="ADAL" clId="{DD037E1D-900B-498B-84F5-7EBCF5B43A30}" dt="2018-11-21T14:57:08.238" v="2953" actId="1076"/>
        <pc:sldMkLst>
          <pc:docMk/>
          <pc:sldMk cId="3005012557" sldId="264"/>
        </pc:sldMkLst>
        <pc:spChg chg="mod">
          <ac:chgData name="DEVESH SARDA" userId="49fd5f1d-800a-430a-8d1f-265f28214cd1" providerId="ADAL" clId="{DD037E1D-900B-498B-84F5-7EBCF5B43A30}" dt="2018-11-21T02:31:59.055" v="2319" actId="20577"/>
          <ac:spMkLst>
            <pc:docMk/>
            <pc:sldMk cId="3005012557" sldId="264"/>
            <ac:spMk id="2" creationId="{46449EAB-59FD-43F9-A70A-045665DA1B06}"/>
          </ac:spMkLst>
        </pc:spChg>
        <pc:spChg chg="mod">
          <ac:chgData name="DEVESH SARDA" userId="49fd5f1d-800a-430a-8d1f-265f28214cd1" providerId="ADAL" clId="{DD037E1D-900B-498B-84F5-7EBCF5B43A30}" dt="2018-11-21T02:40:32.090" v="2883" actId="14100"/>
          <ac:spMkLst>
            <pc:docMk/>
            <pc:sldMk cId="3005012557" sldId="264"/>
            <ac:spMk id="3" creationId="{8E712123-2819-4D78-99CD-E47E8E61EEBB}"/>
          </ac:spMkLst>
        </pc:spChg>
        <pc:picChg chg="add mod">
          <ac:chgData name="DEVESH SARDA" userId="49fd5f1d-800a-430a-8d1f-265f28214cd1" providerId="ADAL" clId="{DD037E1D-900B-498B-84F5-7EBCF5B43A30}" dt="2018-11-21T14:57:08.238" v="2953" actId="1076"/>
          <ac:picMkLst>
            <pc:docMk/>
            <pc:sldMk cId="3005012557" sldId="264"/>
            <ac:picMk id="1026" creationId="{30734966-A35D-44C9-BCC2-120D69ADF1FC}"/>
          </ac:picMkLst>
        </pc:picChg>
      </pc:sldChg>
      <pc:sldChg chg="addSp delSp modSp add">
        <pc:chgData name="DEVESH SARDA" userId="49fd5f1d-800a-430a-8d1f-265f28214cd1" providerId="ADAL" clId="{DD037E1D-900B-498B-84F5-7EBCF5B43A30}" dt="2018-11-21T03:12:45.077" v="2949" actId="1076"/>
        <pc:sldMkLst>
          <pc:docMk/>
          <pc:sldMk cId="3553845070" sldId="265"/>
        </pc:sldMkLst>
        <pc:spChg chg="mod">
          <ac:chgData name="DEVESH SARDA" userId="49fd5f1d-800a-430a-8d1f-265f28214cd1" providerId="ADAL" clId="{DD037E1D-900B-498B-84F5-7EBCF5B43A30}" dt="2018-11-21T03:00:44.362" v="2906" actId="313"/>
          <ac:spMkLst>
            <pc:docMk/>
            <pc:sldMk cId="3553845070" sldId="265"/>
            <ac:spMk id="2" creationId="{C69FF160-77D3-4196-95AE-24138107CA80}"/>
          </ac:spMkLst>
        </pc:spChg>
        <pc:spChg chg="del mod">
          <ac:chgData name="DEVESH SARDA" userId="49fd5f1d-800a-430a-8d1f-265f28214cd1" providerId="ADAL" clId="{DD037E1D-900B-498B-84F5-7EBCF5B43A30}" dt="2018-11-21T03:00:48.189" v="2909" actId="1076"/>
          <ac:spMkLst>
            <pc:docMk/>
            <pc:sldMk cId="3553845070" sldId="265"/>
            <ac:spMk id="3" creationId="{5AB4BCCC-7B70-4E37-9F25-66B833818720}"/>
          </ac:spMkLst>
        </pc:spChg>
        <pc:picChg chg="add mod">
          <ac:chgData name="DEVESH SARDA" userId="49fd5f1d-800a-430a-8d1f-265f28214cd1" providerId="ADAL" clId="{DD037E1D-900B-498B-84F5-7EBCF5B43A30}" dt="2018-11-21T03:12:43.134" v="2948" actId="1076"/>
          <ac:picMkLst>
            <pc:docMk/>
            <pc:sldMk cId="3553845070" sldId="265"/>
            <ac:picMk id="3074" creationId="{34E195EF-BD61-48B2-AAA8-4F464387824F}"/>
          </ac:picMkLst>
        </pc:picChg>
        <pc:picChg chg="add mod modCrop">
          <ac:chgData name="DEVESH SARDA" userId="49fd5f1d-800a-430a-8d1f-265f28214cd1" providerId="ADAL" clId="{DD037E1D-900B-498B-84F5-7EBCF5B43A30}" dt="2018-11-21T03:12:45.077" v="2949" actId="1076"/>
          <ac:picMkLst>
            <pc:docMk/>
            <pc:sldMk cId="3553845070" sldId="265"/>
            <ac:picMk id="3076" creationId="{6C021EA0-4C78-4117-83F8-F1295679AD62}"/>
          </ac:picMkLst>
        </pc:picChg>
        <pc:picChg chg="add del mod">
          <ac:chgData name="DEVESH SARDA" userId="49fd5f1d-800a-430a-8d1f-265f28214cd1" providerId="ADAL" clId="{DD037E1D-900B-498B-84F5-7EBCF5B43A30}" dt="2018-11-21T03:12:29.044" v="2941" actId="478"/>
          <ac:picMkLst>
            <pc:docMk/>
            <pc:sldMk cId="3553845070" sldId="265"/>
            <ac:picMk id="3078" creationId="{DA6B1D28-CEAB-4F74-84D1-34A17F4F42C9}"/>
          </ac:picMkLst>
        </pc:picChg>
        <pc:picChg chg="add del mod">
          <ac:chgData name="DEVESH SARDA" userId="49fd5f1d-800a-430a-8d1f-265f28214cd1" providerId="ADAL" clId="{DD037E1D-900B-498B-84F5-7EBCF5B43A30}" dt="2018-11-21T03:12:29.819" v="2942" actId="478"/>
          <ac:picMkLst>
            <pc:docMk/>
            <pc:sldMk cId="3553845070" sldId="265"/>
            <ac:picMk id="3080" creationId="{E9EAFAD8-F634-43BF-A581-CC93FE4A94F2}"/>
          </ac:picMkLst>
        </pc:picChg>
      </pc:sldChg>
      <pc:sldChg chg="addSp delSp modSp add">
        <pc:chgData name="DEVESH SARDA" userId="49fd5f1d-800a-430a-8d1f-265f28214cd1" providerId="ADAL" clId="{DD037E1D-900B-498B-84F5-7EBCF5B43A30}" dt="2018-11-21T16:14:38.578" v="3068" actId="20577"/>
        <pc:sldMkLst>
          <pc:docMk/>
          <pc:sldMk cId="1939219297" sldId="266"/>
        </pc:sldMkLst>
        <pc:spChg chg="mod">
          <ac:chgData name="DEVESH SARDA" userId="49fd5f1d-800a-430a-8d1f-265f28214cd1" providerId="ADAL" clId="{DD037E1D-900B-498B-84F5-7EBCF5B43A30}" dt="2018-11-21T16:10:45.218" v="2980" actId="1076"/>
          <ac:spMkLst>
            <pc:docMk/>
            <pc:sldMk cId="1939219297" sldId="266"/>
            <ac:spMk id="2" creationId="{5D2737AC-5658-4BD8-824B-17F938557C0C}"/>
          </ac:spMkLst>
        </pc:spChg>
        <pc:spChg chg="del mod">
          <ac:chgData name="DEVESH SARDA" userId="49fd5f1d-800a-430a-8d1f-265f28214cd1" providerId="ADAL" clId="{DD037E1D-900B-498B-84F5-7EBCF5B43A30}" dt="2018-11-21T16:12:30.276" v="2982" actId="478"/>
          <ac:spMkLst>
            <pc:docMk/>
            <pc:sldMk cId="1939219297" sldId="266"/>
            <ac:spMk id="3" creationId="{3E134EEF-950B-4437-8954-FE0DC94B269F}"/>
          </ac:spMkLst>
        </pc:spChg>
        <pc:graphicFrameChg chg="add del mod modGraphic">
          <ac:chgData name="DEVESH SARDA" userId="49fd5f1d-800a-430a-8d1f-265f28214cd1" providerId="ADAL" clId="{DD037E1D-900B-498B-84F5-7EBCF5B43A30}" dt="2018-11-21T16:13:24.744" v="2991" actId="478"/>
          <ac:graphicFrameMkLst>
            <pc:docMk/>
            <pc:sldMk cId="1939219297" sldId="266"/>
            <ac:graphicFrameMk id="4" creationId="{E168C32F-39A4-4459-9C63-28316B2DEC0F}"/>
          </ac:graphicFrameMkLst>
        </pc:graphicFrameChg>
        <pc:graphicFrameChg chg="add del mod modGraphic">
          <ac:chgData name="DEVESH SARDA" userId="49fd5f1d-800a-430a-8d1f-265f28214cd1" providerId="ADAL" clId="{DD037E1D-900B-498B-84F5-7EBCF5B43A30}" dt="2018-11-21T16:13:21.580" v="2990" actId="478"/>
          <ac:graphicFrameMkLst>
            <pc:docMk/>
            <pc:sldMk cId="1939219297" sldId="266"/>
            <ac:graphicFrameMk id="5" creationId="{6550A05F-438E-453D-937B-9CC1E209A7C0}"/>
          </ac:graphicFrameMkLst>
        </pc:graphicFrameChg>
        <pc:graphicFrameChg chg="add mod modGraphic">
          <ac:chgData name="DEVESH SARDA" userId="49fd5f1d-800a-430a-8d1f-265f28214cd1" providerId="ADAL" clId="{DD037E1D-900B-498B-84F5-7EBCF5B43A30}" dt="2018-11-21T16:14:38.578" v="3068" actId="20577"/>
          <ac:graphicFrameMkLst>
            <pc:docMk/>
            <pc:sldMk cId="1939219297" sldId="266"/>
            <ac:graphicFrameMk id="6" creationId="{618BE4B8-B8C3-463A-81CA-E7DAF6CCB03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D3C5-AB19-4275-9DF4-B420F540E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Moving and Maneuvering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D6DDC-DF10-4C93-B6F2-F7703130A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3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F160-77D3-4196-95AE-24138107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51" y="182424"/>
            <a:ext cx="9404723" cy="800987"/>
          </a:xfrm>
        </p:spPr>
        <p:txBody>
          <a:bodyPr/>
          <a:lstStyle/>
          <a:p>
            <a:r>
              <a:rPr lang="en-US" dirty="0"/>
              <a:t>Thruster Arrangement</a:t>
            </a:r>
          </a:p>
        </p:txBody>
      </p:sp>
      <p:pic>
        <p:nvPicPr>
          <p:cNvPr id="3074" name="Picture 2" descr="The-Little-Benthic-Crawler-rov-bottom-view">
            <a:extLst>
              <a:ext uri="{FF2B5EF4-FFF2-40B4-BE49-F238E27FC236}">
                <a16:creationId xmlns:a16="http://schemas.microsoft.com/office/drawing/2014/main" id="{34E195EF-BD61-48B2-AAA8-4F46438782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51" y="1098429"/>
            <a:ext cx="5578049" cy="405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x drive model robotics">
            <a:extLst>
              <a:ext uri="{FF2B5EF4-FFF2-40B4-BE49-F238E27FC236}">
                <a16:creationId xmlns:a16="http://schemas.microsoft.com/office/drawing/2014/main" id="{6C021EA0-4C78-4117-83F8-F1295679A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2" t="20104" r="18991" b="15297"/>
          <a:stretch/>
        </p:blipFill>
        <p:spPr bwMode="auto">
          <a:xfrm>
            <a:off x="6188284" y="1098429"/>
            <a:ext cx="5564765" cy="361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84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37AC-5658-4BD8-824B-17F93855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92" y="291691"/>
            <a:ext cx="9404723" cy="835493"/>
          </a:xfrm>
        </p:spPr>
        <p:txBody>
          <a:bodyPr/>
          <a:lstStyle/>
          <a:p>
            <a:r>
              <a:rPr lang="en-US" dirty="0"/>
              <a:t>Benefits and Drawbacks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8BE4B8-B8C3-463A-81CA-E7DAF6CCB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836858"/>
              </p:ext>
            </p:extLst>
          </p:nvPr>
        </p:nvGraphicFramePr>
        <p:xfrm>
          <a:off x="385313" y="1127184"/>
          <a:ext cx="9550504" cy="302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26">
                  <a:extLst>
                    <a:ext uri="{9D8B030D-6E8A-4147-A177-3AD203B41FA5}">
                      <a16:colId xmlns:a16="http://schemas.microsoft.com/office/drawing/2014/main" val="367056732"/>
                    </a:ext>
                  </a:extLst>
                </a:gridCol>
                <a:gridCol w="2387626">
                  <a:extLst>
                    <a:ext uri="{9D8B030D-6E8A-4147-A177-3AD203B41FA5}">
                      <a16:colId xmlns:a16="http://schemas.microsoft.com/office/drawing/2014/main" val="541426971"/>
                    </a:ext>
                  </a:extLst>
                </a:gridCol>
                <a:gridCol w="2387626">
                  <a:extLst>
                    <a:ext uri="{9D8B030D-6E8A-4147-A177-3AD203B41FA5}">
                      <a16:colId xmlns:a16="http://schemas.microsoft.com/office/drawing/2014/main" val="1168483893"/>
                    </a:ext>
                  </a:extLst>
                </a:gridCol>
                <a:gridCol w="2387626">
                  <a:extLst>
                    <a:ext uri="{9D8B030D-6E8A-4147-A177-3AD203B41FA5}">
                      <a16:colId xmlns:a16="http://schemas.microsoft.com/office/drawing/2014/main" val="37029796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H - Drive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X - Drive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6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Drawbacks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134611"/>
                  </a:ext>
                </a:extLst>
              </a:tr>
              <a:tr h="4287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81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33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84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8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21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B462-48FC-4F89-9B84-21AC7B04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7482"/>
          </a:xfrm>
        </p:spPr>
        <p:txBody>
          <a:bodyPr/>
          <a:lstStyle/>
          <a:p>
            <a:r>
              <a:rPr lang="en-US" dirty="0"/>
              <a:t>Two types of drag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78E9-386C-4419-8332-CD7330C9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600200"/>
            <a:ext cx="3937920" cy="4969042"/>
          </a:xfrm>
        </p:spPr>
        <p:txBody>
          <a:bodyPr>
            <a:normAutofit/>
          </a:bodyPr>
          <a:lstStyle/>
          <a:p>
            <a:r>
              <a:rPr lang="en-US" sz="2400" dirty="0"/>
              <a:t>Viscous Drag</a:t>
            </a:r>
          </a:p>
          <a:p>
            <a:pPr lvl="1"/>
            <a:r>
              <a:rPr lang="en-US" sz="2400" dirty="0"/>
              <a:t>Skin Friction Drag</a:t>
            </a:r>
          </a:p>
          <a:p>
            <a:pPr lvl="1"/>
            <a:r>
              <a:rPr lang="en-US" sz="2400" dirty="0"/>
              <a:t>Negligible for ROV</a:t>
            </a:r>
          </a:p>
          <a:p>
            <a:r>
              <a:rPr lang="en-US" sz="2400" dirty="0"/>
              <a:t>Pressure drag</a:t>
            </a:r>
          </a:p>
          <a:p>
            <a:pPr lvl="1"/>
            <a:r>
              <a:rPr lang="en-US" sz="2200" dirty="0"/>
              <a:t>Cause by the mass of fluid </a:t>
            </a:r>
          </a:p>
          <a:p>
            <a:pPr lvl="1"/>
            <a:r>
              <a:rPr lang="en-US" sz="2200" dirty="0"/>
              <a:t>Dominates in big objects</a:t>
            </a:r>
          </a:p>
          <a:p>
            <a:pPr lvl="1"/>
            <a:r>
              <a:rPr lang="en-US" sz="2200" dirty="0"/>
              <a:t>Creates high and low pressure zones that causes turbulence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29D9B-8D3E-4630-B334-9F821D63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97128" y="971747"/>
            <a:ext cx="5589603" cy="60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7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D20D-4A77-4C41-8C74-ED26E58F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1" y="380529"/>
            <a:ext cx="9404723" cy="967008"/>
          </a:xfrm>
        </p:spPr>
        <p:txBody>
          <a:bodyPr/>
          <a:lstStyle/>
          <a:p>
            <a:r>
              <a:rPr lang="en-US" dirty="0"/>
              <a:t>Theoretical Approach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92C4E-5590-4557-B301-E52B38B52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827" y="1347537"/>
                <a:ext cx="10531225" cy="530592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sz="2400" dirty="0"/>
                  <a:t>D = Drag (in Newtons) </a:t>
                </a:r>
              </a:p>
              <a:p>
                <a:r>
                  <a:rPr lang="en-US" sz="2400" dirty="0"/>
                  <a:t>P = Fluid Density (kilograms per cubic meters)</a:t>
                </a:r>
              </a:p>
              <a:p>
                <a:pPr lvl="1"/>
                <a:r>
                  <a:rPr lang="en-US" sz="2200" dirty="0"/>
                  <a:t>1,000 kg/m^3 for water</a:t>
                </a:r>
              </a:p>
              <a:p>
                <a:r>
                  <a:rPr lang="en-US" sz="2400" dirty="0"/>
                  <a:t>Cd = Drag Coefficient</a:t>
                </a:r>
              </a:p>
              <a:p>
                <a:pPr lvl="1"/>
                <a:r>
                  <a:rPr lang="en-US" sz="2200" dirty="0"/>
                  <a:t>1 for ROV</a:t>
                </a:r>
              </a:p>
              <a:p>
                <a:r>
                  <a:rPr lang="en-US" sz="2400" dirty="0"/>
                  <a:t>A = Frontal Area (Square meters)</a:t>
                </a:r>
              </a:p>
              <a:p>
                <a:pPr lvl="1"/>
                <a:r>
                  <a:rPr lang="en-US" sz="2200" dirty="0"/>
                  <a:t>Estimate by finding frontal area of smallest box the ROV can fit into</a:t>
                </a:r>
              </a:p>
              <a:p>
                <a:r>
                  <a:rPr lang="en-US" sz="2400" dirty="0"/>
                  <a:t>U = Speed through Fluid (meters per second)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92C4E-5590-4557-B301-E52B38B52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827" y="1347537"/>
                <a:ext cx="10531225" cy="5305926"/>
              </a:xfrm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21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03D0-2D9B-48CB-8BB1-2589DE05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01" y="175991"/>
            <a:ext cx="9404723" cy="942946"/>
          </a:xfrm>
        </p:spPr>
        <p:txBody>
          <a:bodyPr/>
          <a:lstStyle/>
          <a:p>
            <a:r>
              <a:rPr lang="en-US" dirty="0"/>
              <a:t>Empirical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58ECA-6BAD-4DDF-9A96-FF0889FDC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01" y="830431"/>
            <a:ext cx="5247653" cy="29354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C575F-4C57-45EE-9560-AACE358D3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5" t="2693" b="13333"/>
          <a:stretch/>
        </p:blipFill>
        <p:spPr>
          <a:xfrm>
            <a:off x="886327" y="3926265"/>
            <a:ext cx="8779497" cy="2931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C1A1F-BAD5-4905-B985-006E9A28D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188" y="175991"/>
            <a:ext cx="5858327" cy="36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2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8AE9-6662-4130-88AB-A6027F46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5" y="260213"/>
            <a:ext cx="9404723" cy="882787"/>
          </a:xfrm>
        </p:spPr>
        <p:txBody>
          <a:bodyPr/>
          <a:lstStyle/>
          <a:p>
            <a:r>
              <a:rPr lang="en-US" dirty="0"/>
              <a:t>Types of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D9E1D-328E-40A5-9EE9-255F921CD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386" y="1142999"/>
            <a:ext cx="6524710" cy="5173579"/>
          </a:xfrm>
        </p:spPr>
        <p:txBody>
          <a:bodyPr>
            <a:normAutofit/>
          </a:bodyPr>
          <a:lstStyle/>
          <a:p>
            <a:r>
              <a:rPr lang="en-US" sz="2400" dirty="0"/>
              <a:t>Brushed DC motors</a:t>
            </a:r>
          </a:p>
          <a:p>
            <a:pPr lvl="1"/>
            <a:r>
              <a:rPr lang="en-US" sz="2200" dirty="0"/>
              <a:t>Least Expensive</a:t>
            </a:r>
          </a:p>
          <a:p>
            <a:pPr lvl="1"/>
            <a:r>
              <a:rPr lang="en-US" sz="2200" dirty="0"/>
              <a:t>Most common on ROVs</a:t>
            </a:r>
          </a:p>
          <a:p>
            <a:r>
              <a:rPr lang="en-US" sz="2400" dirty="0"/>
              <a:t>Brushless motors</a:t>
            </a:r>
          </a:p>
          <a:p>
            <a:pPr lvl="1"/>
            <a:r>
              <a:rPr lang="en-US" sz="2200" dirty="0"/>
              <a:t>More reliable </a:t>
            </a:r>
          </a:p>
          <a:p>
            <a:pPr lvl="1"/>
            <a:r>
              <a:rPr lang="en-US" sz="2200" dirty="0"/>
              <a:t>More expensive</a:t>
            </a:r>
          </a:p>
          <a:p>
            <a:r>
              <a:rPr lang="en-US" sz="2400" dirty="0"/>
              <a:t>Stepper motors and Servo Motors</a:t>
            </a:r>
          </a:p>
          <a:p>
            <a:pPr lvl="1"/>
            <a:r>
              <a:rPr lang="en-US" sz="2200" dirty="0"/>
              <a:t>Precision control</a:t>
            </a:r>
          </a:p>
          <a:p>
            <a:r>
              <a:rPr lang="en-US" sz="2400" dirty="0"/>
              <a:t>Gear Motors</a:t>
            </a:r>
          </a:p>
          <a:p>
            <a:pPr lvl="1"/>
            <a:r>
              <a:rPr lang="en-US" sz="2200" dirty="0"/>
              <a:t>Gears attached to shaft to increase torque</a:t>
            </a:r>
          </a:p>
        </p:txBody>
      </p:sp>
      <p:pic>
        <p:nvPicPr>
          <p:cNvPr id="1028" name="Picture 4" descr="Image result for brushless dc motor">
            <a:extLst>
              <a:ext uri="{FF2B5EF4-FFF2-40B4-BE49-F238E27FC236}">
                <a16:creationId xmlns:a16="http://schemas.microsoft.com/office/drawing/2014/main" id="{02C6FBB5-217A-4D6A-8596-6C9455231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28" y="415089"/>
            <a:ext cx="7261967" cy="301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ear motor">
            <a:extLst>
              <a:ext uri="{FF2B5EF4-FFF2-40B4-BE49-F238E27FC236}">
                <a16:creationId xmlns:a16="http://schemas.microsoft.com/office/drawing/2014/main" id="{F5F2744E-2698-4841-96E1-3AA253E04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13" y="3489160"/>
            <a:ext cx="3950368" cy="327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77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8D1C-DBE3-40EB-9854-F7BBDF59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3" y="314696"/>
            <a:ext cx="9404723" cy="852746"/>
          </a:xfrm>
        </p:spPr>
        <p:txBody>
          <a:bodyPr/>
          <a:lstStyle/>
          <a:p>
            <a:r>
              <a:rPr lang="en-US" dirty="0"/>
              <a:t>Brushed vs Brushless Motors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593F69-9EC6-4E4D-9365-DE6557DB0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544910"/>
              </p:ext>
            </p:extLst>
          </p:nvPr>
        </p:nvGraphicFramePr>
        <p:xfrm>
          <a:off x="518339" y="1158591"/>
          <a:ext cx="894714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306392012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73254940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38711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Brushed (BDC)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Brushless (BLDC)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7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Motor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0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7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Efficiency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– 80%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 – 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7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Sparkles Commutator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8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Heat Dissipation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9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Reliability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584408"/>
                  </a:ext>
                </a:extLst>
              </a:tr>
            </a:tbl>
          </a:graphicData>
        </a:graphic>
      </p:graphicFrame>
      <p:pic>
        <p:nvPicPr>
          <p:cNvPr id="7" name="Picture 4" descr="Image result for brushless dc motor">
            <a:extLst>
              <a:ext uri="{FF2B5EF4-FFF2-40B4-BE49-F238E27FC236}">
                <a16:creationId xmlns:a16="http://schemas.microsoft.com/office/drawing/2014/main" id="{654E61D8-C100-4FD4-A637-5E5E563BC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11" y="3826133"/>
            <a:ext cx="7261967" cy="301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46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CEF7-B609-4A11-BBBF-A63EF565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8" y="176672"/>
            <a:ext cx="9404723" cy="1105788"/>
          </a:xfrm>
        </p:spPr>
        <p:txBody>
          <a:bodyPr/>
          <a:lstStyle/>
          <a:p>
            <a:r>
              <a:rPr lang="en-US" dirty="0"/>
              <a:t>Gears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C9C2-76B1-41F3-803E-9E5F5938A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58" y="1532542"/>
            <a:ext cx="4423345" cy="4195481"/>
          </a:xfrm>
        </p:spPr>
        <p:txBody>
          <a:bodyPr/>
          <a:lstStyle/>
          <a:p>
            <a:r>
              <a:rPr lang="en-US" dirty="0"/>
              <a:t>Increase Torque at Lower Speeds</a:t>
            </a:r>
          </a:p>
          <a:p>
            <a:r>
              <a:rPr lang="en-US" dirty="0"/>
              <a:t>Gear Ratio </a:t>
            </a:r>
          </a:p>
          <a:p>
            <a:pPr lvl="1"/>
            <a:r>
              <a:rPr lang="en-US" dirty="0"/>
              <a:t>Signify the increase in Torque </a:t>
            </a:r>
          </a:p>
          <a:p>
            <a:r>
              <a:rPr lang="en-US" dirty="0"/>
              <a:t>Planetary Gears</a:t>
            </a:r>
          </a:p>
          <a:p>
            <a:pPr lvl="1"/>
            <a:r>
              <a:rPr lang="en-US" dirty="0"/>
              <a:t>Planets orbiting a star</a:t>
            </a:r>
          </a:p>
          <a:p>
            <a:pPr lvl="1"/>
            <a:r>
              <a:rPr lang="en-US" dirty="0"/>
              <a:t>Beneficial for thrusters and claws</a:t>
            </a:r>
          </a:p>
          <a:p>
            <a:pPr lvl="1"/>
            <a:r>
              <a:rPr lang="en-US" dirty="0"/>
              <a:t>Recommend ratio: 4 to 8</a:t>
            </a:r>
          </a:p>
        </p:txBody>
      </p:sp>
      <p:pic>
        <p:nvPicPr>
          <p:cNvPr id="1026" name="Picture 2" descr="https://cdn.instructables.com/FYA/4PPB/HI3TSZDJ/FYA4PPBHI3TSZDJ.LARGE.jpg?auto=webp&amp;width=618">
            <a:extLst>
              <a:ext uri="{FF2B5EF4-FFF2-40B4-BE49-F238E27FC236}">
                <a16:creationId xmlns:a16="http://schemas.microsoft.com/office/drawing/2014/main" id="{543FDB4A-BDDB-4152-9A44-A50641B2B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" r="1542"/>
          <a:stretch/>
        </p:blipFill>
        <p:spPr bwMode="auto">
          <a:xfrm>
            <a:off x="4557625" y="136415"/>
            <a:ext cx="5762445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03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990F-9922-4749-A10B-C1042F65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70" y="188174"/>
            <a:ext cx="9404723" cy="881501"/>
          </a:xfrm>
        </p:spPr>
        <p:txBody>
          <a:bodyPr/>
          <a:lstStyle/>
          <a:p>
            <a:r>
              <a:rPr lang="en-US" dirty="0"/>
              <a:t>Propellers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C006-2526-4F16-ABD4-2B2BD56F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70" y="1198987"/>
            <a:ext cx="3741854" cy="5470839"/>
          </a:xfrm>
        </p:spPr>
        <p:txBody>
          <a:bodyPr>
            <a:normAutofit/>
          </a:bodyPr>
          <a:lstStyle/>
          <a:p>
            <a:r>
              <a:rPr lang="en-US" dirty="0"/>
              <a:t>Most common device used in ROV</a:t>
            </a:r>
          </a:p>
          <a:p>
            <a:r>
              <a:rPr lang="en-US" dirty="0"/>
              <a:t>Creates a strong pressure difference that accelerate water backwards</a:t>
            </a:r>
          </a:p>
          <a:p>
            <a:pPr lvl="1"/>
            <a:r>
              <a:rPr lang="en-US" dirty="0"/>
              <a:t>Third law pushes ROV forward</a:t>
            </a:r>
          </a:p>
          <a:p>
            <a:r>
              <a:rPr lang="en-US" dirty="0"/>
              <a:t>Standard</a:t>
            </a:r>
          </a:p>
          <a:p>
            <a:r>
              <a:rPr lang="en-US" dirty="0" err="1"/>
              <a:t>Kort</a:t>
            </a:r>
            <a:r>
              <a:rPr lang="en-US" dirty="0"/>
              <a:t> Nozzles </a:t>
            </a:r>
          </a:p>
          <a:p>
            <a:pPr lvl="1"/>
            <a:r>
              <a:rPr lang="en-US" dirty="0"/>
              <a:t>Have a special shaped housing unit around the propellers</a:t>
            </a:r>
          </a:p>
          <a:p>
            <a:r>
              <a:rPr lang="en-US" dirty="0" err="1"/>
              <a:t>Hubless</a:t>
            </a:r>
            <a:r>
              <a:rPr lang="en-US" dirty="0"/>
              <a:t> propellers </a:t>
            </a:r>
          </a:p>
          <a:p>
            <a:pPr lvl="1"/>
            <a:r>
              <a:rPr lang="en-US" dirty="0"/>
              <a:t>Have no center shaft</a:t>
            </a:r>
          </a:p>
          <a:p>
            <a:endParaRPr lang="en-US" dirty="0"/>
          </a:p>
        </p:txBody>
      </p:sp>
      <p:pic>
        <p:nvPicPr>
          <p:cNvPr id="2050" name="Picture 2" descr="Image result for propellers">
            <a:extLst>
              <a:ext uri="{FF2B5EF4-FFF2-40B4-BE49-F238E27FC236}">
                <a16:creationId xmlns:a16="http://schemas.microsoft.com/office/drawing/2014/main" id="{91961876-D4EC-4157-841E-2EECD03B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386" y="262120"/>
            <a:ext cx="2955985" cy="295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arts of a propellers">
            <a:extLst>
              <a:ext uri="{FF2B5EF4-FFF2-40B4-BE49-F238E27FC236}">
                <a16:creationId xmlns:a16="http://schemas.microsoft.com/office/drawing/2014/main" id="{B1E6DE3A-E298-425D-993E-D8DB774C71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5" t="10512" r="7546" b="8928"/>
          <a:stretch/>
        </p:blipFill>
        <p:spPr bwMode="auto">
          <a:xfrm>
            <a:off x="7883732" y="592800"/>
            <a:ext cx="3828121" cy="229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Hubless propellers">
            <a:extLst>
              <a:ext uri="{FF2B5EF4-FFF2-40B4-BE49-F238E27FC236}">
                <a16:creationId xmlns:a16="http://schemas.microsoft.com/office/drawing/2014/main" id="{6051974A-1831-42F5-82A7-7E4D3A7431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3" t="11887" r="29497" b="14319"/>
          <a:stretch/>
        </p:blipFill>
        <p:spPr bwMode="auto">
          <a:xfrm>
            <a:off x="8340932" y="2996367"/>
            <a:ext cx="2913721" cy="367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Kort Nozzle propellers">
            <a:extLst>
              <a:ext uri="{FF2B5EF4-FFF2-40B4-BE49-F238E27FC236}">
                <a16:creationId xmlns:a16="http://schemas.microsoft.com/office/drawing/2014/main" id="{5641A409-F045-4731-BF7E-1A61163A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317" y="3292051"/>
            <a:ext cx="3828121" cy="348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82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9EAB-59FD-43F9-A70A-045665DA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09" y="165171"/>
            <a:ext cx="9404723" cy="737727"/>
          </a:xfrm>
        </p:spPr>
        <p:txBody>
          <a:bodyPr/>
          <a:lstStyle/>
          <a:p>
            <a:r>
              <a:rPr lang="en-US" dirty="0"/>
              <a:t>Properties to pay attention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12123-2819-4D78-99CD-E47E8E61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62" y="1270790"/>
            <a:ext cx="5648295" cy="5227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Diameter</a:t>
            </a:r>
          </a:p>
          <a:p>
            <a:r>
              <a:rPr lang="en-US" dirty="0"/>
              <a:t>Pitch: Distance the angle of the blades would move the propeller forward after one full rotation</a:t>
            </a:r>
          </a:p>
          <a:p>
            <a:r>
              <a:rPr lang="en-US" dirty="0"/>
              <a:t>Number of blades</a:t>
            </a:r>
          </a:p>
          <a:p>
            <a:pPr lvl="1"/>
            <a:r>
              <a:rPr lang="en-US" dirty="0"/>
              <a:t>Lower blades are more efficient </a:t>
            </a:r>
          </a:p>
          <a:p>
            <a:pPr lvl="1"/>
            <a:r>
              <a:rPr lang="en-US" dirty="0"/>
              <a:t>More blades can push or pull harder at lower speeds</a:t>
            </a:r>
          </a:p>
          <a:p>
            <a:r>
              <a:rPr lang="en-US" dirty="0"/>
              <a:t>Blade Shape: </a:t>
            </a:r>
          </a:p>
          <a:p>
            <a:pPr lvl="1"/>
            <a:r>
              <a:rPr lang="en-US" dirty="0"/>
              <a:t>Long, Skinny blades are more efficient under light loads, but can achieve high force</a:t>
            </a:r>
          </a:p>
          <a:p>
            <a:pPr lvl="1"/>
            <a:r>
              <a:rPr lang="en-US" dirty="0"/>
              <a:t>Short, wide blades are less efficient but can achieve higher forces</a:t>
            </a:r>
          </a:p>
          <a:p>
            <a:r>
              <a:rPr lang="en-US" dirty="0"/>
              <a:t>Method of Attaching Prop Hub to Shaft: Easily attachable and should fit snugly 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learn.parallax.com/sites/default/files/content/ELEV-8/v3-Assembly/30-0940.png">
            <a:extLst>
              <a:ext uri="{FF2B5EF4-FFF2-40B4-BE49-F238E27FC236}">
                <a16:creationId xmlns:a16="http://schemas.microsoft.com/office/drawing/2014/main" id="{30734966-A35D-44C9-BCC2-120D69ADF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57" y="1139615"/>
            <a:ext cx="5831456" cy="517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01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356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3</vt:lpstr>
      <vt:lpstr>Ion</vt:lpstr>
      <vt:lpstr>Moving and Maneuvering </vt:lpstr>
      <vt:lpstr>Two types of drag</vt:lpstr>
      <vt:lpstr>Theoretical Approach </vt:lpstr>
      <vt:lpstr>Empirical Approach</vt:lpstr>
      <vt:lpstr>Types of motor</vt:lpstr>
      <vt:lpstr>Brushed vs Brushless Motors</vt:lpstr>
      <vt:lpstr>Gears</vt:lpstr>
      <vt:lpstr>Propellers</vt:lpstr>
      <vt:lpstr>Properties to pay attention to</vt:lpstr>
      <vt:lpstr>Thruster Arrangement</vt:lpstr>
      <vt:lpstr>Benefits and Drawbacks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and Maneuvering </dc:title>
  <dc:creator>GLEN dgr8</dc:creator>
  <cp:lastModifiedBy>GLEN dgr8</cp:lastModifiedBy>
  <cp:revision>12</cp:revision>
  <dcterms:created xsi:type="dcterms:W3CDTF">2018-11-20T00:13:37Z</dcterms:created>
  <dcterms:modified xsi:type="dcterms:W3CDTF">2018-11-21T16:40:39Z</dcterms:modified>
</cp:coreProperties>
</file>