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63DC913-2EC0-4208-8993-2932D9E0D0A5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426F69B-3042-4801-A27B-5EFE7C1A3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228600"/>
            <a:ext cx="3313355" cy="1702160"/>
          </a:xfrm>
        </p:spPr>
        <p:txBody>
          <a:bodyPr/>
          <a:lstStyle/>
          <a:p>
            <a:r>
              <a:rPr lang="en-US" dirty="0" smtClean="0"/>
              <a:t>Mood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3238500"/>
            <a:ext cx="3309803" cy="1260629"/>
          </a:xfrm>
        </p:spPr>
        <p:txBody>
          <a:bodyPr/>
          <a:lstStyle/>
          <a:p>
            <a:r>
              <a:rPr lang="en-US" smtClean="0"/>
              <a:t>See </a:t>
            </a:r>
            <a:r>
              <a:rPr lang="en-US" smtClean="0"/>
              <a:t>What</a:t>
            </a:r>
            <a:r>
              <a:rPr lang="en-US" smtClean="0"/>
              <a:t>’s </a:t>
            </a:r>
            <a:r>
              <a:rPr lang="en-US" dirty="0" smtClean="0"/>
              <a:t>the mood of the nation @ National Elections 2k14</a:t>
            </a:r>
            <a:endParaRPr lang="en-US" dirty="0"/>
          </a:p>
        </p:txBody>
      </p:sp>
      <p:pic>
        <p:nvPicPr>
          <p:cNvPr id="4" name="Picture 4" descr="C:\Users\demalhotra\Downloads\download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76077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0"/>
            <a:ext cx="6777317" cy="507062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Vast discussion on national elections in social media channels</a:t>
            </a:r>
          </a:p>
          <a:p>
            <a:r>
              <a:rPr lang="en-US" dirty="0" smtClean="0"/>
              <a:t>Political data distributed across the web and no quick and easy way to see aggregated info</a:t>
            </a:r>
          </a:p>
          <a:p>
            <a:r>
              <a:rPr lang="en-US" dirty="0" smtClean="0"/>
              <a:t>Absence of a platform to track public sentiments on elections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-119743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Problems we’re trying          to solve</a:t>
            </a:r>
            <a:endParaRPr lang="en-US" sz="2000" b="1" dirty="0"/>
          </a:p>
        </p:txBody>
      </p:sp>
      <p:pic>
        <p:nvPicPr>
          <p:cNvPr id="1027" name="Picture 3" descr="C:\Users\demalhotra\Desktop\Like_us_on_FB___Follow_us_on_Twi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211886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91822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7943" y="15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Our Solution</a:t>
            </a:r>
            <a:endParaRPr lang="en-US" sz="2400" b="1" dirty="0"/>
          </a:p>
        </p:txBody>
      </p:sp>
      <p:pic>
        <p:nvPicPr>
          <p:cNvPr id="2050" name="Picture 2" descr="C:\Users\demalhotra\Desktop\bj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59008"/>
            <a:ext cx="9144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malhotra\Desktop\con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37237"/>
            <a:ext cx="5755081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malhotra\Desktop\a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7056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9906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Twitter as a medium for gathering social media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9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malhotra\Desktop\TWIT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143826"/>
            <a:ext cx="2514600" cy="20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85873"/>
            <a:ext cx="6777317" cy="6006682"/>
          </a:xfrm>
        </p:spPr>
        <p:txBody>
          <a:bodyPr>
            <a:normAutofit/>
          </a:bodyPr>
          <a:lstStyle/>
          <a:p>
            <a:r>
              <a:rPr lang="en-US" dirty="0"/>
              <a:t>Use Twitter as a platform to grab social media data</a:t>
            </a:r>
          </a:p>
          <a:p>
            <a:r>
              <a:rPr lang="en-US" dirty="0"/>
              <a:t>Aggregate the distributed data and Get meaningful information out of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Tapping </a:t>
            </a:r>
            <a:r>
              <a:rPr lang="en-US" dirty="0"/>
              <a:t>on critic opinions and opinions of twitter junta on political parties</a:t>
            </a:r>
          </a:p>
          <a:p>
            <a:r>
              <a:rPr lang="en-US" dirty="0"/>
              <a:t>Sentimental Analysis to segregate positive negative tweets on social media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7943" y="15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Our 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50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malhotra\Desktop\my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emalhotra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2103438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malhotra\Desktop\jaxrs-tutorial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emalhotra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86242"/>
            <a:ext cx="1411287" cy="14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emalhotra\Desktop\AlchemyAPI_Logo_Pre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133600"/>
            <a:ext cx="3333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demalhotra\Desktop\download 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35" y="2329656"/>
            <a:ext cx="2591297" cy="15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demalhotra\Desktop\d3js-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64" y="4247356"/>
            <a:ext cx="2775721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6800" y="439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2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6777317" cy="3508977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68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210</TotalTime>
  <Words>115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Mood Nation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Malhotra, Deepak</dc:creator>
  <cp:lastModifiedBy>Malhotra, Deepak</cp:lastModifiedBy>
  <cp:revision>13</cp:revision>
  <dcterms:created xsi:type="dcterms:W3CDTF">2014-03-30T06:36:43Z</dcterms:created>
  <dcterms:modified xsi:type="dcterms:W3CDTF">2014-03-30T10:44:08Z</dcterms:modified>
</cp:coreProperties>
</file>