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8" r:id="rId4"/>
    <p:sldId id="257" r:id="rId5"/>
    <p:sldId id="273" r:id="rId6"/>
    <p:sldId id="276" r:id="rId7"/>
    <p:sldId id="271" r:id="rId8"/>
    <p:sldId id="277" r:id="rId9"/>
    <p:sldId id="278" r:id="rId10"/>
    <p:sldId id="259" r:id="rId11"/>
    <p:sldId id="260" r:id="rId12"/>
    <p:sldId id="262" r:id="rId13"/>
    <p:sldId id="268" r:id="rId14"/>
    <p:sldId id="269" r:id="rId15"/>
    <p:sldId id="263" r:id="rId16"/>
    <p:sldId id="261" r:id="rId17"/>
    <p:sldId id="270" r:id="rId18"/>
    <p:sldId id="265" r:id="rId19"/>
    <p:sldId id="267" r:id="rId20"/>
    <p:sldId id="27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FD42D9-5A24-4D83-ABA5-B31A1E8712A5}" v="43" dt="2018-11-05T06:05:22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sarda" userId="64f2fa06baeddabd" providerId="LiveId" clId="{6BFD42D9-5A24-4D83-ABA5-B31A1E8712A5}"/>
    <pc:docChg chg="undo custSel mod addSld delSld modSld">
      <pc:chgData name="paul sarda" userId="64f2fa06baeddabd" providerId="LiveId" clId="{6BFD42D9-5A24-4D83-ABA5-B31A1E8712A5}" dt="2018-11-05T06:05:47.773" v="1591" actId="1076"/>
      <pc:docMkLst>
        <pc:docMk/>
      </pc:docMkLst>
      <pc:sldChg chg="modSp">
        <pc:chgData name="paul sarda" userId="64f2fa06baeddabd" providerId="LiveId" clId="{6BFD42D9-5A24-4D83-ABA5-B31A1E8712A5}" dt="2018-11-05T05:49:43.922" v="1568" actId="313"/>
        <pc:sldMkLst>
          <pc:docMk/>
          <pc:sldMk cId="841433227" sldId="257"/>
        </pc:sldMkLst>
        <pc:spChg chg="mod">
          <ac:chgData name="paul sarda" userId="64f2fa06baeddabd" providerId="LiveId" clId="{6BFD42D9-5A24-4D83-ABA5-B31A1E8712A5}" dt="2018-11-05T05:49:43.922" v="1568" actId="313"/>
          <ac:spMkLst>
            <pc:docMk/>
            <pc:sldMk cId="841433227" sldId="257"/>
            <ac:spMk id="3" creationId="{7C23D9A5-0F8D-41B9-85FD-B37E54B1F5CD}"/>
          </ac:spMkLst>
        </pc:spChg>
      </pc:sldChg>
      <pc:sldChg chg="modSp">
        <pc:chgData name="paul sarda" userId="64f2fa06baeddabd" providerId="LiveId" clId="{6BFD42D9-5A24-4D83-ABA5-B31A1E8712A5}" dt="2018-11-05T05:17:37.464" v="831" actId="313"/>
        <pc:sldMkLst>
          <pc:docMk/>
          <pc:sldMk cId="874482571" sldId="259"/>
        </pc:sldMkLst>
        <pc:spChg chg="mod">
          <ac:chgData name="paul sarda" userId="64f2fa06baeddabd" providerId="LiveId" clId="{6BFD42D9-5A24-4D83-ABA5-B31A1E8712A5}" dt="2018-11-05T05:17:37.464" v="831" actId="313"/>
          <ac:spMkLst>
            <pc:docMk/>
            <pc:sldMk cId="874482571" sldId="259"/>
            <ac:spMk id="2" creationId="{AA5C1046-A986-4F58-94DC-B94D4782E499}"/>
          </ac:spMkLst>
        </pc:spChg>
      </pc:sldChg>
      <pc:sldChg chg="addSp delSp modSp mod setBg">
        <pc:chgData name="paul sarda" userId="64f2fa06baeddabd" providerId="LiveId" clId="{6BFD42D9-5A24-4D83-ABA5-B31A1E8712A5}" dt="2018-11-05T05:13:50.035" v="731" actId="14100"/>
        <pc:sldMkLst>
          <pc:docMk/>
          <pc:sldMk cId="3915691433" sldId="261"/>
        </pc:sldMkLst>
        <pc:spChg chg="mod">
          <ac:chgData name="paul sarda" userId="64f2fa06baeddabd" providerId="LiveId" clId="{6BFD42D9-5A24-4D83-ABA5-B31A1E8712A5}" dt="2018-11-05T05:12:05.130" v="705" actId="26606"/>
          <ac:spMkLst>
            <pc:docMk/>
            <pc:sldMk cId="3915691433" sldId="261"/>
            <ac:spMk id="2" creationId="{6837CA60-555A-43EC-A201-FAA1DF380AF1}"/>
          </ac:spMkLst>
        </pc:spChg>
        <pc:spChg chg="mod ord">
          <ac:chgData name="paul sarda" userId="64f2fa06baeddabd" providerId="LiveId" clId="{6BFD42D9-5A24-4D83-ABA5-B31A1E8712A5}" dt="2018-11-05T05:13:45.086" v="729" actId="14100"/>
          <ac:spMkLst>
            <pc:docMk/>
            <pc:sldMk cId="3915691433" sldId="261"/>
            <ac:spMk id="3" creationId="{DA5BADAF-0280-4763-B48D-8F638DDA69E2}"/>
          </ac:spMkLst>
        </pc:spChg>
        <pc:spChg chg="add del">
          <ac:chgData name="paul sarda" userId="64f2fa06baeddabd" providerId="LiveId" clId="{6BFD42D9-5A24-4D83-ABA5-B31A1E8712A5}" dt="2018-11-05T05:12:04.024" v="702" actId="26606"/>
          <ac:spMkLst>
            <pc:docMk/>
            <pc:sldMk cId="3915691433" sldId="261"/>
            <ac:spMk id="10" creationId="{A65AC7D1-EAA9-48F5-B509-60A7F50BF703}"/>
          </ac:spMkLst>
        </pc:spChg>
        <pc:spChg chg="add del">
          <ac:chgData name="paul sarda" userId="64f2fa06baeddabd" providerId="LiveId" clId="{6BFD42D9-5A24-4D83-ABA5-B31A1E8712A5}" dt="2018-11-05T05:12:04.024" v="702" actId="26606"/>
          <ac:spMkLst>
            <pc:docMk/>
            <pc:sldMk cId="3915691433" sldId="261"/>
            <ac:spMk id="12" creationId="{D6320AF9-619A-4175-865B-5663E1AEF4C5}"/>
          </ac:spMkLst>
        </pc:spChg>
        <pc:spChg chg="add del">
          <ac:chgData name="paul sarda" userId="64f2fa06baeddabd" providerId="LiveId" clId="{6BFD42D9-5A24-4D83-ABA5-B31A1E8712A5}" dt="2018-11-05T05:12:04.024" v="702" actId="26606"/>
          <ac:spMkLst>
            <pc:docMk/>
            <pc:sldMk cId="3915691433" sldId="261"/>
            <ac:spMk id="18" creationId="{7E018740-5C2B-4A41-AC1A-7E68D1EC1954}"/>
          </ac:spMkLst>
        </pc:spChg>
        <pc:spChg chg="add del">
          <ac:chgData name="paul sarda" userId="64f2fa06baeddabd" providerId="LiveId" clId="{6BFD42D9-5A24-4D83-ABA5-B31A1E8712A5}" dt="2018-11-05T05:12:04.024" v="702" actId="26606"/>
          <ac:spMkLst>
            <pc:docMk/>
            <pc:sldMk cId="3915691433" sldId="261"/>
            <ac:spMk id="20" creationId="{166F75A4-C475-4941-8EE2-B80A06A2C1BB}"/>
          </ac:spMkLst>
        </pc:spChg>
        <pc:spChg chg="add del">
          <ac:chgData name="paul sarda" userId="64f2fa06baeddabd" providerId="LiveId" clId="{6BFD42D9-5A24-4D83-ABA5-B31A1E8712A5}" dt="2018-11-05T05:12:04.024" v="702" actId="26606"/>
          <ac:spMkLst>
            <pc:docMk/>
            <pc:sldMk cId="3915691433" sldId="261"/>
            <ac:spMk id="22" creationId="{A032553A-72E8-4B0D-8405-FF9771C9AF05}"/>
          </ac:spMkLst>
        </pc:spChg>
        <pc:spChg chg="add del">
          <ac:chgData name="paul sarda" userId="64f2fa06baeddabd" providerId="LiveId" clId="{6BFD42D9-5A24-4D83-ABA5-B31A1E8712A5}" dt="2018-11-05T05:12:04.024" v="702" actId="26606"/>
          <ac:spMkLst>
            <pc:docMk/>
            <pc:sldMk cId="3915691433" sldId="261"/>
            <ac:spMk id="24" creationId="{765800AC-C3B9-498E-87BC-29FAE4C76B21}"/>
          </ac:spMkLst>
        </pc:spChg>
        <pc:spChg chg="add del">
          <ac:chgData name="paul sarda" userId="64f2fa06baeddabd" providerId="LiveId" clId="{6BFD42D9-5A24-4D83-ABA5-B31A1E8712A5}" dt="2018-11-05T05:12:04.024" v="702" actId="26606"/>
          <ac:spMkLst>
            <pc:docMk/>
            <pc:sldMk cId="3915691433" sldId="261"/>
            <ac:spMk id="26" creationId="{1F9D6ACB-2FF4-49F9-978A-E0D5327FC635}"/>
          </ac:spMkLst>
        </pc:spChg>
        <pc:spChg chg="add del">
          <ac:chgData name="paul sarda" userId="64f2fa06baeddabd" providerId="LiveId" clId="{6BFD42D9-5A24-4D83-ABA5-B31A1E8712A5}" dt="2018-11-05T05:12:04.024" v="702" actId="26606"/>
          <ac:spMkLst>
            <pc:docMk/>
            <pc:sldMk cId="3915691433" sldId="261"/>
            <ac:spMk id="28" creationId="{A5EC319D-0FEA-4B95-A3EA-01E35672C95B}"/>
          </ac:spMkLst>
        </pc:spChg>
        <pc:spChg chg="add del">
          <ac:chgData name="paul sarda" userId="64f2fa06baeddabd" providerId="LiveId" clId="{6BFD42D9-5A24-4D83-ABA5-B31A1E8712A5}" dt="2018-11-05T05:12:05.126" v="704" actId="26606"/>
          <ac:spMkLst>
            <pc:docMk/>
            <pc:sldMk cId="3915691433" sldId="261"/>
            <ac:spMk id="32" creationId="{3F088236-D655-4F88-B238-E16762358025}"/>
          </ac:spMkLst>
        </pc:spChg>
        <pc:spChg chg="add del">
          <ac:chgData name="paul sarda" userId="64f2fa06baeddabd" providerId="LiveId" clId="{6BFD42D9-5A24-4D83-ABA5-B31A1E8712A5}" dt="2018-11-05T05:12:05.126" v="704" actId="26606"/>
          <ac:spMkLst>
            <pc:docMk/>
            <pc:sldMk cId="3915691433" sldId="261"/>
            <ac:spMk id="33" creationId="{3DAC0C92-199E-475C-9390-119A9B027276}"/>
          </ac:spMkLst>
        </pc:spChg>
        <pc:spChg chg="add del">
          <ac:chgData name="paul sarda" userId="64f2fa06baeddabd" providerId="LiveId" clId="{6BFD42D9-5A24-4D83-ABA5-B31A1E8712A5}" dt="2018-11-05T05:12:05.126" v="704" actId="26606"/>
          <ac:spMkLst>
            <pc:docMk/>
            <pc:sldMk cId="3915691433" sldId="261"/>
            <ac:spMk id="34" creationId="{C4CFB339-0ED8-4FE2-9EF1-6D1375B8499B}"/>
          </ac:spMkLst>
        </pc:spChg>
        <pc:spChg chg="add del">
          <ac:chgData name="paul sarda" userId="64f2fa06baeddabd" providerId="LiveId" clId="{6BFD42D9-5A24-4D83-ABA5-B31A1E8712A5}" dt="2018-11-05T05:12:05.126" v="704" actId="26606"/>
          <ac:spMkLst>
            <pc:docMk/>
            <pc:sldMk cId="3915691433" sldId="261"/>
            <ac:spMk id="35" creationId="{31896C80-2069-4431-9C19-83B913734490}"/>
          </ac:spMkLst>
        </pc:spChg>
        <pc:spChg chg="add del">
          <ac:chgData name="paul sarda" userId="64f2fa06baeddabd" providerId="LiveId" clId="{6BFD42D9-5A24-4D83-ABA5-B31A1E8712A5}" dt="2018-11-05T05:12:05.126" v="704" actId="26606"/>
          <ac:spMkLst>
            <pc:docMk/>
            <pc:sldMk cId="3915691433" sldId="261"/>
            <ac:spMk id="36" creationId="{BF120A21-0841-4823-B0C4-28AEBCEF9B78}"/>
          </ac:spMkLst>
        </pc:spChg>
        <pc:spChg chg="add del">
          <ac:chgData name="paul sarda" userId="64f2fa06baeddabd" providerId="LiveId" clId="{6BFD42D9-5A24-4D83-ABA5-B31A1E8712A5}" dt="2018-11-05T05:12:05.126" v="704" actId="26606"/>
          <ac:spMkLst>
            <pc:docMk/>
            <pc:sldMk cId="3915691433" sldId="261"/>
            <ac:spMk id="37" creationId="{DBB05BAE-BBD3-4289-899F-A6851503C6B0}"/>
          </ac:spMkLst>
        </pc:spChg>
        <pc:spChg chg="add del">
          <ac:chgData name="paul sarda" userId="64f2fa06baeddabd" providerId="LiveId" clId="{6BFD42D9-5A24-4D83-ABA5-B31A1E8712A5}" dt="2018-11-05T05:12:05.126" v="704" actId="26606"/>
          <ac:spMkLst>
            <pc:docMk/>
            <pc:sldMk cId="3915691433" sldId="261"/>
            <ac:spMk id="38" creationId="{9874D11C-36F5-4BBE-A490-019A54E953B0}"/>
          </ac:spMkLst>
        </pc:spChg>
        <pc:graphicFrameChg chg="add mod">
          <ac:chgData name="paul sarda" userId="64f2fa06baeddabd" providerId="LiveId" clId="{6BFD42D9-5A24-4D83-ABA5-B31A1E8712A5}" dt="2018-11-05T05:13:50.035" v="731" actId="14100"/>
          <ac:graphicFrameMkLst>
            <pc:docMk/>
            <pc:sldMk cId="3915691433" sldId="261"/>
            <ac:graphicFrameMk id="6" creationId="{A0ABFA59-532A-4BB0-BF91-53001437520F}"/>
          </ac:graphicFrameMkLst>
        </pc:graphicFrameChg>
        <pc:graphicFrameChg chg="add mod">
          <ac:chgData name="paul sarda" userId="64f2fa06baeddabd" providerId="LiveId" clId="{6BFD42D9-5A24-4D83-ABA5-B31A1E8712A5}" dt="2018-11-05T05:13:47.818" v="730" actId="14100"/>
          <ac:graphicFrameMkLst>
            <pc:docMk/>
            <pc:sldMk cId="3915691433" sldId="261"/>
            <ac:graphicFrameMk id="7" creationId="{66AA1309-EC38-4832-A7E1-B55E2B608015}"/>
          </ac:graphicFrameMkLst>
        </pc:graphicFrameChg>
        <pc:picChg chg="add del mod ord">
          <ac:chgData name="paul sarda" userId="64f2fa06baeddabd" providerId="LiveId" clId="{6BFD42D9-5A24-4D83-ABA5-B31A1E8712A5}" dt="2018-11-05T05:12:24.926" v="710" actId="478"/>
          <ac:picMkLst>
            <pc:docMk/>
            <pc:sldMk cId="3915691433" sldId="261"/>
            <ac:picMk id="5" creationId="{E5AED12C-56B7-4814-BA8D-46DC218420CB}"/>
          </ac:picMkLst>
        </pc:picChg>
        <pc:cxnChg chg="add del">
          <ac:chgData name="paul sarda" userId="64f2fa06baeddabd" providerId="LiveId" clId="{6BFD42D9-5A24-4D83-ABA5-B31A1E8712A5}" dt="2018-11-05T05:12:04.024" v="702" actId="26606"/>
          <ac:cxnSpMkLst>
            <pc:docMk/>
            <pc:sldMk cId="3915691433" sldId="261"/>
            <ac:cxnSpMk id="14" creationId="{063B6EC6-D752-4EE7-908B-F8F19E8C7FEA}"/>
          </ac:cxnSpMkLst>
        </pc:cxnChg>
        <pc:cxnChg chg="add del">
          <ac:chgData name="paul sarda" userId="64f2fa06baeddabd" providerId="LiveId" clId="{6BFD42D9-5A24-4D83-ABA5-B31A1E8712A5}" dt="2018-11-05T05:12:04.024" v="702" actId="26606"/>
          <ac:cxnSpMkLst>
            <pc:docMk/>
            <pc:sldMk cId="3915691433" sldId="261"/>
            <ac:cxnSpMk id="16" creationId="{EFECD4E8-AD3E-4228-82A2-9461958EA94D}"/>
          </ac:cxnSpMkLst>
        </pc:cxnChg>
        <pc:cxnChg chg="add del">
          <ac:chgData name="paul sarda" userId="64f2fa06baeddabd" providerId="LiveId" clId="{6BFD42D9-5A24-4D83-ABA5-B31A1E8712A5}" dt="2018-11-05T05:12:05.126" v="704" actId="26606"/>
          <ac:cxnSpMkLst>
            <pc:docMk/>
            <pc:sldMk cId="3915691433" sldId="261"/>
            <ac:cxnSpMk id="30" creationId="{64FA5DFF-7FE6-4855-84E6-DFA78EE978BD}"/>
          </ac:cxnSpMkLst>
        </pc:cxnChg>
        <pc:cxnChg chg="add del">
          <ac:chgData name="paul sarda" userId="64f2fa06baeddabd" providerId="LiveId" clId="{6BFD42D9-5A24-4D83-ABA5-B31A1E8712A5}" dt="2018-11-05T05:12:05.126" v="704" actId="26606"/>
          <ac:cxnSpMkLst>
            <pc:docMk/>
            <pc:sldMk cId="3915691433" sldId="261"/>
            <ac:cxnSpMk id="31" creationId="{2AFD8CBA-54A3-4363-991B-B9C631BBFA74}"/>
          </ac:cxnSpMkLst>
        </pc:cxnChg>
      </pc:sldChg>
      <pc:sldChg chg="modSp">
        <pc:chgData name="paul sarda" userId="64f2fa06baeddabd" providerId="LiveId" clId="{6BFD42D9-5A24-4D83-ABA5-B31A1E8712A5}" dt="2018-11-05T01:24:10.228" v="0" actId="313"/>
        <pc:sldMkLst>
          <pc:docMk/>
          <pc:sldMk cId="1405303066" sldId="262"/>
        </pc:sldMkLst>
        <pc:spChg chg="mod">
          <ac:chgData name="paul sarda" userId="64f2fa06baeddabd" providerId="LiveId" clId="{6BFD42D9-5A24-4D83-ABA5-B31A1E8712A5}" dt="2018-11-05T01:24:10.228" v="0" actId="313"/>
          <ac:spMkLst>
            <pc:docMk/>
            <pc:sldMk cId="1405303066" sldId="262"/>
            <ac:spMk id="3" creationId="{EBBB5B4E-76FF-4F07-8565-C5472D6CA02D}"/>
          </ac:spMkLst>
        </pc:spChg>
      </pc:sldChg>
      <pc:sldChg chg="modSp">
        <pc:chgData name="paul sarda" userId="64f2fa06baeddabd" providerId="LiveId" clId="{6BFD42D9-5A24-4D83-ABA5-B31A1E8712A5}" dt="2018-11-05T05:17:50.114" v="853" actId="20577"/>
        <pc:sldMkLst>
          <pc:docMk/>
          <pc:sldMk cId="208898332" sldId="263"/>
        </pc:sldMkLst>
        <pc:spChg chg="mod">
          <ac:chgData name="paul sarda" userId="64f2fa06baeddabd" providerId="LiveId" clId="{6BFD42D9-5A24-4D83-ABA5-B31A1E8712A5}" dt="2018-11-05T05:16:39.305" v="830"/>
          <ac:spMkLst>
            <pc:docMk/>
            <pc:sldMk cId="208898332" sldId="263"/>
            <ac:spMk id="2" creationId="{4A4495FE-EFB3-444C-BE4E-9FDB2FB5FA17}"/>
          </ac:spMkLst>
        </pc:spChg>
        <pc:spChg chg="mod">
          <ac:chgData name="paul sarda" userId="64f2fa06baeddabd" providerId="LiveId" clId="{6BFD42D9-5A24-4D83-ABA5-B31A1E8712A5}" dt="2018-11-05T05:17:50.114" v="853" actId="20577"/>
          <ac:spMkLst>
            <pc:docMk/>
            <pc:sldMk cId="208898332" sldId="263"/>
            <ac:spMk id="3" creationId="{21618EE4-69D2-4B6C-AA0A-7C34753CFF60}"/>
          </ac:spMkLst>
        </pc:spChg>
      </pc:sldChg>
      <pc:sldChg chg="del">
        <pc:chgData name="paul sarda" userId="64f2fa06baeddabd" providerId="LiveId" clId="{6BFD42D9-5A24-4D83-ABA5-B31A1E8712A5}" dt="2018-11-05T05:15:24.822" v="798" actId="2696"/>
        <pc:sldMkLst>
          <pc:docMk/>
          <pc:sldMk cId="3699002636" sldId="264"/>
        </pc:sldMkLst>
      </pc:sldChg>
      <pc:sldChg chg="modSp">
        <pc:chgData name="paul sarda" userId="64f2fa06baeddabd" providerId="LiveId" clId="{6BFD42D9-5A24-4D83-ABA5-B31A1E8712A5}" dt="2018-11-05T05:19:10.058" v="1095" actId="14"/>
        <pc:sldMkLst>
          <pc:docMk/>
          <pc:sldMk cId="2744284454" sldId="265"/>
        </pc:sldMkLst>
        <pc:spChg chg="mod">
          <ac:chgData name="paul sarda" userId="64f2fa06baeddabd" providerId="LiveId" clId="{6BFD42D9-5A24-4D83-ABA5-B31A1E8712A5}" dt="2018-11-05T05:19:10.058" v="1095" actId="14"/>
          <ac:spMkLst>
            <pc:docMk/>
            <pc:sldMk cId="2744284454" sldId="265"/>
            <ac:spMk id="3" creationId="{EEF3B597-3186-44B3-BBCE-256853CD60D5}"/>
          </ac:spMkLst>
        </pc:spChg>
      </pc:sldChg>
      <pc:sldChg chg="modSp">
        <pc:chgData name="paul sarda" userId="64f2fa06baeddabd" providerId="LiveId" clId="{6BFD42D9-5A24-4D83-ABA5-B31A1E8712A5}" dt="2018-11-05T05:19:48.398" v="1142" actId="20577"/>
        <pc:sldMkLst>
          <pc:docMk/>
          <pc:sldMk cId="1896165836" sldId="266"/>
        </pc:sldMkLst>
        <pc:spChg chg="mod">
          <ac:chgData name="paul sarda" userId="64f2fa06baeddabd" providerId="LiveId" clId="{6BFD42D9-5A24-4D83-ABA5-B31A1E8712A5}" dt="2018-11-05T05:19:44.681" v="1132" actId="20577"/>
          <ac:spMkLst>
            <pc:docMk/>
            <pc:sldMk cId="1896165836" sldId="266"/>
            <ac:spMk id="2" creationId="{E1CF51BA-F3E9-473F-887B-EDC0B334A0DF}"/>
          </ac:spMkLst>
        </pc:spChg>
        <pc:spChg chg="mod">
          <ac:chgData name="paul sarda" userId="64f2fa06baeddabd" providerId="LiveId" clId="{6BFD42D9-5A24-4D83-ABA5-B31A1E8712A5}" dt="2018-11-05T05:19:48.398" v="1142" actId="20577"/>
          <ac:spMkLst>
            <pc:docMk/>
            <pc:sldMk cId="1896165836" sldId="266"/>
            <ac:spMk id="3" creationId="{BCC68379-4503-4221-B604-68E8939B6C7C}"/>
          </ac:spMkLst>
        </pc:spChg>
      </pc:sldChg>
      <pc:sldChg chg="addSp delSp modSp mod setBg">
        <pc:chgData name="paul sarda" userId="64f2fa06baeddabd" providerId="LiveId" clId="{6BFD42D9-5A24-4D83-ABA5-B31A1E8712A5}" dt="2018-11-05T01:37:18.939" v="299" actId="20577"/>
        <pc:sldMkLst>
          <pc:docMk/>
          <pc:sldMk cId="1650690759" sldId="268"/>
        </pc:sldMkLst>
        <pc:spChg chg="mod">
          <ac:chgData name="paul sarda" userId="64f2fa06baeddabd" providerId="LiveId" clId="{6BFD42D9-5A24-4D83-ABA5-B31A1E8712A5}" dt="2018-11-05T01:36:31.346" v="230" actId="26606"/>
          <ac:spMkLst>
            <pc:docMk/>
            <pc:sldMk cId="1650690759" sldId="268"/>
            <ac:spMk id="2" creationId="{44A5A7AB-42DA-410F-813E-A88361D9E94C}"/>
          </ac:spMkLst>
        </pc:spChg>
        <pc:spChg chg="mod ord">
          <ac:chgData name="paul sarda" userId="64f2fa06baeddabd" providerId="LiveId" clId="{6BFD42D9-5A24-4D83-ABA5-B31A1E8712A5}" dt="2018-11-05T01:37:18.939" v="299" actId="20577"/>
          <ac:spMkLst>
            <pc:docMk/>
            <pc:sldMk cId="1650690759" sldId="268"/>
            <ac:spMk id="3" creationId="{F7677181-75F6-4607-878C-913C8E103F7E}"/>
          </ac:spMkLst>
        </pc:spChg>
        <pc:spChg chg="add del mod">
          <ac:chgData name="paul sarda" userId="64f2fa06baeddabd" providerId="LiveId" clId="{6BFD42D9-5A24-4D83-ABA5-B31A1E8712A5}" dt="2018-11-05T01:29:39.732" v="61" actId="478"/>
          <ac:spMkLst>
            <pc:docMk/>
            <pc:sldMk cId="1650690759" sldId="268"/>
            <ac:spMk id="4" creationId="{062E5054-C84A-4083-AF47-812E4ACD53BA}"/>
          </ac:spMkLst>
        </pc:spChg>
        <pc:spChg chg="add del">
          <ac:chgData name="paul sarda" userId="64f2fa06baeddabd" providerId="LiveId" clId="{6BFD42D9-5A24-4D83-ABA5-B31A1E8712A5}" dt="2018-11-05T01:36:25.340" v="221" actId="26606"/>
          <ac:spMkLst>
            <pc:docMk/>
            <pc:sldMk cId="1650690759" sldId="268"/>
            <ac:spMk id="11" creationId="{9F4444CE-BC8D-4D61-B303-4C05614E62AB}"/>
          </ac:spMkLst>
        </pc:spChg>
        <pc:spChg chg="add del">
          <ac:chgData name="paul sarda" userId="64f2fa06baeddabd" providerId="LiveId" clId="{6BFD42D9-5A24-4D83-ABA5-B31A1E8712A5}" dt="2018-11-05T01:36:25.340" v="221" actId="26606"/>
          <ac:spMkLst>
            <pc:docMk/>
            <pc:sldMk cId="1650690759" sldId="268"/>
            <ac:spMk id="13" creationId="{62423CA5-E2E1-4789-B759-9906C1C94063}"/>
          </ac:spMkLst>
        </pc:spChg>
        <pc:spChg chg="add del">
          <ac:chgData name="paul sarda" userId="64f2fa06baeddabd" providerId="LiveId" clId="{6BFD42D9-5A24-4D83-ABA5-B31A1E8712A5}" dt="2018-11-05T01:36:25.340" v="221" actId="26606"/>
          <ac:spMkLst>
            <pc:docMk/>
            <pc:sldMk cId="1650690759" sldId="268"/>
            <ac:spMk id="15" creationId="{73772B81-181F-48B7-8826-4D9686D15DF5}"/>
          </ac:spMkLst>
        </pc:spChg>
        <pc:spChg chg="add del">
          <ac:chgData name="paul sarda" userId="64f2fa06baeddabd" providerId="LiveId" clId="{6BFD42D9-5A24-4D83-ABA5-B31A1E8712A5}" dt="2018-11-05T01:36:25.340" v="221" actId="26606"/>
          <ac:spMkLst>
            <pc:docMk/>
            <pc:sldMk cId="1650690759" sldId="268"/>
            <ac:spMk id="17" creationId="{B2205F6E-03C6-4E92-877C-E2482F6599AA}"/>
          </ac:spMkLst>
        </pc:spChg>
        <pc:spChg chg="add del">
          <ac:chgData name="paul sarda" userId="64f2fa06baeddabd" providerId="LiveId" clId="{6BFD42D9-5A24-4D83-ABA5-B31A1E8712A5}" dt="2018-11-05T01:36:26.739" v="223" actId="26606"/>
          <ac:spMkLst>
            <pc:docMk/>
            <pc:sldMk cId="1650690759" sldId="268"/>
            <ac:spMk id="19" creationId="{7E018740-5C2B-4A41-AC1A-7E68D1EC1954}"/>
          </ac:spMkLst>
        </pc:spChg>
        <pc:spChg chg="add del">
          <ac:chgData name="paul sarda" userId="64f2fa06baeddabd" providerId="LiveId" clId="{6BFD42D9-5A24-4D83-ABA5-B31A1E8712A5}" dt="2018-11-05T01:36:26.739" v="223" actId="26606"/>
          <ac:spMkLst>
            <pc:docMk/>
            <pc:sldMk cId="1650690759" sldId="268"/>
            <ac:spMk id="20" creationId="{A65AC7D1-EAA9-48F5-B509-60A7F50BF703}"/>
          </ac:spMkLst>
        </pc:spChg>
        <pc:spChg chg="add del">
          <ac:chgData name="paul sarda" userId="64f2fa06baeddabd" providerId="LiveId" clId="{6BFD42D9-5A24-4D83-ABA5-B31A1E8712A5}" dt="2018-11-05T01:36:26.739" v="223" actId="26606"/>
          <ac:spMkLst>
            <pc:docMk/>
            <pc:sldMk cId="1650690759" sldId="268"/>
            <ac:spMk id="21" creationId="{166F75A4-C475-4941-8EE2-B80A06A2C1BB}"/>
          </ac:spMkLst>
        </pc:spChg>
        <pc:spChg chg="add del">
          <ac:chgData name="paul sarda" userId="64f2fa06baeddabd" providerId="LiveId" clId="{6BFD42D9-5A24-4D83-ABA5-B31A1E8712A5}" dt="2018-11-05T01:36:26.739" v="223" actId="26606"/>
          <ac:spMkLst>
            <pc:docMk/>
            <pc:sldMk cId="1650690759" sldId="268"/>
            <ac:spMk id="22" creationId="{D6320AF9-619A-4175-865B-5663E1AEF4C5}"/>
          </ac:spMkLst>
        </pc:spChg>
        <pc:spChg chg="add del">
          <ac:chgData name="paul sarda" userId="64f2fa06baeddabd" providerId="LiveId" clId="{6BFD42D9-5A24-4D83-ABA5-B31A1E8712A5}" dt="2018-11-05T01:36:26.739" v="223" actId="26606"/>
          <ac:spMkLst>
            <pc:docMk/>
            <pc:sldMk cId="1650690759" sldId="268"/>
            <ac:spMk id="23" creationId="{A032553A-72E8-4B0D-8405-FF9771C9AF05}"/>
          </ac:spMkLst>
        </pc:spChg>
        <pc:spChg chg="add del">
          <ac:chgData name="paul sarda" userId="64f2fa06baeddabd" providerId="LiveId" clId="{6BFD42D9-5A24-4D83-ABA5-B31A1E8712A5}" dt="2018-11-05T01:36:26.739" v="223" actId="26606"/>
          <ac:spMkLst>
            <pc:docMk/>
            <pc:sldMk cId="1650690759" sldId="268"/>
            <ac:spMk id="25" creationId="{765800AC-C3B9-498E-87BC-29FAE4C76B21}"/>
          </ac:spMkLst>
        </pc:spChg>
        <pc:spChg chg="add del">
          <ac:chgData name="paul sarda" userId="64f2fa06baeddabd" providerId="LiveId" clId="{6BFD42D9-5A24-4D83-ABA5-B31A1E8712A5}" dt="2018-11-05T01:36:26.739" v="223" actId="26606"/>
          <ac:spMkLst>
            <pc:docMk/>
            <pc:sldMk cId="1650690759" sldId="268"/>
            <ac:spMk id="27" creationId="{1F9D6ACB-2FF4-49F9-978A-E0D5327FC635}"/>
          </ac:spMkLst>
        </pc:spChg>
        <pc:spChg chg="add del">
          <ac:chgData name="paul sarda" userId="64f2fa06baeddabd" providerId="LiveId" clId="{6BFD42D9-5A24-4D83-ABA5-B31A1E8712A5}" dt="2018-11-05T01:36:26.739" v="223" actId="26606"/>
          <ac:spMkLst>
            <pc:docMk/>
            <pc:sldMk cId="1650690759" sldId="268"/>
            <ac:spMk id="29" creationId="{A5EC319D-0FEA-4B95-A3EA-01E35672C95B}"/>
          </ac:spMkLst>
        </pc:spChg>
        <pc:spChg chg="add del">
          <ac:chgData name="paul sarda" userId="64f2fa06baeddabd" providerId="LiveId" clId="{6BFD42D9-5A24-4D83-ABA5-B31A1E8712A5}" dt="2018-11-05T01:36:27.943" v="225" actId="26606"/>
          <ac:spMkLst>
            <pc:docMk/>
            <pc:sldMk cId="1650690759" sldId="268"/>
            <ac:spMk id="33" creationId="{3F088236-D655-4F88-B238-E16762358025}"/>
          </ac:spMkLst>
        </pc:spChg>
        <pc:spChg chg="add del">
          <ac:chgData name="paul sarda" userId="64f2fa06baeddabd" providerId="LiveId" clId="{6BFD42D9-5A24-4D83-ABA5-B31A1E8712A5}" dt="2018-11-05T01:36:27.943" v="225" actId="26606"/>
          <ac:spMkLst>
            <pc:docMk/>
            <pc:sldMk cId="1650690759" sldId="268"/>
            <ac:spMk id="34" creationId="{3DAC0C92-199E-475C-9390-119A9B027276}"/>
          </ac:spMkLst>
        </pc:spChg>
        <pc:spChg chg="add del">
          <ac:chgData name="paul sarda" userId="64f2fa06baeddabd" providerId="LiveId" clId="{6BFD42D9-5A24-4D83-ABA5-B31A1E8712A5}" dt="2018-11-05T01:36:27.943" v="225" actId="26606"/>
          <ac:spMkLst>
            <pc:docMk/>
            <pc:sldMk cId="1650690759" sldId="268"/>
            <ac:spMk id="35" creationId="{C4CFB339-0ED8-4FE2-9EF1-6D1375B8499B}"/>
          </ac:spMkLst>
        </pc:spChg>
        <pc:spChg chg="add del">
          <ac:chgData name="paul sarda" userId="64f2fa06baeddabd" providerId="LiveId" clId="{6BFD42D9-5A24-4D83-ABA5-B31A1E8712A5}" dt="2018-11-05T01:36:27.943" v="225" actId="26606"/>
          <ac:spMkLst>
            <pc:docMk/>
            <pc:sldMk cId="1650690759" sldId="268"/>
            <ac:spMk id="36" creationId="{31896C80-2069-4431-9C19-83B913734490}"/>
          </ac:spMkLst>
        </pc:spChg>
        <pc:spChg chg="add del">
          <ac:chgData name="paul sarda" userId="64f2fa06baeddabd" providerId="LiveId" clId="{6BFD42D9-5A24-4D83-ABA5-B31A1E8712A5}" dt="2018-11-05T01:36:27.943" v="225" actId="26606"/>
          <ac:spMkLst>
            <pc:docMk/>
            <pc:sldMk cId="1650690759" sldId="268"/>
            <ac:spMk id="37" creationId="{BF120A21-0841-4823-B0C4-28AEBCEF9B78}"/>
          </ac:spMkLst>
        </pc:spChg>
        <pc:spChg chg="add del">
          <ac:chgData name="paul sarda" userId="64f2fa06baeddabd" providerId="LiveId" clId="{6BFD42D9-5A24-4D83-ABA5-B31A1E8712A5}" dt="2018-11-05T01:36:27.943" v="225" actId="26606"/>
          <ac:spMkLst>
            <pc:docMk/>
            <pc:sldMk cId="1650690759" sldId="268"/>
            <ac:spMk id="38" creationId="{DBB05BAE-BBD3-4289-899F-A6851503C6B0}"/>
          </ac:spMkLst>
        </pc:spChg>
        <pc:spChg chg="add del">
          <ac:chgData name="paul sarda" userId="64f2fa06baeddabd" providerId="LiveId" clId="{6BFD42D9-5A24-4D83-ABA5-B31A1E8712A5}" dt="2018-11-05T01:36:27.943" v="225" actId="26606"/>
          <ac:spMkLst>
            <pc:docMk/>
            <pc:sldMk cId="1650690759" sldId="268"/>
            <ac:spMk id="39" creationId="{9874D11C-36F5-4BBE-A490-019A54E953B0}"/>
          </ac:spMkLst>
        </pc:spChg>
        <pc:picChg chg="add mod ord">
          <ac:chgData name="paul sarda" userId="64f2fa06baeddabd" providerId="LiveId" clId="{6BFD42D9-5A24-4D83-ABA5-B31A1E8712A5}" dt="2018-11-05T01:36:31.346" v="230" actId="26606"/>
          <ac:picMkLst>
            <pc:docMk/>
            <pc:sldMk cId="1650690759" sldId="268"/>
            <ac:picMk id="6" creationId="{608C064F-29D6-484A-935B-EFA856218037}"/>
          </ac:picMkLst>
        </pc:picChg>
        <pc:cxnChg chg="add del">
          <ac:chgData name="paul sarda" userId="64f2fa06baeddabd" providerId="LiveId" clId="{6BFD42D9-5A24-4D83-ABA5-B31A1E8712A5}" dt="2018-11-05T01:36:26.739" v="223" actId="26606"/>
          <ac:cxnSpMkLst>
            <pc:docMk/>
            <pc:sldMk cId="1650690759" sldId="268"/>
            <ac:cxnSpMk id="24" creationId="{063B6EC6-D752-4EE7-908B-F8F19E8C7FEA}"/>
          </ac:cxnSpMkLst>
        </pc:cxnChg>
        <pc:cxnChg chg="add del">
          <ac:chgData name="paul sarda" userId="64f2fa06baeddabd" providerId="LiveId" clId="{6BFD42D9-5A24-4D83-ABA5-B31A1E8712A5}" dt="2018-11-05T01:36:26.739" v="223" actId="26606"/>
          <ac:cxnSpMkLst>
            <pc:docMk/>
            <pc:sldMk cId="1650690759" sldId="268"/>
            <ac:cxnSpMk id="26" creationId="{EFECD4E8-AD3E-4228-82A2-9461958EA94D}"/>
          </ac:cxnSpMkLst>
        </pc:cxnChg>
        <pc:cxnChg chg="add del">
          <ac:chgData name="paul sarda" userId="64f2fa06baeddabd" providerId="LiveId" clId="{6BFD42D9-5A24-4D83-ABA5-B31A1E8712A5}" dt="2018-11-05T01:36:27.943" v="225" actId="26606"/>
          <ac:cxnSpMkLst>
            <pc:docMk/>
            <pc:sldMk cId="1650690759" sldId="268"/>
            <ac:cxnSpMk id="31" creationId="{64FA5DFF-7FE6-4855-84E6-DFA78EE978BD}"/>
          </ac:cxnSpMkLst>
        </pc:cxnChg>
        <pc:cxnChg chg="add del">
          <ac:chgData name="paul sarda" userId="64f2fa06baeddabd" providerId="LiveId" clId="{6BFD42D9-5A24-4D83-ABA5-B31A1E8712A5}" dt="2018-11-05T01:36:27.943" v="225" actId="26606"/>
          <ac:cxnSpMkLst>
            <pc:docMk/>
            <pc:sldMk cId="1650690759" sldId="268"/>
            <ac:cxnSpMk id="32" creationId="{2AFD8CBA-54A3-4363-991B-B9C631BBFA74}"/>
          </ac:cxnSpMkLst>
        </pc:cxnChg>
      </pc:sldChg>
      <pc:sldChg chg="addSp delSp modSp add">
        <pc:chgData name="paul sarda" userId="64f2fa06baeddabd" providerId="LiveId" clId="{6BFD42D9-5A24-4D83-ABA5-B31A1E8712A5}" dt="2018-11-05T01:34:52.556" v="159" actId="404"/>
        <pc:sldMkLst>
          <pc:docMk/>
          <pc:sldMk cId="909284945" sldId="269"/>
        </pc:sldMkLst>
        <pc:spChg chg="mod">
          <ac:chgData name="paul sarda" userId="64f2fa06baeddabd" providerId="LiveId" clId="{6BFD42D9-5A24-4D83-ABA5-B31A1E8712A5}" dt="2018-11-05T01:30:14.531" v="86" actId="20577"/>
          <ac:spMkLst>
            <pc:docMk/>
            <pc:sldMk cId="909284945" sldId="269"/>
            <ac:spMk id="2" creationId="{5F689FFC-5151-43A6-9724-391A762290D4}"/>
          </ac:spMkLst>
        </pc:spChg>
        <pc:spChg chg="del">
          <ac:chgData name="paul sarda" userId="64f2fa06baeddabd" providerId="LiveId" clId="{6BFD42D9-5A24-4D83-ABA5-B31A1E8712A5}" dt="2018-11-05T01:30:19.063" v="87" actId="478"/>
          <ac:spMkLst>
            <pc:docMk/>
            <pc:sldMk cId="909284945" sldId="269"/>
            <ac:spMk id="3" creationId="{E4BED9F5-A493-4F0C-85EC-7752B2122487}"/>
          </ac:spMkLst>
        </pc:spChg>
        <pc:spChg chg="add mod">
          <ac:chgData name="paul sarda" userId="64f2fa06baeddabd" providerId="LiveId" clId="{6BFD42D9-5A24-4D83-ABA5-B31A1E8712A5}" dt="2018-11-05T01:34:52.556" v="159" actId="404"/>
          <ac:spMkLst>
            <pc:docMk/>
            <pc:sldMk cId="909284945" sldId="269"/>
            <ac:spMk id="4" creationId="{D1225CFC-E56E-48F0-8F3E-82AB5A0BBE24}"/>
          </ac:spMkLst>
        </pc:spChg>
      </pc:sldChg>
      <pc:sldChg chg="addSp delSp modSp add mod setBg setClrOvrMap">
        <pc:chgData name="paul sarda" userId="64f2fa06baeddabd" providerId="LiveId" clId="{6BFD42D9-5A24-4D83-ABA5-B31A1E8712A5}" dt="2018-11-05T05:15:14.732" v="797" actId="14100"/>
        <pc:sldMkLst>
          <pc:docMk/>
          <pc:sldMk cId="2819491928" sldId="270"/>
        </pc:sldMkLst>
        <pc:spChg chg="mod ord">
          <ac:chgData name="paul sarda" userId="64f2fa06baeddabd" providerId="LiveId" clId="{6BFD42D9-5A24-4D83-ABA5-B31A1E8712A5}" dt="2018-11-05T05:14:57.740" v="790" actId="1076"/>
          <ac:spMkLst>
            <pc:docMk/>
            <pc:sldMk cId="2819491928" sldId="270"/>
            <ac:spMk id="2" creationId="{6837CA60-555A-43EC-A201-FAA1DF380AF1}"/>
          </ac:spMkLst>
        </pc:spChg>
        <pc:spChg chg="del">
          <ac:chgData name="paul sarda" userId="64f2fa06baeddabd" providerId="LiveId" clId="{6BFD42D9-5A24-4D83-ABA5-B31A1E8712A5}" dt="2018-11-05T05:14:14.219" v="752" actId="478"/>
          <ac:spMkLst>
            <pc:docMk/>
            <pc:sldMk cId="2819491928" sldId="270"/>
            <ac:spMk id="3" creationId="{DA5BADAF-0280-4763-B48D-8F638DDA69E2}"/>
          </ac:spMkLst>
        </pc:spChg>
        <pc:spChg chg="add del mod">
          <ac:chgData name="paul sarda" userId="64f2fa06baeddabd" providerId="LiveId" clId="{6BFD42D9-5A24-4D83-ABA5-B31A1E8712A5}" dt="2018-11-05T05:14:17.634" v="753" actId="478"/>
          <ac:spMkLst>
            <pc:docMk/>
            <pc:sldMk cId="2819491928" sldId="270"/>
            <ac:spMk id="9" creationId="{CA7BDBCF-22FF-469F-B0A6-8CAD519AB318}"/>
          </ac:spMkLst>
        </pc:spChg>
        <pc:spChg chg="add del">
          <ac:chgData name="paul sarda" userId="64f2fa06baeddabd" providerId="LiveId" clId="{6BFD42D9-5A24-4D83-ABA5-B31A1E8712A5}" dt="2018-11-05T05:14:33.172" v="766" actId="26606"/>
          <ac:spMkLst>
            <pc:docMk/>
            <pc:sldMk cId="2819491928" sldId="270"/>
            <ac:spMk id="38" creationId="{4F71A406-3CB7-4E4D-B434-24E6AA4F3997}"/>
          </ac:spMkLst>
        </pc:spChg>
        <pc:grpChg chg="add del">
          <ac:chgData name="paul sarda" userId="64f2fa06baeddabd" providerId="LiveId" clId="{6BFD42D9-5A24-4D83-ABA5-B31A1E8712A5}" dt="2018-11-05T05:14:24.650" v="758" actId="26606"/>
          <ac:grpSpMkLst>
            <pc:docMk/>
            <pc:sldMk cId="2819491928" sldId="270"/>
            <ac:grpSpMk id="16" creationId="{5EA39187-0197-4C1D-BE4A-06B353C7B215}"/>
          </ac:grpSpMkLst>
        </pc:grpChg>
        <pc:grpChg chg="add del">
          <ac:chgData name="paul sarda" userId="64f2fa06baeddabd" providerId="LiveId" clId="{6BFD42D9-5A24-4D83-ABA5-B31A1E8712A5}" dt="2018-11-05T05:14:25.383" v="760" actId="26606"/>
          <ac:grpSpMkLst>
            <pc:docMk/>
            <pc:sldMk cId="2819491928" sldId="270"/>
            <ac:grpSpMk id="30" creationId="{5EA39187-0197-4C1D-BE4A-06B353C7B215}"/>
          </ac:grpSpMkLst>
        </pc:grpChg>
        <pc:grpChg chg="add del">
          <ac:chgData name="paul sarda" userId="64f2fa06baeddabd" providerId="LiveId" clId="{6BFD42D9-5A24-4D83-ABA5-B31A1E8712A5}" dt="2018-11-05T05:14:29.463" v="762" actId="26606"/>
          <ac:grpSpMkLst>
            <pc:docMk/>
            <pc:sldMk cId="2819491928" sldId="270"/>
            <ac:grpSpMk id="33" creationId="{90A61547-2555-4DE2-A37F-A53E54917441}"/>
          </ac:grpSpMkLst>
        </pc:grpChg>
        <pc:grpChg chg="add del">
          <ac:chgData name="paul sarda" userId="64f2fa06baeddabd" providerId="LiveId" clId="{6BFD42D9-5A24-4D83-ABA5-B31A1E8712A5}" dt="2018-11-05T05:14:31.804" v="764" actId="26606"/>
          <ac:grpSpMkLst>
            <pc:docMk/>
            <pc:sldMk cId="2819491928" sldId="270"/>
            <ac:grpSpMk id="35" creationId="{90A61547-2555-4DE2-A37F-A53E54917441}"/>
          </ac:grpSpMkLst>
        </pc:grpChg>
        <pc:grpChg chg="add del">
          <ac:chgData name="paul sarda" userId="64f2fa06baeddabd" providerId="LiveId" clId="{6BFD42D9-5A24-4D83-ABA5-B31A1E8712A5}" dt="2018-11-05T05:14:33.172" v="766" actId="26606"/>
          <ac:grpSpMkLst>
            <pc:docMk/>
            <pc:sldMk cId="2819491928" sldId="270"/>
            <ac:grpSpMk id="37" creationId="{5EA39187-0197-4C1D-BE4A-06B353C7B215}"/>
          </ac:grpSpMkLst>
        </pc:grpChg>
        <pc:grpChg chg="add del">
          <ac:chgData name="paul sarda" userId="64f2fa06baeddabd" providerId="LiveId" clId="{6BFD42D9-5A24-4D83-ABA5-B31A1E8712A5}" dt="2018-11-05T05:14:36.213" v="768" actId="26606"/>
          <ac:grpSpMkLst>
            <pc:docMk/>
            <pc:sldMk cId="2819491928" sldId="270"/>
            <ac:grpSpMk id="40" creationId="{5EA39187-0197-4C1D-BE4A-06B353C7B215}"/>
          </ac:grpSpMkLst>
        </pc:grpChg>
        <pc:grpChg chg="add del">
          <ac:chgData name="paul sarda" userId="64f2fa06baeddabd" providerId="LiveId" clId="{6BFD42D9-5A24-4D83-ABA5-B31A1E8712A5}" dt="2018-11-05T05:14:38.138" v="770" actId="26606"/>
          <ac:grpSpMkLst>
            <pc:docMk/>
            <pc:sldMk cId="2819491928" sldId="270"/>
            <ac:grpSpMk id="43" creationId="{90A61547-2555-4DE2-A37F-A53E54917441}"/>
          </ac:grpSpMkLst>
        </pc:grpChg>
        <pc:grpChg chg="add del">
          <ac:chgData name="paul sarda" userId="64f2fa06baeddabd" providerId="LiveId" clId="{6BFD42D9-5A24-4D83-ABA5-B31A1E8712A5}" dt="2018-11-05T05:14:39.718" v="772" actId="26606"/>
          <ac:grpSpMkLst>
            <pc:docMk/>
            <pc:sldMk cId="2819491928" sldId="270"/>
            <ac:grpSpMk id="45" creationId="{90A61547-2555-4DE2-A37F-A53E54917441}"/>
          </ac:grpSpMkLst>
        </pc:grpChg>
        <pc:grpChg chg="add del">
          <ac:chgData name="paul sarda" userId="64f2fa06baeddabd" providerId="LiveId" clId="{6BFD42D9-5A24-4D83-ABA5-B31A1E8712A5}" dt="2018-11-05T05:14:40.292" v="774" actId="26606"/>
          <ac:grpSpMkLst>
            <pc:docMk/>
            <pc:sldMk cId="2819491928" sldId="270"/>
            <ac:grpSpMk id="47" creationId="{90A61547-2555-4DE2-A37F-A53E54917441}"/>
          </ac:grpSpMkLst>
        </pc:grpChg>
        <pc:grpChg chg="add del">
          <ac:chgData name="paul sarda" userId="64f2fa06baeddabd" providerId="LiveId" clId="{6BFD42D9-5A24-4D83-ABA5-B31A1E8712A5}" dt="2018-11-05T05:14:43.723" v="776" actId="26606"/>
          <ac:grpSpMkLst>
            <pc:docMk/>
            <pc:sldMk cId="2819491928" sldId="270"/>
            <ac:grpSpMk id="49" creationId="{90A61547-2555-4DE2-A37F-A53E54917441}"/>
          </ac:grpSpMkLst>
        </pc:grpChg>
        <pc:grpChg chg="add del">
          <ac:chgData name="paul sarda" userId="64f2fa06baeddabd" providerId="LiveId" clId="{6BFD42D9-5A24-4D83-ABA5-B31A1E8712A5}" dt="2018-11-05T05:14:45.525" v="778" actId="26606"/>
          <ac:grpSpMkLst>
            <pc:docMk/>
            <pc:sldMk cId="2819491928" sldId="270"/>
            <ac:grpSpMk id="51" creationId="{90A61547-2555-4DE2-A37F-A53E54917441}"/>
          </ac:grpSpMkLst>
        </pc:grpChg>
        <pc:grpChg chg="add del">
          <ac:chgData name="paul sarda" userId="64f2fa06baeddabd" providerId="LiveId" clId="{6BFD42D9-5A24-4D83-ABA5-B31A1E8712A5}" dt="2018-11-05T05:14:45.985" v="780" actId="26606"/>
          <ac:grpSpMkLst>
            <pc:docMk/>
            <pc:sldMk cId="2819491928" sldId="270"/>
            <ac:grpSpMk id="53" creationId="{90A61547-2555-4DE2-A37F-A53E54917441}"/>
          </ac:grpSpMkLst>
        </pc:grpChg>
        <pc:grpChg chg="add del">
          <ac:chgData name="paul sarda" userId="64f2fa06baeddabd" providerId="LiveId" clId="{6BFD42D9-5A24-4D83-ABA5-B31A1E8712A5}" dt="2018-11-05T05:14:46.616" v="782" actId="26606"/>
          <ac:grpSpMkLst>
            <pc:docMk/>
            <pc:sldMk cId="2819491928" sldId="270"/>
            <ac:grpSpMk id="55" creationId="{90A61547-2555-4DE2-A37F-A53E54917441}"/>
          </ac:grpSpMkLst>
        </pc:grpChg>
        <pc:grpChg chg="add del">
          <ac:chgData name="paul sarda" userId="64f2fa06baeddabd" providerId="LiveId" clId="{6BFD42D9-5A24-4D83-ABA5-B31A1E8712A5}" dt="2018-11-05T05:14:50.137" v="784" actId="26606"/>
          <ac:grpSpMkLst>
            <pc:docMk/>
            <pc:sldMk cId="2819491928" sldId="270"/>
            <ac:grpSpMk id="57" creationId="{90A61547-2555-4DE2-A37F-A53E54917441}"/>
          </ac:grpSpMkLst>
        </pc:grpChg>
        <pc:grpChg chg="add del">
          <ac:chgData name="paul sarda" userId="64f2fa06baeddabd" providerId="LiveId" clId="{6BFD42D9-5A24-4D83-ABA5-B31A1E8712A5}" dt="2018-11-05T05:14:50.848" v="786" actId="26606"/>
          <ac:grpSpMkLst>
            <pc:docMk/>
            <pc:sldMk cId="2819491928" sldId="270"/>
            <ac:grpSpMk id="59" creationId="{5EA39187-0197-4C1D-BE4A-06B353C7B215}"/>
          </ac:grpSpMkLst>
        </pc:grpChg>
        <pc:grpChg chg="add del">
          <ac:chgData name="paul sarda" userId="64f2fa06baeddabd" providerId="LiveId" clId="{6BFD42D9-5A24-4D83-ABA5-B31A1E8712A5}" dt="2018-11-05T05:14:51.824" v="788" actId="26606"/>
          <ac:grpSpMkLst>
            <pc:docMk/>
            <pc:sldMk cId="2819491928" sldId="270"/>
            <ac:grpSpMk id="62" creationId="{5EA39187-0197-4C1D-BE4A-06B353C7B215}"/>
          </ac:grpSpMkLst>
        </pc:grpChg>
        <pc:grpChg chg="add">
          <ac:chgData name="paul sarda" userId="64f2fa06baeddabd" providerId="LiveId" clId="{6BFD42D9-5A24-4D83-ABA5-B31A1E8712A5}" dt="2018-11-05T05:14:51.834" v="789" actId="26606"/>
          <ac:grpSpMkLst>
            <pc:docMk/>
            <pc:sldMk cId="2819491928" sldId="270"/>
            <ac:grpSpMk id="65" creationId="{90A61547-2555-4DE2-A37F-A53E54917441}"/>
          </ac:grpSpMkLst>
        </pc:grpChg>
        <pc:graphicFrameChg chg="del">
          <ac:chgData name="paul sarda" userId="64f2fa06baeddabd" providerId="LiveId" clId="{6BFD42D9-5A24-4D83-ABA5-B31A1E8712A5}" dt="2018-11-05T05:14:11.544" v="749" actId="478"/>
          <ac:graphicFrameMkLst>
            <pc:docMk/>
            <pc:sldMk cId="2819491928" sldId="270"/>
            <ac:graphicFrameMk id="6" creationId="{A0ABFA59-532A-4BB0-BF91-53001437520F}"/>
          </ac:graphicFrameMkLst>
        </pc:graphicFrameChg>
        <pc:graphicFrameChg chg="del">
          <ac:chgData name="paul sarda" userId="64f2fa06baeddabd" providerId="LiveId" clId="{6BFD42D9-5A24-4D83-ABA5-B31A1E8712A5}" dt="2018-11-05T05:14:11.954" v="750" actId="478"/>
          <ac:graphicFrameMkLst>
            <pc:docMk/>
            <pc:sldMk cId="2819491928" sldId="270"/>
            <ac:graphicFrameMk id="7" creationId="{66AA1309-EC38-4832-A7E1-B55E2B608015}"/>
          </ac:graphicFrameMkLst>
        </pc:graphicFrameChg>
        <pc:picChg chg="add mod ord">
          <ac:chgData name="paul sarda" userId="64f2fa06baeddabd" providerId="LiveId" clId="{6BFD42D9-5A24-4D83-ABA5-B31A1E8712A5}" dt="2018-11-05T05:15:12.521" v="796" actId="14100"/>
          <ac:picMkLst>
            <pc:docMk/>
            <pc:sldMk cId="2819491928" sldId="270"/>
            <ac:picMk id="5" creationId="{AC6771D4-926A-42EC-AE66-622B63489B94}"/>
          </ac:picMkLst>
        </pc:picChg>
        <pc:picChg chg="add mod">
          <ac:chgData name="paul sarda" userId="64f2fa06baeddabd" providerId="LiveId" clId="{6BFD42D9-5A24-4D83-ABA5-B31A1E8712A5}" dt="2018-11-05T05:15:14.732" v="797" actId="14100"/>
          <ac:picMkLst>
            <pc:docMk/>
            <pc:sldMk cId="2819491928" sldId="270"/>
            <ac:picMk id="11" creationId="{AFEF167E-36A6-4843-B858-99660BB9FBA6}"/>
          </ac:picMkLst>
        </pc:picChg>
        <pc:cxnChg chg="add del">
          <ac:chgData name="paul sarda" userId="64f2fa06baeddabd" providerId="LiveId" clId="{6BFD42D9-5A24-4D83-ABA5-B31A1E8712A5}" dt="2018-11-05T05:14:24.650" v="758" actId="26606"/>
          <ac:cxnSpMkLst>
            <pc:docMk/>
            <pc:sldMk cId="2819491928" sldId="270"/>
            <ac:cxnSpMk id="28" creationId="{DD846BEE-5671-4408-8FD8-F80F705BB91D}"/>
          </ac:cxnSpMkLst>
        </pc:cxnChg>
        <pc:cxnChg chg="add del">
          <ac:chgData name="paul sarda" userId="64f2fa06baeddabd" providerId="LiveId" clId="{6BFD42D9-5A24-4D83-ABA5-B31A1E8712A5}" dt="2018-11-05T05:14:25.383" v="760" actId="26606"/>
          <ac:cxnSpMkLst>
            <pc:docMk/>
            <pc:sldMk cId="2819491928" sldId="270"/>
            <ac:cxnSpMk id="31" creationId="{2EC607CC-319E-425D-8A0C-EC6E84F6C377}"/>
          </ac:cxnSpMkLst>
        </pc:cxnChg>
        <pc:cxnChg chg="add del">
          <ac:chgData name="paul sarda" userId="64f2fa06baeddabd" providerId="LiveId" clId="{6BFD42D9-5A24-4D83-ABA5-B31A1E8712A5}" dt="2018-11-05T05:14:36.213" v="768" actId="26606"/>
          <ac:cxnSpMkLst>
            <pc:docMk/>
            <pc:sldMk cId="2819491928" sldId="270"/>
            <ac:cxnSpMk id="41" creationId="{DD846BEE-5671-4408-8FD8-F80F705BB91D}"/>
          </ac:cxnSpMkLst>
        </pc:cxnChg>
        <pc:cxnChg chg="add del">
          <ac:chgData name="paul sarda" userId="64f2fa06baeddabd" providerId="LiveId" clId="{6BFD42D9-5A24-4D83-ABA5-B31A1E8712A5}" dt="2018-11-05T05:14:50.848" v="786" actId="26606"/>
          <ac:cxnSpMkLst>
            <pc:docMk/>
            <pc:sldMk cId="2819491928" sldId="270"/>
            <ac:cxnSpMk id="60" creationId="{DD846BEE-5671-4408-8FD8-F80F705BB91D}"/>
          </ac:cxnSpMkLst>
        </pc:cxnChg>
        <pc:cxnChg chg="add del">
          <ac:chgData name="paul sarda" userId="64f2fa06baeddabd" providerId="LiveId" clId="{6BFD42D9-5A24-4D83-ABA5-B31A1E8712A5}" dt="2018-11-05T05:14:51.824" v="788" actId="26606"/>
          <ac:cxnSpMkLst>
            <pc:docMk/>
            <pc:sldMk cId="2819491928" sldId="270"/>
            <ac:cxnSpMk id="63" creationId="{2EC607CC-319E-425D-8A0C-EC6E84F6C377}"/>
          </ac:cxnSpMkLst>
        </pc:cxnChg>
      </pc:sldChg>
      <pc:sldChg chg="addSp delSp modSp add mod setBg">
        <pc:chgData name="paul sarda" userId="64f2fa06baeddabd" providerId="LiveId" clId="{6BFD42D9-5A24-4D83-ABA5-B31A1E8712A5}" dt="2018-11-05T06:05:47.773" v="1591" actId="1076"/>
        <pc:sldMkLst>
          <pc:docMk/>
          <pc:sldMk cId="1980082478" sldId="271"/>
        </pc:sldMkLst>
        <pc:spChg chg="mod">
          <ac:chgData name="paul sarda" userId="64f2fa06baeddabd" providerId="LiveId" clId="{6BFD42D9-5A24-4D83-ABA5-B31A1E8712A5}" dt="2018-11-05T06:05:41.392" v="1587" actId="26606"/>
          <ac:spMkLst>
            <pc:docMk/>
            <pc:sldMk cId="1980082478" sldId="271"/>
            <ac:spMk id="2" creationId="{00D6D5CE-91DA-4569-B06E-801D63205F95}"/>
          </ac:spMkLst>
        </pc:spChg>
        <pc:spChg chg="mod ord">
          <ac:chgData name="paul sarda" userId="64f2fa06baeddabd" providerId="LiveId" clId="{6BFD42D9-5A24-4D83-ABA5-B31A1E8712A5}" dt="2018-11-05T06:05:41.392" v="1587" actId="26606"/>
          <ac:spMkLst>
            <pc:docMk/>
            <pc:sldMk cId="1980082478" sldId="271"/>
            <ac:spMk id="3" creationId="{677CDF15-8970-4F6A-A15B-5473C8D3EC84}"/>
          </ac:spMkLst>
        </pc:spChg>
        <pc:spChg chg="add del">
          <ac:chgData name="paul sarda" userId="64f2fa06baeddabd" providerId="LiveId" clId="{6BFD42D9-5A24-4D83-ABA5-B31A1E8712A5}" dt="2018-11-05T06:05:37.428" v="1582" actId="26606"/>
          <ac:spMkLst>
            <pc:docMk/>
            <pc:sldMk cId="1980082478" sldId="271"/>
            <ac:spMk id="9" creationId="{A65AC7D1-EAA9-48F5-B509-60A7F50BF703}"/>
          </ac:spMkLst>
        </pc:spChg>
        <pc:spChg chg="add del">
          <ac:chgData name="paul sarda" userId="64f2fa06baeddabd" providerId="LiveId" clId="{6BFD42D9-5A24-4D83-ABA5-B31A1E8712A5}" dt="2018-11-05T06:05:37.428" v="1582" actId="26606"/>
          <ac:spMkLst>
            <pc:docMk/>
            <pc:sldMk cId="1980082478" sldId="271"/>
            <ac:spMk id="11" creationId="{D6320AF9-619A-4175-865B-5663E1AEF4C5}"/>
          </ac:spMkLst>
        </pc:spChg>
        <pc:spChg chg="add del">
          <ac:chgData name="paul sarda" userId="64f2fa06baeddabd" providerId="LiveId" clId="{6BFD42D9-5A24-4D83-ABA5-B31A1E8712A5}" dt="2018-11-05T06:05:37.428" v="1582" actId="26606"/>
          <ac:spMkLst>
            <pc:docMk/>
            <pc:sldMk cId="1980082478" sldId="271"/>
            <ac:spMk id="17" creationId="{7E018740-5C2B-4A41-AC1A-7E68D1EC1954}"/>
          </ac:spMkLst>
        </pc:spChg>
        <pc:spChg chg="add del">
          <ac:chgData name="paul sarda" userId="64f2fa06baeddabd" providerId="LiveId" clId="{6BFD42D9-5A24-4D83-ABA5-B31A1E8712A5}" dt="2018-11-05T06:05:37.428" v="1582" actId="26606"/>
          <ac:spMkLst>
            <pc:docMk/>
            <pc:sldMk cId="1980082478" sldId="271"/>
            <ac:spMk id="19" creationId="{166F75A4-C475-4941-8EE2-B80A06A2C1BB}"/>
          </ac:spMkLst>
        </pc:spChg>
        <pc:spChg chg="add del">
          <ac:chgData name="paul sarda" userId="64f2fa06baeddabd" providerId="LiveId" clId="{6BFD42D9-5A24-4D83-ABA5-B31A1E8712A5}" dt="2018-11-05T06:05:37.428" v="1582" actId="26606"/>
          <ac:spMkLst>
            <pc:docMk/>
            <pc:sldMk cId="1980082478" sldId="271"/>
            <ac:spMk id="21" creationId="{A032553A-72E8-4B0D-8405-FF9771C9AF05}"/>
          </ac:spMkLst>
        </pc:spChg>
        <pc:spChg chg="add del">
          <ac:chgData name="paul sarda" userId="64f2fa06baeddabd" providerId="LiveId" clId="{6BFD42D9-5A24-4D83-ABA5-B31A1E8712A5}" dt="2018-11-05T06:05:37.428" v="1582" actId="26606"/>
          <ac:spMkLst>
            <pc:docMk/>
            <pc:sldMk cId="1980082478" sldId="271"/>
            <ac:spMk id="23" creationId="{765800AC-C3B9-498E-87BC-29FAE4C76B21}"/>
          </ac:spMkLst>
        </pc:spChg>
        <pc:spChg chg="add del">
          <ac:chgData name="paul sarda" userId="64f2fa06baeddabd" providerId="LiveId" clId="{6BFD42D9-5A24-4D83-ABA5-B31A1E8712A5}" dt="2018-11-05T06:05:37.428" v="1582" actId="26606"/>
          <ac:spMkLst>
            <pc:docMk/>
            <pc:sldMk cId="1980082478" sldId="271"/>
            <ac:spMk id="25" creationId="{1F9D6ACB-2FF4-49F9-978A-E0D5327FC635}"/>
          </ac:spMkLst>
        </pc:spChg>
        <pc:spChg chg="add del">
          <ac:chgData name="paul sarda" userId="64f2fa06baeddabd" providerId="LiveId" clId="{6BFD42D9-5A24-4D83-ABA5-B31A1E8712A5}" dt="2018-11-05T06:05:37.428" v="1582" actId="26606"/>
          <ac:spMkLst>
            <pc:docMk/>
            <pc:sldMk cId="1980082478" sldId="271"/>
            <ac:spMk id="27" creationId="{A5EC319D-0FEA-4B95-A3EA-01E35672C95B}"/>
          </ac:spMkLst>
        </pc:spChg>
        <pc:picChg chg="add mod">
          <ac:chgData name="paul sarda" userId="64f2fa06baeddabd" providerId="LiveId" clId="{6BFD42D9-5A24-4D83-ABA5-B31A1E8712A5}" dt="2018-11-05T06:05:47.773" v="1591" actId="1076"/>
          <ac:picMkLst>
            <pc:docMk/>
            <pc:sldMk cId="1980082478" sldId="271"/>
            <ac:picMk id="4" creationId="{69533F5C-9B2A-4255-BD16-1474C42BD630}"/>
          </ac:picMkLst>
        </pc:picChg>
        <pc:cxnChg chg="add del">
          <ac:chgData name="paul sarda" userId="64f2fa06baeddabd" providerId="LiveId" clId="{6BFD42D9-5A24-4D83-ABA5-B31A1E8712A5}" dt="2018-11-05T06:05:37.428" v="1582" actId="26606"/>
          <ac:cxnSpMkLst>
            <pc:docMk/>
            <pc:sldMk cId="1980082478" sldId="271"/>
            <ac:cxnSpMk id="13" creationId="{063B6EC6-D752-4EE7-908B-F8F19E8C7FEA}"/>
          </ac:cxnSpMkLst>
        </pc:cxnChg>
        <pc:cxnChg chg="add del">
          <ac:chgData name="paul sarda" userId="64f2fa06baeddabd" providerId="LiveId" clId="{6BFD42D9-5A24-4D83-ABA5-B31A1E8712A5}" dt="2018-11-05T06:05:37.428" v="1582" actId="26606"/>
          <ac:cxnSpMkLst>
            <pc:docMk/>
            <pc:sldMk cId="1980082478" sldId="271"/>
            <ac:cxnSpMk id="15" creationId="{EFECD4E8-AD3E-4228-82A2-9461958EA94D}"/>
          </ac:cxnSpMkLst>
        </pc:cxnChg>
      </pc:sldChg>
    </pc:docChg>
  </pc:docChgLst>
  <pc:docChgLst>
    <pc:chgData name="paul sarda" userId="64f2fa06baeddabd" providerId="Windows Live" clId="Web-{93BA96AD-894A-48D6-8D6F-19453E96A0AC}"/>
    <pc:docChg chg="addSld delSld modSld sldOrd">
      <pc:chgData name="paul sarda" userId="64f2fa06baeddabd" providerId="Windows Live" clId="Web-{93BA96AD-894A-48D6-8D6F-19453E96A0AC}" dt="2018-11-06T02:19:22.251" v="1572" actId="20577"/>
      <pc:docMkLst>
        <pc:docMk/>
      </pc:docMkLst>
      <pc:sldChg chg="modSp">
        <pc:chgData name="paul sarda" userId="64f2fa06baeddabd" providerId="Windows Live" clId="Web-{93BA96AD-894A-48D6-8D6F-19453E96A0AC}" dt="2018-11-06T01:27:06.140" v="104" actId="20577"/>
        <pc:sldMkLst>
          <pc:docMk/>
          <pc:sldMk cId="200383725" sldId="256"/>
        </pc:sldMkLst>
        <pc:spChg chg="mod">
          <ac:chgData name="paul sarda" userId="64f2fa06baeddabd" providerId="Windows Live" clId="Web-{93BA96AD-894A-48D6-8D6F-19453E96A0AC}" dt="2018-11-06T01:27:06.140" v="104" actId="20577"/>
          <ac:spMkLst>
            <pc:docMk/>
            <pc:sldMk cId="200383725" sldId="256"/>
            <ac:spMk id="2" creationId="{C15A20F2-DA6E-45FF-B58A-F519FDCB12ED}"/>
          </ac:spMkLst>
        </pc:spChg>
      </pc:sldChg>
      <pc:sldChg chg="modSp ord">
        <pc:chgData name="paul sarda" userId="64f2fa06baeddabd" providerId="Windows Live" clId="Web-{93BA96AD-894A-48D6-8D6F-19453E96A0AC}" dt="2018-11-06T01:59:02.311" v="1124" actId="20577"/>
        <pc:sldMkLst>
          <pc:docMk/>
          <pc:sldMk cId="841433227" sldId="257"/>
        </pc:sldMkLst>
        <pc:spChg chg="mod">
          <ac:chgData name="paul sarda" userId="64f2fa06baeddabd" providerId="Windows Live" clId="Web-{93BA96AD-894A-48D6-8D6F-19453E96A0AC}" dt="2018-11-06T01:56:22.258" v="1042" actId="20577"/>
          <ac:spMkLst>
            <pc:docMk/>
            <pc:sldMk cId="841433227" sldId="257"/>
            <ac:spMk id="2" creationId="{1FA1A320-4B7F-4E0C-8D5C-92B463DE41A7}"/>
          </ac:spMkLst>
        </pc:spChg>
        <pc:spChg chg="mod">
          <ac:chgData name="paul sarda" userId="64f2fa06baeddabd" providerId="Windows Live" clId="Web-{93BA96AD-894A-48D6-8D6F-19453E96A0AC}" dt="2018-11-06T01:59:02.311" v="1124" actId="20577"/>
          <ac:spMkLst>
            <pc:docMk/>
            <pc:sldMk cId="841433227" sldId="257"/>
            <ac:spMk id="3" creationId="{7C23D9A5-0F8D-41B9-85FD-B37E54B1F5CD}"/>
          </ac:spMkLst>
        </pc:spChg>
      </pc:sldChg>
      <pc:sldChg chg="addSp delSp modSp ord">
        <pc:chgData name="paul sarda" userId="64f2fa06baeddabd" providerId="Windows Live" clId="Web-{93BA96AD-894A-48D6-8D6F-19453E96A0AC}" dt="2018-11-06T01:52:40.827" v="858" actId="20577"/>
        <pc:sldMkLst>
          <pc:docMk/>
          <pc:sldMk cId="779976564" sldId="258"/>
        </pc:sldMkLst>
        <pc:spChg chg="mod">
          <ac:chgData name="paul sarda" userId="64f2fa06baeddabd" providerId="Windows Live" clId="Web-{93BA96AD-894A-48D6-8D6F-19453E96A0AC}" dt="2018-11-06T01:48:59.740" v="713" actId="20577"/>
          <ac:spMkLst>
            <pc:docMk/>
            <pc:sldMk cId="779976564" sldId="258"/>
            <ac:spMk id="2" creationId="{58041F8F-9BFE-4624-A678-E03C26884902}"/>
          </ac:spMkLst>
        </pc:spChg>
        <pc:spChg chg="del mod">
          <ac:chgData name="paul sarda" userId="64f2fa06baeddabd" providerId="Windows Live" clId="Web-{93BA96AD-894A-48D6-8D6F-19453E96A0AC}" dt="2018-11-06T01:51:28.433" v="817"/>
          <ac:spMkLst>
            <pc:docMk/>
            <pc:sldMk cId="779976564" sldId="258"/>
            <ac:spMk id="3" creationId="{C30A11D3-F25C-4D58-823C-9D88F87C8574}"/>
          </ac:spMkLst>
        </pc:spChg>
        <pc:spChg chg="add mod">
          <ac:chgData name="paul sarda" userId="64f2fa06baeddabd" providerId="Windows Live" clId="Web-{93BA96AD-894A-48D6-8D6F-19453E96A0AC}" dt="2018-11-06T01:52:17.201" v="842" actId="20577"/>
          <ac:spMkLst>
            <pc:docMk/>
            <pc:sldMk cId="779976564" sldId="258"/>
            <ac:spMk id="8" creationId="{560B5E62-1638-48A9-B16B-B61CA87EDA01}"/>
          </ac:spMkLst>
        </pc:spChg>
        <pc:spChg chg="add mod">
          <ac:chgData name="paul sarda" userId="64f2fa06baeddabd" providerId="Windows Live" clId="Web-{93BA96AD-894A-48D6-8D6F-19453E96A0AC}" dt="2018-11-06T01:52:40.827" v="858" actId="20577"/>
          <ac:spMkLst>
            <pc:docMk/>
            <pc:sldMk cId="779976564" sldId="258"/>
            <ac:spMk id="9" creationId="{467B2A8E-43D0-43C0-A98D-FFE23EF6A61B}"/>
          </ac:spMkLst>
        </pc:spChg>
        <pc:picChg chg="add mod ord">
          <ac:chgData name="paul sarda" userId="64f2fa06baeddabd" providerId="Windows Live" clId="Web-{93BA96AD-894A-48D6-8D6F-19453E96A0AC}" dt="2018-11-06T01:52:24.826" v="847" actId="1076"/>
          <ac:picMkLst>
            <pc:docMk/>
            <pc:sldMk cId="779976564" sldId="258"/>
            <ac:picMk id="4" creationId="{00A8E6C8-D99D-42FE-8446-69C6C8916F9E}"/>
          </ac:picMkLst>
        </pc:picChg>
        <pc:picChg chg="add mod">
          <ac:chgData name="paul sarda" userId="64f2fa06baeddabd" providerId="Windows Live" clId="Web-{93BA96AD-894A-48D6-8D6F-19453E96A0AC}" dt="2018-11-06T01:51:42.293" v="822" actId="1076"/>
          <ac:picMkLst>
            <pc:docMk/>
            <pc:sldMk cId="779976564" sldId="258"/>
            <ac:picMk id="6" creationId="{C3044C4B-EB2D-4E42-A00A-24396F3C7D7B}"/>
          </ac:picMkLst>
        </pc:picChg>
      </pc:sldChg>
      <pc:sldChg chg="modSp ord">
        <pc:chgData name="paul sarda" userId="64f2fa06baeddabd" providerId="Windows Live" clId="Web-{93BA96AD-894A-48D6-8D6F-19453E96A0AC}" dt="2018-11-06T02:16:19.775" v="1535" actId="20577"/>
        <pc:sldMkLst>
          <pc:docMk/>
          <pc:sldMk cId="874482571" sldId="259"/>
        </pc:sldMkLst>
        <pc:spChg chg="mod">
          <ac:chgData name="paul sarda" userId="64f2fa06baeddabd" providerId="Windows Live" clId="Web-{93BA96AD-894A-48D6-8D6F-19453E96A0AC}" dt="2018-11-06T01:30:48.008" v="249" actId="20577"/>
          <ac:spMkLst>
            <pc:docMk/>
            <pc:sldMk cId="874482571" sldId="259"/>
            <ac:spMk id="2" creationId="{AA5C1046-A986-4F58-94DC-B94D4782E499}"/>
          </ac:spMkLst>
        </pc:spChg>
        <pc:spChg chg="mod">
          <ac:chgData name="paul sarda" userId="64f2fa06baeddabd" providerId="Windows Live" clId="Web-{93BA96AD-894A-48D6-8D6F-19453E96A0AC}" dt="2018-11-06T02:16:19.775" v="1535" actId="20577"/>
          <ac:spMkLst>
            <pc:docMk/>
            <pc:sldMk cId="874482571" sldId="259"/>
            <ac:spMk id="3" creationId="{0F2054C2-7056-4370-89D2-9B77F72D82BD}"/>
          </ac:spMkLst>
        </pc:spChg>
      </pc:sldChg>
      <pc:sldChg chg="addSp modSp">
        <pc:chgData name="paul sarda" userId="64f2fa06baeddabd" providerId="Windows Live" clId="Web-{93BA96AD-894A-48D6-8D6F-19453E96A0AC}" dt="2018-11-06T02:18:36.093" v="1568" actId="1076"/>
        <pc:sldMkLst>
          <pc:docMk/>
          <pc:sldMk cId="1335620870" sldId="260"/>
        </pc:sldMkLst>
        <pc:spChg chg="mod">
          <ac:chgData name="paul sarda" userId="64f2fa06baeddabd" providerId="Windows Live" clId="Web-{93BA96AD-894A-48D6-8D6F-19453E96A0AC}" dt="2018-11-06T02:18:31.811" v="1567" actId="14100"/>
          <ac:spMkLst>
            <pc:docMk/>
            <pc:sldMk cId="1335620870" sldId="260"/>
            <ac:spMk id="3" creationId="{D4D1E0FB-7F60-47E9-9767-16F2753D8BA1}"/>
          </ac:spMkLst>
        </pc:spChg>
        <pc:picChg chg="add mod">
          <ac:chgData name="paul sarda" userId="64f2fa06baeddabd" providerId="Windows Live" clId="Web-{93BA96AD-894A-48D6-8D6F-19453E96A0AC}" dt="2018-11-06T02:18:36.093" v="1568" actId="1076"/>
          <ac:picMkLst>
            <pc:docMk/>
            <pc:sldMk cId="1335620870" sldId="260"/>
            <ac:picMk id="4" creationId="{FEBA8FDB-E804-4586-B6FE-F8BB9538A7F6}"/>
          </ac:picMkLst>
        </pc:picChg>
      </pc:sldChg>
      <pc:sldChg chg="modSp">
        <pc:chgData name="paul sarda" userId="64f2fa06baeddabd" providerId="Windows Live" clId="Web-{93BA96AD-894A-48D6-8D6F-19453E96A0AC}" dt="2018-11-06T02:19:22.235" v="1571" actId="20577"/>
        <pc:sldMkLst>
          <pc:docMk/>
          <pc:sldMk cId="3915691433" sldId="261"/>
        </pc:sldMkLst>
        <pc:spChg chg="mod">
          <ac:chgData name="paul sarda" userId="64f2fa06baeddabd" providerId="Windows Live" clId="Web-{93BA96AD-894A-48D6-8D6F-19453E96A0AC}" dt="2018-11-06T02:19:22.235" v="1571" actId="20577"/>
          <ac:spMkLst>
            <pc:docMk/>
            <pc:sldMk cId="3915691433" sldId="261"/>
            <ac:spMk id="3" creationId="{DA5BADAF-0280-4763-B48D-8F638DDA69E2}"/>
          </ac:spMkLst>
        </pc:spChg>
      </pc:sldChg>
      <pc:sldChg chg="ord">
        <pc:chgData name="paul sarda" userId="64f2fa06baeddabd" providerId="Windows Live" clId="Web-{93BA96AD-894A-48D6-8D6F-19453E96A0AC}" dt="2018-11-06T01:24:50.072" v="1"/>
        <pc:sldMkLst>
          <pc:docMk/>
          <pc:sldMk cId="208898332" sldId="263"/>
        </pc:sldMkLst>
      </pc:sldChg>
      <pc:sldChg chg="addSp delSp modSp ord">
        <pc:chgData name="paul sarda" userId="64f2fa06baeddabd" providerId="Windows Live" clId="Web-{93BA96AD-894A-48D6-8D6F-19453E96A0AC}" dt="2018-11-06T02:04:14.027" v="1193" actId="20577"/>
        <pc:sldMkLst>
          <pc:docMk/>
          <pc:sldMk cId="1980082478" sldId="271"/>
        </pc:sldMkLst>
        <pc:spChg chg="del">
          <ac:chgData name="paul sarda" userId="64f2fa06baeddabd" providerId="Windows Live" clId="Web-{93BA96AD-894A-48D6-8D6F-19453E96A0AC}" dt="2018-11-06T02:03:37.369" v="1178"/>
          <ac:spMkLst>
            <pc:docMk/>
            <pc:sldMk cId="1980082478" sldId="271"/>
            <ac:spMk id="3" creationId="{677CDF15-8970-4F6A-A15B-5473C8D3EC84}"/>
          </ac:spMkLst>
        </pc:spChg>
        <pc:spChg chg="add mod">
          <ac:chgData name="paul sarda" userId="64f2fa06baeddabd" providerId="Windows Live" clId="Web-{93BA96AD-894A-48D6-8D6F-19453E96A0AC}" dt="2018-11-06T02:04:14.027" v="1193" actId="20577"/>
          <ac:spMkLst>
            <pc:docMk/>
            <pc:sldMk cId="1980082478" sldId="271"/>
            <ac:spMk id="6" creationId="{8A02E2A2-F845-4361-9807-88F2FDB8FEB8}"/>
          </ac:spMkLst>
        </pc:spChg>
        <pc:picChg chg="mod">
          <ac:chgData name="paul sarda" userId="64f2fa06baeddabd" providerId="Windows Live" clId="Web-{93BA96AD-894A-48D6-8D6F-19453E96A0AC}" dt="2018-11-06T02:03:45.791" v="1181" actId="14100"/>
          <ac:picMkLst>
            <pc:docMk/>
            <pc:sldMk cId="1980082478" sldId="271"/>
            <ac:picMk id="4" creationId="{69533F5C-9B2A-4255-BD16-1474C42BD630}"/>
          </ac:picMkLst>
        </pc:picChg>
      </pc:sldChg>
      <pc:sldChg chg="modSp new ord">
        <pc:chgData name="paul sarda" userId="64f2fa06baeddabd" providerId="Windows Live" clId="Web-{93BA96AD-894A-48D6-8D6F-19453E96A0AC}" dt="2018-11-06T01:33:05.279" v="328" actId="20577"/>
        <pc:sldMkLst>
          <pc:docMk/>
          <pc:sldMk cId="2188260487" sldId="272"/>
        </pc:sldMkLst>
        <pc:spChg chg="mod">
          <ac:chgData name="paul sarda" userId="64f2fa06baeddabd" providerId="Windows Live" clId="Web-{93BA96AD-894A-48D6-8D6F-19453E96A0AC}" dt="2018-11-06T01:26:12.075" v="35" actId="20577"/>
          <ac:spMkLst>
            <pc:docMk/>
            <pc:sldMk cId="2188260487" sldId="272"/>
            <ac:spMk id="2" creationId="{7F9C010F-5E3A-472E-A713-DE619C5A2107}"/>
          </ac:spMkLst>
        </pc:spChg>
        <pc:spChg chg="mod">
          <ac:chgData name="paul sarda" userId="64f2fa06baeddabd" providerId="Windows Live" clId="Web-{93BA96AD-894A-48D6-8D6F-19453E96A0AC}" dt="2018-11-06T01:33:05.279" v="328" actId="20577"/>
          <ac:spMkLst>
            <pc:docMk/>
            <pc:sldMk cId="2188260487" sldId="272"/>
            <ac:spMk id="3" creationId="{BB7CDDE3-9AE7-45B5-8E2E-D164A0E12B96}"/>
          </ac:spMkLst>
        </pc:spChg>
      </pc:sldChg>
      <pc:sldChg chg="modSp new">
        <pc:chgData name="paul sarda" userId="64f2fa06baeddabd" providerId="Windows Live" clId="Web-{93BA96AD-894A-48D6-8D6F-19453E96A0AC}" dt="2018-11-06T01:59:52.079" v="1134" actId="20577"/>
        <pc:sldMkLst>
          <pc:docMk/>
          <pc:sldMk cId="3622941111" sldId="273"/>
        </pc:sldMkLst>
        <pc:spChg chg="mod">
          <ac:chgData name="paul sarda" userId="64f2fa06baeddabd" providerId="Windows Live" clId="Web-{93BA96AD-894A-48D6-8D6F-19453E96A0AC}" dt="2018-11-06T01:30:23.789" v="240" actId="20577"/>
          <ac:spMkLst>
            <pc:docMk/>
            <pc:sldMk cId="3622941111" sldId="273"/>
            <ac:spMk id="2" creationId="{E5DA6B4C-975F-416C-99A6-0FD2140F0530}"/>
          </ac:spMkLst>
        </pc:spChg>
        <pc:spChg chg="mod">
          <ac:chgData name="paul sarda" userId="64f2fa06baeddabd" providerId="Windows Live" clId="Web-{93BA96AD-894A-48D6-8D6F-19453E96A0AC}" dt="2018-11-06T01:59:52.079" v="1134" actId="20577"/>
          <ac:spMkLst>
            <pc:docMk/>
            <pc:sldMk cId="3622941111" sldId="273"/>
            <ac:spMk id="3" creationId="{EE3B34CC-3299-4667-9F89-C8A7E823778A}"/>
          </ac:spMkLst>
        </pc:spChg>
      </pc:sldChg>
      <pc:sldChg chg="modSp new del ord">
        <pc:chgData name="paul sarda" userId="64f2fa06baeddabd" providerId="Windows Live" clId="Web-{93BA96AD-894A-48D6-8D6F-19453E96A0AC}" dt="2018-11-06T02:03:15.852" v="1175"/>
        <pc:sldMkLst>
          <pc:docMk/>
          <pc:sldMk cId="2741804590" sldId="274"/>
        </pc:sldMkLst>
        <pc:spChg chg="mod">
          <ac:chgData name="paul sarda" userId="64f2fa06baeddabd" providerId="Windows Live" clId="Web-{93BA96AD-894A-48D6-8D6F-19453E96A0AC}" dt="2018-11-06T01:30:32.820" v="244" actId="20577"/>
          <ac:spMkLst>
            <pc:docMk/>
            <pc:sldMk cId="2741804590" sldId="274"/>
            <ac:spMk id="2" creationId="{72C65C8D-7465-43C6-8659-F0FDEFBE113A}"/>
          </ac:spMkLst>
        </pc:spChg>
        <pc:spChg chg="mod">
          <ac:chgData name="paul sarda" userId="64f2fa06baeddabd" providerId="Windows Live" clId="Web-{93BA96AD-894A-48D6-8D6F-19453E96A0AC}" dt="2018-11-06T02:03:14.274" v="1172" actId="20577"/>
          <ac:spMkLst>
            <pc:docMk/>
            <pc:sldMk cId="2741804590" sldId="274"/>
            <ac:spMk id="3" creationId="{843AD418-DDA3-402C-8B00-BC269DAD6238}"/>
          </ac:spMkLst>
        </pc:spChg>
      </pc:sldChg>
      <pc:sldChg chg="modSp new">
        <pc:chgData name="paul sarda" userId="64f2fa06baeddabd" providerId="Windows Live" clId="Web-{93BA96AD-894A-48D6-8D6F-19453E96A0AC}" dt="2018-11-06T01:32:28.731" v="312" actId="20577"/>
        <pc:sldMkLst>
          <pc:docMk/>
          <pc:sldMk cId="852387082" sldId="275"/>
        </pc:sldMkLst>
        <pc:spChg chg="mod">
          <ac:chgData name="paul sarda" userId="64f2fa06baeddabd" providerId="Windows Live" clId="Web-{93BA96AD-894A-48D6-8D6F-19453E96A0AC}" dt="2018-11-06T01:32:28.731" v="312" actId="20577"/>
          <ac:spMkLst>
            <pc:docMk/>
            <pc:sldMk cId="852387082" sldId="275"/>
            <ac:spMk id="2" creationId="{1D6E568B-47E2-4485-8A4F-C761DB5CD019}"/>
          </ac:spMkLst>
        </pc:spChg>
      </pc:sldChg>
      <pc:sldChg chg="addSp delSp modSp add mod replId setBg">
        <pc:chgData name="paul sarda" userId="64f2fa06baeddabd" providerId="Windows Live" clId="Web-{93BA96AD-894A-48D6-8D6F-19453E96A0AC}" dt="2018-11-06T02:02:10.600" v="1157" actId="14100"/>
        <pc:sldMkLst>
          <pc:docMk/>
          <pc:sldMk cId="333784296" sldId="276"/>
        </pc:sldMkLst>
        <pc:spChg chg="mod">
          <ac:chgData name="paul sarda" userId="64f2fa06baeddabd" providerId="Windows Live" clId="Web-{93BA96AD-894A-48D6-8D6F-19453E96A0AC}" dt="2018-11-06T02:02:00.506" v="1154"/>
          <ac:spMkLst>
            <pc:docMk/>
            <pc:sldMk cId="333784296" sldId="276"/>
            <ac:spMk id="2" creationId="{E5DA6B4C-975F-416C-99A6-0FD2140F0530}"/>
          </ac:spMkLst>
        </pc:spChg>
        <pc:spChg chg="mod ord">
          <ac:chgData name="paul sarda" userId="64f2fa06baeddabd" providerId="Windows Live" clId="Web-{93BA96AD-894A-48D6-8D6F-19453E96A0AC}" dt="2018-11-06T02:02:00.506" v="1154"/>
          <ac:spMkLst>
            <pc:docMk/>
            <pc:sldMk cId="333784296" sldId="276"/>
            <ac:spMk id="3" creationId="{EE3B34CC-3299-4667-9F89-C8A7E823778A}"/>
          </ac:spMkLst>
        </pc:spChg>
        <pc:spChg chg="add del">
          <ac:chgData name="paul sarda" userId="64f2fa06baeddabd" providerId="Windows Live" clId="Web-{93BA96AD-894A-48D6-8D6F-19453E96A0AC}" dt="2018-11-06T02:02:00.506" v="1154"/>
          <ac:spMkLst>
            <pc:docMk/>
            <pc:sldMk cId="333784296" sldId="276"/>
            <ac:spMk id="9" creationId="{A65AC7D1-EAA9-48F5-B509-60A7F50BF703}"/>
          </ac:spMkLst>
        </pc:spChg>
        <pc:spChg chg="add del">
          <ac:chgData name="paul sarda" userId="64f2fa06baeddabd" providerId="Windows Live" clId="Web-{93BA96AD-894A-48D6-8D6F-19453E96A0AC}" dt="2018-11-06T02:02:00.506" v="1154"/>
          <ac:spMkLst>
            <pc:docMk/>
            <pc:sldMk cId="333784296" sldId="276"/>
            <ac:spMk id="11" creationId="{D6320AF9-619A-4175-865B-5663E1AEF4C5}"/>
          </ac:spMkLst>
        </pc:spChg>
        <pc:spChg chg="add del">
          <ac:chgData name="paul sarda" userId="64f2fa06baeddabd" providerId="Windows Live" clId="Web-{93BA96AD-894A-48D6-8D6F-19453E96A0AC}" dt="2018-11-06T02:02:00.506" v="1154"/>
          <ac:spMkLst>
            <pc:docMk/>
            <pc:sldMk cId="333784296" sldId="276"/>
            <ac:spMk id="17" creationId="{7E018740-5C2B-4A41-AC1A-7E68D1EC1954}"/>
          </ac:spMkLst>
        </pc:spChg>
        <pc:spChg chg="add del">
          <ac:chgData name="paul sarda" userId="64f2fa06baeddabd" providerId="Windows Live" clId="Web-{93BA96AD-894A-48D6-8D6F-19453E96A0AC}" dt="2018-11-06T02:02:00.506" v="1154"/>
          <ac:spMkLst>
            <pc:docMk/>
            <pc:sldMk cId="333784296" sldId="276"/>
            <ac:spMk id="19" creationId="{166F75A4-C475-4941-8EE2-B80A06A2C1BB}"/>
          </ac:spMkLst>
        </pc:spChg>
        <pc:spChg chg="add del">
          <ac:chgData name="paul sarda" userId="64f2fa06baeddabd" providerId="Windows Live" clId="Web-{93BA96AD-894A-48D6-8D6F-19453E96A0AC}" dt="2018-11-06T02:02:00.506" v="1154"/>
          <ac:spMkLst>
            <pc:docMk/>
            <pc:sldMk cId="333784296" sldId="276"/>
            <ac:spMk id="21" creationId="{A032553A-72E8-4B0D-8405-FF9771C9AF05}"/>
          </ac:spMkLst>
        </pc:spChg>
        <pc:spChg chg="add del">
          <ac:chgData name="paul sarda" userId="64f2fa06baeddabd" providerId="Windows Live" clId="Web-{93BA96AD-894A-48D6-8D6F-19453E96A0AC}" dt="2018-11-06T02:02:00.506" v="1154"/>
          <ac:spMkLst>
            <pc:docMk/>
            <pc:sldMk cId="333784296" sldId="276"/>
            <ac:spMk id="23" creationId="{765800AC-C3B9-498E-87BC-29FAE4C76B21}"/>
          </ac:spMkLst>
        </pc:spChg>
        <pc:spChg chg="add del">
          <ac:chgData name="paul sarda" userId="64f2fa06baeddabd" providerId="Windows Live" clId="Web-{93BA96AD-894A-48D6-8D6F-19453E96A0AC}" dt="2018-11-06T02:02:00.506" v="1154"/>
          <ac:spMkLst>
            <pc:docMk/>
            <pc:sldMk cId="333784296" sldId="276"/>
            <ac:spMk id="25" creationId="{1F9D6ACB-2FF4-49F9-978A-E0D5327FC635}"/>
          </ac:spMkLst>
        </pc:spChg>
        <pc:spChg chg="add del">
          <ac:chgData name="paul sarda" userId="64f2fa06baeddabd" providerId="Windows Live" clId="Web-{93BA96AD-894A-48D6-8D6F-19453E96A0AC}" dt="2018-11-06T02:02:00.506" v="1154"/>
          <ac:spMkLst>
            <pc:docMk/>
            <pc:sldMk cId="333784296" sldId="276"/>
            <ac:spMk id="27" creationId="{A5EC319D-0FEA-4B95-A3EA-01E35672C95B}"/>
          </ac:spMkLst>
        </pc:spChg>
        <pc:picChg chg="add mod">
          <ac:chgData name="paul sarda" userId="64f2fa06baeddabd" providerId="Windows Live" clId="Web-{93BA96AD-894A-48D6-8D6F-19453E96A0AC}" dt="2018-11-06T02:02:10.600" v="1157" actId="14100"/>
          <ac:picMkLst>
            <pc:docMk/>
            <pc:sldMk cId="333784296" sldId="276"/>
            <ac:picMk id="4" creationId="{E50D37CA-4816-448A-B208-2CE48D90A9C3}"/>
          </ac:picMkLst>
        </pc:picChg>
        <pc:cxnChg chg="add del">
          <ac:chgData name="paul sarda" userId="64f2fa06baeddabd" providerId="Windows Live" clId="Web-{93BA96AD-894A-48D6-8D6F-19453E96A0AC}" dt="2018-11-06T02:02:00.506" v="1154"/>
          <ac:cxnSpMkLst>
            <pc:docMk/>
            <pc:sldMk cId="333784296" sldId="276"/>
            <ac:cxnSpMk id="13" creationId="{063B6EC6-D752-4EE7-908B-F8F19E8C7FEA}"/>
          </ac:cxnSpMkLst>
        </pc:cxnChg>
        <pc:cxnChg chg="add del">
          <ac:chgData name="paul sarda" userId="64f2fa06baeddabd" providerId="Windows Live" clId="Web-{93BA96AD-894A-48D6-8D6F-19453E96A0AC}" dt="2018-11-06T02:02:00.506" v="1154"/>
          <ac:cxnSpMkLst>
            <pc:docMk/>
            <pc:sldMk cId="333784296" sldId="276"/>
            <ac:cxnSpMk id="15" creationId="{EFECD4E8-AD3E-4228-82A2-9461958EA94D}"/>
          </ac:cxnSpMkLst>
        </pc:cxnChg>
      </pc:sldChg>
      <pc:sldChg chg="addSp delSp modSp add replId">
        <pc:chgData name="paul sarda" userId="64f2fa06baeddabd" providerId="Windows Live" clId="Web-{93BA96AD-894A-48D6-8D6F-19453E96A0AC}" dt="2018-11-06T02:11:48.717" v="1239"/>
        <pc:sldMkLst>
          <pc:docMk/>
          <pc:sldMk cId="1423125383" sldId="277"/>
        </pc:sldMkLst>
        <pc:spChg chg="mod">
          <ac:chgData name="paul sarda" userId="64f2fa06baeddabd" providerId="Windows Live" clId="Web-{93BA96AD-894A-48D6-8D6F-19453E96A0AC}" dt="2018-11-06T02:09:40.243" v="1210" actId="20577"/>
          <ac:spMkLst>
            <pc:docMk/>
            <pc:sldMk cId="1423125383" sldId="277"/>
            <ac:spMk id="6" creationId="{8A02E2A2-F845-4361-9807-88F2FDB8FEB8}"/>
          </ac:spMkLst>
        </pc:spChg>
        <pc:picChg chg="add del">
          <ac:chgData name="paul sarda" userId="64f2fa06baeddabd" providerId="Windows Live" clId="Web-{93BA96AD-894A-48D6-8D6F-19453E96A0AC}" dt="2018-11-06T02:11:48.717" v="1239"/>
          <ac:picMkLst>
            <pc:docMk/>
            <pc:sldMk cId="1423125383" sldId="277"/>
            <ac:picMk id="4" creationId="{69533F5C-9B2A-4255-BD16-1474C42BD630}"/>
          </ac:picMkLst>
        </pc:picChg>
      </pc:sldChg>
      <pc:sldChg chg="delSp modSp add replId">
        <pc:chgData name="paul sarda" userId="64f2fa06baeddabd" providerId="Windows Live" clId="Web-{93BA96AD-894A-48D6-8D6F-19453E96A0AC}" dt="2018-11-06T02:11:46.904" v="1238"/>
        <pc:sldMkLst>
          <pc:docMk/>
          <pc:sldMk cId="198670023" sldId="278"/>
        </pc:sldMkLst>
        <pc:spChg chg="mod">
          <ac:chgData name="paul sarda" userId="64f2fa06baeddabd" providerId="Windows Live" clId="Web-{93BA96AD-894A-48D6-8D6F-19453E96A0AC}" dt="2018-11-06T02:11:46.264" v="1236" actId="20577"/>
          <ac:spMkLst>
            <pc:docMk/>
            <pc:sldMk cId="198670023" sldId="278"/>
            <ac:spMk id="6" creationId="{8A02E2A2-F845-4361-9807-88F2FDB8FEB8}"/>
          </ac:spMkLst>
        </pc:spChg>
        <pc:picChg chg="del">
          <ac:chgData name="paul sarda" userId="64f2fa06baeddabd" providerId="Windows Live" clId="Web-{93BA96AD-894A-48D6-8D6F-19453E96A0AC}" dt="2018-11-06T02:11:46.904" v="1238"/>
          <ac:picMkLst>
            <pc:docMk/>
            <pc:sldMk cId="198670023" sldId="278"/>
            <ac:picMk id="4" creationId="{69533F5C-9B2A-4255-BD16-1474C42BD63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52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027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60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188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338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887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427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42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02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37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73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13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8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41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0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D96-48C0-4EFA-AF30-C98864E82DA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6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A4D96-48C0-4EFA-AF30-C98864E82DA9}" type="datetimeFigureOut">
              <a:rPr lang="en-AU" smtClean="0"/>
              <a:t>5/11/2018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4BBD30-25A1-45C2-925F-641768972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98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Macro-Enabled_Worksheet1.xlsm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20F2-DA6E-45FF-B58A-F519FDCB1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Continuous Authorisation For Subject-centric Data Sharing 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6CFE-5668-497E-94CC-3E5CD9365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38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1046-A986-4F58-94DC-B94D4782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based services for contextual information</a:t>
            </a:r>
            <a:endParaRPr lang="en-AU" dirty="0"/>
          </a:p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54C2-7056-4370-89D2-9B77F72D8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/>
              <a:t>Different IOT devices contains different kinds of sensors, which provided different kinds of contextual information</a:t>
            </a:r>
            <a:endParaRPr lang="en-US" dirty="0"/>
          </a:p>
          <a:p>
            <a:r>
              <a:rPr lang="en-AU" dirty="0"/>
              <a:t>Such as</a:t>
            </a:r>
          </a:p>
          <a:p>
            <a:pPr lvl="1"/>
            <a:r>
              <a:rPr lang="en-AU" dirty="0"/>
              <a:t>Location</a:t>
            </a:r>
          </a:p>
          <a:p>
            <a:pPr lvl="1"/>
            <a:r>
              <a:rPr lang="en-AU" dirty="0"/>
              <a:t>Heart rate</a:t>
            </a:r>
          </a:p>
          <a:p>
            <a:pPr lvl="1"/>
            <a:r>
              <a:rPr lang="en-AU" dirty="0"/>
              <a:t>Light sensor</a:t>
            </a:r>
          </a:p>
          <a:p>
            <a:pPr lvl="1"/>
            <a:r>
              <a:rPr lang="en-AU" dirty="0"/>
              <a:t>Blood pressure </a:t>
            </a:r>
          </a:p>
          <a:p>
            <a:pPr lvl="1"/>
            <a:r>
              <a:rPr lang="en-AU" dirty="0"/>
              <a:t>Temperature </a:t>
            </a:r>
          </a:p>
          <a:p>
            <a:r>
              <a:rPr lang="en-AU" dirty="0"/>
              <a:t>Different IOT devices may have the same sensors but different 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87448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81A0-0595-40B7-872A-F35F5A74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E0FB-7F60-47E9-9767-16F2753D8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948770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/>
              <a:t>Comprised of serval programs</a:t>
            </a:r>
          </a:p>
          <a:p>
            <a:r>
              <a:rPr lang="en-AU" dirty="0"/>
              <a:t>Policies</a:t>
            </a:r>
          </a:p>
          <a:p>
            <a:r>
              <a:rPr lang="en-AU" dirty="0"/>
              <a:t>Attempted to recreate two use cases</a:t>
            </a:r>
          </a:p>
          <a:p>
            <a:pPr lvl="1"/>
            <a:r>
              <a:rPr lang="en-AU" sz="1800" dirty="0"/>
              <a:t>Sharing an academic transcript with an employer (static data)</a:t>
            </a:r>
          </a:p>
          <a:p>
            <a:pPr lvl="1"/>
            <a:r>
              <a:rPr lang="en-AU" sz="1800" dirty="0"/>
              <a:t>Sharing an Ip camera feed when the data subject is not home (live data)</a:t>
            </a:r>
          </a:p>
          <a:p>
            <a:r>
              <a:rPr lang="en-AU" dirty="0"/>
              <a:t>Benchmarking</a:t>
            </a:r>
          </a:p>
          <a:p>
            <a:endParaRPr lang="en-AU" dirty="0"/>
          </a:p>
        </p:txBody>
      </p:sp>
      <p:pic>
        <p:nvPicPr>
          <p:cNvPr id="4" name="Picture 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FEBA8FDB-E804-4586-B6FE-F8BB9538A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790" y="2162142"/>
            <a:ext cx="4008894" cy="340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2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6172-D72C-46CC-836A-358B8F35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Implementation -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5B4E-76FF-4F07-8565-C5472D6CA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Authorisation manger</a:t>
            </a:r>
          </a:p>
          <a:p>
            <a:pPr lvl="1"/>
            <a:r>
              <a:rPr lang="en-GB" dirty="0"/>
              <a:t>prototype context provider library</a:t>
            </a:r>
          </a:p>
          <a:p>
            <a:pPr lvl="1"/>
            <a:r>
              <a:rPr lang="en-GB" dirty="0"/>
              <a:t>Rest API Server</a:t>
            </a:r>
          </a:p>
          <a:p>
            <a:pPr lvl="1"/>
            <a:r>
              <a:rPr lang="en-GB" dirty="0"/>
              <a:t>policy creation web page</a:t>
            </a:r>
          </a:p>
          <a:p>
            <a:pPr lvl="1"/>
            <a:r>
              <a:rPr lang="en-GB" dirty="0"/>
              <a:t>Benchmarking application</a:t>
            </a:r>
          </a:p>
          <a:p>
            <a:r>
              <a:rPr lang="en-GB" dirty="0"/>
              <a:t>Example data custodians pages</a:t>
            </a:r>
          </a:p>
          <a:p>
            <a:pPr lvl="1"/>
            <a:r>
              <a:rPr lang="en-GB" dirty="0"/>
              <a:t>Static data resource example page</a:t>
            </a:r>
          </a:p>
          <a:p>
            <a:pPr lvl="1"/>
            <a:r>
              <a:rPr lang="en-GB" dirty="0" err="1"/>
              <a:t>Contunisus</a:t>
            </a:r>
            <a:r>
              <a:rPr lang="en-GB" dirty="0"/>
              <a:t> data resource example page</a:t>
            </a:r>
          </a:p>
          <a:p>
            <a:r>
              <a:rPr lang="en-GB" dirty="0"/>
              <a:t>Companion applications</a:t>
            </a:r>
          </a:p>
          <a:p>
            <a:pPr lvl="1"/>
            <a:r>
              <a:rPr lang="en-GB" dirty="0"/>
              <a:t>Android application</a:t>
            </a:r>
          </a:p>
          <a:p>
            <a:pPr lvl="1"/>
            <a:r>
              <a:rPr lang="en-GB" dirty="0"/>
              <a:t>Tizen OS application </a:t>
            </a:r>
          </a:p>
        </p:txBody>
      </p:sp>
    </p:spTree>
    <p:extLst>
      <p:ext uri="{BB962C8B-B14F-4D97-AF65-F5344CB8AC3E}">
        <p14:creationId xmlns:p14="http://schemas.microsoft.com/office/powerpoint/2010/main" val="140530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A7AB-42DA-410F-813E-A88361D9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AU"/>
              <a:t>Implementation - Polices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7181-75F6-4607-878C-913C8E103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AU" dirty="0"/>
              <a:t>Polices are implemented as C# classes</a:t>
            </a:r>
          </a:p>
          <a:p>
            <a:r>
              <a:rPr lang="en-AU" dirty="0"/>
              <a:t>These classes can be serialised and deserialised by the newtonsoft Jsonconvertion library</a:t>
            </a:r>
          </a:p>
          <a:p>
            <a:r>
              <a:rPr lang="en-AU" dirty="0"/>
              <a:t>Utilises Context providers</a:t>
            </a:r>
          </a:p>
          <a:p>
            <a:r>
              <a:rPr lang="en-AU" dirty="0" err="1"/>
              <a:t>Stuchute</a:t>
            </a:r>
            <a:r>
              <a:rPr lang="en-AU" dirty="0"/>
              <a:t> listed to the right</a:t>
            </a:r>
          </a:p>
          <a:p>
            <a:r>
              <a:rPr lang="en-AU" dirty="0"/>
              <a:t>Example policy next slide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C064F-29D6-484A-935B-EFA856218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2164130"/>
            <a:ext cx="4602747" cy="20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9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9FFC-5151-43A6-9724-391A7622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Policy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225CFC-E56E-48F0-8F3E-82AB5A0BBE24}"/>
              </a:ext>
            </a:extLst>
          </p:cNvPr>
          <p:cNvSpPr/>
          <p:nvPr/>
        </p:nvSpPr>
        <p:spPr>
          <a:xfrm>
            <a:off x="677334" y="1529815"/>
            <a:ext cx="8815916" cy="49398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B5CEA8"/>
                </a:solidFill>
                <a:latin typeface="Consolas" panose="020B0609020204030204" pitchFamily="49" charset="0"/>
              </a:rPr>
              <a:t>2403263712767113334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"Author"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notpaul</a:t>
            </a:r>
            <a:r>
              <a:rPr lang="en-AU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Proity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"Interval"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"Decision"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CE9178"/>
                </a:solidFill>
                <a:latin typeface="Consolas" panose="020B0609020204030204" pitchFamily="49" charset="0"/>
              </a:rPr>
              <a:t>"garbage"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DataConsumer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{ 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CE9178"/>
                </a:solidFill>
                <a:latin typeface="Consolas" panose="020B0609020204030204" pitchFamily="49" charset="0"/>
              </a:rPr>
              <a:t>"paul"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"Value"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CE9178"/>
                </a:solidFill>
                <a:latin typeface="Consolas" panose="020B0609020204030204" pitchFamily="49" charset="0"/>
              </a:rPr>
              <a:t>"pfsarda23@gmail.com"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pPr lvl="1"/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JsonCompositeContex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pPr lvl="2"/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Conteiexs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lvl="3"/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pPr lvl="5"/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TempTest</a:t>
            </a:r>
            <a:r>
              <a:rPr lang="en-AU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5"/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"Interval"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5"/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ContextProvider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pPr lvl="6"/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"$type"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CE9178"/>
                </a:solidFill>
                <a:latin typeface="Consolas" panose="020B0609020204030204" pitchFamily="49" charset="0"/>
              </a:rPr>
              <a:t>“…"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6"/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CityID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CE9178"/>
                </a:solidFill>
                <a:latin typeface="Consolas" panose="020B0609020204030204" pitchFamily="49" charset="0"/>
              </a:rPr>
              <a:t>"6952201"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6"/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SelectedMessurement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AU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5"/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lvl="5"/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GivenValue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5"/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IContexOperator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"$type"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CE9178"/>
                </a:solidFill>
                <a:latin typeface="Consolas" panose="020B0609020204030204" pitchFamily="49" charset="0"/>
              </a:rPr>
              <a:t>“…"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4"/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lvl="4"/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"Glue"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4"/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"Not"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AU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3"/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PrivacyOblgations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{ 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"Purpose"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CE9178"/>
                </a:solidFill>
                <a:latin typeface="Consolas" panose="020B0609020204030204" pitchFamily="49" charset="0"/>
              </a:rPr>
              <a:t>"garbage"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"Granularity"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CE9178"/>
                </a:solidFill>
                <a:latin typeface="Consolas" panose="020B0609020204030204" pitchFamily="49" charset="0"/>
              </a:rPr>
              <a:t>"garbage"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"Anonymisation"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CE9178"/>
                </a:solidFill>
                <a:latin typeface="Consolas" panose="020B0609020204030204" pitchFamily="49" charset="0"/>
              </a:rPr>
              <a:t>"garbage"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Notifaction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CE9178"/>
                </a:solidFill>
                <a:latin typeface="Consolas" panose="020B0609020204030204" pitchFamily="49" charset="0"/>
              </a:rPr>
              <a:t>"garbage"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"Accounting"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CE9178"/>
                </a:solidFill>
                <a:latin typeface="Consolas" panose="020B0609020204030204" pitchFamily="49" charset="0"/>
              </a:rPr>
              <a:t>"garbage“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pPr lvl="1"/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ResharingObligations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{ 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CanShare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"Cardinality"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AU" sz="1050" dirty="0">
                <a:solidFill>
                  <a:srgbClr val="9CDCFE"/>
                </a:solidFill>
                <a:latin typeface="Consolas" panose="020B0609020204030204" pitchFamily="49" charset="0"/>
              </a:rPr>
              <a:t>"Recurring"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AU" sz="105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AU" sz="105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AU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8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95FE-EFB3-444C-BE4E-9FDB2FB5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Implementation –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8EE4-69D2-4B6C-AA0A-7C34753CF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Video recoding of demo</a:t>
            </a:r>
          </a:p>
        </p:txBody>
      </p:sp>
    </p:spTree>
    <p:extLst>
      <p:ext uri="{BB962C8B-B14F-4D97-AF65-F5344CB8AC3E}">
        <p14:creationId xmlns:p14="http://schemas.microsoft.com/office/powerpoint/2010/main" val="208898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CA60-555A-43EC-A201-FAA1DF38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AU"/>
              <a:t>Implementation - Benchmark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ADAF-0280-4763-B48D-8F638DDA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2160589"/>
            <a:ext cx="4350383" cy="35607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/>
              <a:t>Ran two tests </a:t>
            </a:r>
          </a:p>
          <a:p>
            <a:pPr lvl="1"/>
            <a:r>
              <a:rPr lang="en-AU" dirty="0"/>
              <a:t>Already loaded in and serialised policy </a:t>
            </a:r>
          </a:p>
          <a:p>
            <a:pPr lvl="1"/>
            <a:r>
              <a:rPr lang="en-AU" dirty="0"/>
              <a:t>Unloaded and not serialised </a:t>
            </a:r>
          </a:p>
          <a:p>
            <a:r>
              <a:rPr lang="en-AU" dirty="0"/>
              <a:t>Each test would evaluate the policy 10, 100, 1000, 10000 times each</a:t>
            </a:r>
          </a:p>
          <a:p>
            <a:r>
              <a:rPr lang="en-AU" dirty="0"/>
              <a:t>Four polices with Zero context providers one, two, three</a:t>
            </a:r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0ABFA59-532A-4BB0-BF91-530014375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892949"/>
              </p:ext>
            </p:extLst>
          </p:nvPr>
        </p:nvGraphicFramePr>
        <p:xfrm>
          <a:off x="5191125" y="1930399"/>
          <a:ext cx="4197044" cy="117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" name="Macro-Enabled Worksheet" r:id="rId3" imgW="3243377" imgH="909492" progId="Excel.SheetMacroEnabled.12">
                  <p:embed/>
                </p:oleObj>
              </mc:Choice>
              <mc:Fallback>
                <p:oleObj name="Macro-Enabled Worksheet" r:id="rId3" imgW="3243377" imgH="909492" progId="Excel.SheetMacroEnabled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0ABFA59-532A-4BB0-BF91-5300143752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1125" y="1930399"/>
                        <a:ext cx="4197044" cy="1177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6AA1309-EC38-4832-A7E1-B55E2B608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961989"/>
              </p:ext>
            </p:extLst>
          </p:nvPr>
        </p:nvGraphicFramePr>
        <p:xfrm>
          <a:off x="5191124" y="3940954"/>
          <a:ext cx="4197044" cy="117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" name="Macro-Enabled Worksheet" r:id="rId5" imgW="3243377" imgH="909492" progId="Excel.SheetMacroEnabled.12">
                  <p:embed/>
                </p:oleObj>
              </mc:Choice>
              <mc:Fallback>
                <p:oleObj name="Macro-Enabled Worksheet" r:id="rId5" imgW="3243377" imgH="909492" progId="Excel.SheetMacroEnabled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6AA1309-EC38-4832-A7E1-B55E2B6080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91124" y="3940954"/>
                        <a:ext cx="4197044" cy="1177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691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15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37CA60-555A-43EC-A201-FAA1DF38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91" y="424707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Implementation – Benchmark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EF167E-36A6-4843-B858-99660BB9F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2" y="2495796"/>
            <a:ext cx="4536678" cy="27333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6771D4-926A-42EC-AE66-622B63489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47" y="2518814"/>
            <a:ext cx="4364054" cy="260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91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61E1-4565-48FC-B0B6-F5162B7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B597-3186-44B3-BBCE-256853CD6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Implementation related</a:t>
            </a:r>
          </a:p>
          <a:p>
            <a:pPr lvl="1"/>
            <a:r>
              <a:rPr lang="en-AU" dirty="0"/>
              <a:t>Only a single AM exists in our system but was design so the URL could be changed</a:t>
            </a:r>
          </a:p>
          <a:p>
            <a:pPr lvl="1"/>
            <a:r>
              <a:rPr lang="en-AU" dirty="0" err="1"/>
              <a:t>Conunteus</a:t>
            </a:r>
            <a:r>
              <a:rPr lang="en-AU" dirty="0"/>
              <a:t> checking is completed on client side live data version need to be created</a:t>
            </a:r>
          </a:p>
          <a:p>
            <a:pPr lvl="1"/>
            <a:r>
              <a:rPr lang="en-AU" dirty="0"/>
              <a:t>Tokens do not expire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4284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5107-9F60-48B5-8887-1E59323B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8FD1-241D-4B1F-8109-8976C6040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214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010F-5E3A-472E-A713-DE619C5A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prestation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DDE3-9AE7-45B5-8E2E-D164A0E12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Motivation </a:t>
            </a:r>
          </a:p>
          <a:p>
            <a:r>
              <a:rPr lang="en-US" dirty="0"/>
              <a:t>IOT based services for contextual information</a:t>
            </a:r>
          </a:p>
          <a:p>
            <a:r>
              <a:rPr lang="en-US" dirty="0"/>
              <a:t>Requirement analysis </a:t>
            </a:r>
          </a:p>
          <a:p>
            <a:r>
              <a:rPr lang="en-US" dirty="0"/>
              <a:t>Use case</a:t>
            </a:r>
          </a:p>
          <a:p>
            <a:r>
              <a:rPr lang="en-US" dirty="0"/>
              <a:t>Implementation </a:t>
            </a:r>
          </a:p>
          <a:p>
            <a:r>
              <a:rPr lang="en-US" dirty="0"/>
              <a:t>Conclusion </a:t>
            </a:r>
          </a:p>
          <a:p>
            <a:r>
              <a:rPr lang="en-US" dirty="0"/>
              <a:t>Questions answer </a:t>
            </a:r>
          </a:p>
        </p:txBody>
      </p:sp>
    </p:spTree>
    <p:extLst>
      <p:ext uri="{BB962C8B-B14F-4D97-AF65-F5344CB8AC3E}">
        <p14:creationId xmlns:p14="http://schemas.microsoft.com/office/powerpoint/2010/main" val="2188260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568B-47E2-4485-8A4F-C761DB5C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EB0C-AAEA-45EF-9DB6-4C0EA8298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87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51BA-F3E9-473F-887B-EDC0B334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 for your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8379-4503-4221-B604-68E8939B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9616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1F8F-9BFE-4624-A678-E03C2688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Subject Centric Data Sharing</a:t>
            </a:r>
          </a:p>
        </p:txBody>
      </p:sp>
      <p:pic>
        <p:nvPicPr>
          <p:cNvPr id="4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0A8E6C8-D99D-42FE-8446-69C6C8916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5381" y="2573563"/>
            <a:ext cx="3076575" cy="279082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3044C4B-EB2D-4E42-A00A-24396F3C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3" y="2533169"/>
            <a:ext cx="3787200" cy="2866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0B5E62-1638-48A9-B16B-B61CA87EDA01}"/>
              </a:ext>
            </a:extLst>
          </p:cNvPr>
          <p:cNvSpPr txBox="1"/>
          <p:nvPr/>
        </p:nvSpPr>
        <p:spPr>
          <a:xfrm>
            <a:off x="674400" y="5399400"/>
            <a:ext cx="4075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Traditional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B2A8E-43D0-43C0-A98D-FFE23EF6A61B}"/>
              </a:ext>
            </a:extLst>
          </p:cNvPr>
          <p:cNvSpPr txBox="1"/>
          <p:nvPr/>
        </p:nvSpPr>
        <p:spPr>
          <a:xfrm>
            <a:off x="5822400" y="5279399"/>
            <a:ext cx="3445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Subject Centric system</a:t>
            </a:r>
          </a:p>
        </p:txBody>
      </p:sp>
    </p:spTree>
    <p:extLst>
      <p:ext uri="{BB962C8B-B14F-4D97-AF65-F5344CB8AC3E}">
        <p14:creationId xmlns:p14="http://schemas.microsoft.com/office/powerpoint/2010/main" val="77997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A320-4B7F-4E0C-8D5C-92B463DE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Objectives of subject centric data sharing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D9A5-0F8D-41B9-85FD-B37E54B1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AU" dirty="0"/>
              <a:t>In Subject-centric data sharing individuals want to achieve</a:t>
            </a:r>
            <a:endParaRPr lang="en-US" dirty="0"/>
          </a:p>
          <a:p>
            <a:pPr lvl="1"/>
            <a:r>
              <a:rPr lang="en-AU" dirty="0"/>
              <a:t>Context – aware sharing</a:t>
            </a:r>
            <a:endParaRPr lang="en-US" dirty="0"/>
          </a:p>
          <a:p>
            <a:pPr lvl="1"/>
            <a:r>
              <a:rPr lang="en-AU" dirty="0"/>
              <a:t>Privacy persevering sharing</a:t>
            </a:r>
          </a:p>
          <a:p>
            <a:pPr lvl="1"/>
            <a:r>
              <a:rPr lang="en-AU" dirty="0"/>
              <a:t>Resharing of data</a:t>
            </a:r>
          </a:p>
          <a:p>
            <a:pPr lvl="1"/>
            <a:r>
              <a:rPr lang="en-AU" dirty="0"/>
              <a:t>continuous authorization 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143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6B4C-975F-416C-99A6-0FD2140F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 </a:t>
            </a:r>
            <a:r>
              <a:rPr lang="en-AU" dirty="0"/>
              <a:t>authorisation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34CC-3299-4667-9F89-C8A7E823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/>
              <a:t>Attributes change from time to time</a:t>
            </a:r>
          </a:p>
          <a:p>
            <a:r>
              <a:rPr lang="en-AU" dirty="0"/>
              <a:t>Authorisation decision</a:t>
            </a:r>
            <a:r>
              <a:rPr lang="en-US" dirty="0"/>
              <a:t> is checked at a predefined interval</a:t>
            </a:r>
            <a:endParaRPr lang="en-AU"/>
          </a:p>
          <a:p>
            <a:r>
              <a:rPr lang="en-US" dirty="0"/>
              <a:t>This is checkered by an </a:t>
            </a:r>
            <a:r>
              <a:rPr lang="en-AU" dirty="0"/>
              <a:t>authorisation</a:t>
            </a:r>
            <a:r>
              <a:rPr lang="en-US" dirty="0"/>
              <a:t> manger</a:t>
            </a:r>
          </a:p>
          <a:p>
            <a:r>
              <a:rPr lang="en-US" dirty="0"/>
              <a:t>Only certain </a:t>
            </a:r>
            <a:r>
              <a:rPr lang="en-AU" dirty="0"/>
              <a:t>Attributes </a:t>
            </a:r>
            <a:r>
              <a:rPr lang="en-US" dirty="0"/>
              <a:t>of the </a:t>
            </a:r>
            <a:r>
              <a:rPr lang="en-AU" dirty="0"/>
              <a:t>authorisation</a:t>
            </a:r>
            <a:r>
              <a:rPr lang="en-US" dirty="0"/>
              <a:t> policy are checked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4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6B4C-975F-416C-99A6-0FD2140F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Continuous </a:t>
            </a:r>
            <a:r>
              <a:rPr lang="en-AU"/>
              <a:t>authorisation</a:t>
            </a:r>
            <a:r>
              <a:rPr lang="en-US"/>
              <a:t> 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50D37CA-4816-448A-B208-2CE48D90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30" y="1481281"/>
            <a:ext cx="7530542" cy="43731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34CC-3299-4667-9F89-C8A7E823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500"/>
          </a:p>
          <a:p>
            <a:endParaRPr lang="en-US" sz="1500"/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3378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D5CE-91DA-4569-B06E-801D6320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AU"/>
              <a:t>Use Case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33F5C-9B2A-4255-BD16-1474C42BD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44" y="1661835"/>
            <a:ext cx="6855212" cy="405693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2E2A2-F845-4361-9807-88F2FDB8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52589"/>
            <a:ext cx="6892668" cy="388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Location sharing with Ip camera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98008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D5CE-91DA-4569-B06E-801D6320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AU" dirty="0"/>
              <a:t>Use Case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2E2A2-F845-4361-9807-88F2FDB8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52589"/>
            <a:ext cx="6892668" cy="388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Heart rate paramedics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42312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D5CE-91DA-4569-B06E-801D6320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AU"/>
              <a:t>Use Case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2E2A2-F845-4361-9807-88F2FDB8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52589"/>
            <a:ext cx="6892668" cy="388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Sleep Video camera sharing 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986700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84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Facet</vt:lpstr>
      <vt:lpstr>Continuous Authorisation For Subject-centric Data Sharing </vt:lpstr>
      <vt:lpstr>Structure of prestation</vt:lpstr>
      <vt:lpstr>Subject Centric Data Sharing</vt:lpstr>
      <vt:lpstr>Objectives of subject centric data sharing</vt:lpstr>
      <vt:lpstr>Continuous authorisation </vt:lpstr>
      <vt:lpstr>Continuous authorisation </vt:lpstr>
      <vt:lpstr>Use Case</vt:lpstr>
      <vt:lpstr>Use Case</vt:lpstr>
      <vt:lpstr>Use Case</vt:lpstr>
      <vt:lpstr>IOT based services for contextual information </vt:lpstr>
      <vt:lpstr>Implementation</vt:lpstr>
      <vt:lpstr>Implementation - Programs</vt:lpstr>
      <vt:lpstr>Implementation - Polices</vt:lpstr>
      <vt:lpstr>Example Policy</vt:lpstr>
      <vt:lpstr>Implementation – Demonstration</vt:lpstr>
      <vt:lpstr>Implementation - Benchmark</vt:lpstr>
      <vt:lpstr>Implementation – Benchmark</vt:lpstr>
      <vt:lpstr>Limitations</vt:lpstr>
      <vt:lpstr>Related work</vt:lpstr>
      <vt:lpstr>Conclusion </vt:lpstr>
      <vt:lpstr>Thank you for your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Authorization For Subject-centric Data Sharing </dc:title>
  <dc:creator>paul sarda</dc:creator>
  <cp:lastModifiedBy>paul sarda</cp:lastModifiedBy>
  <cp:revision>360</cp:revision>
  <dcterms:created xsi:type="dcterms:W3CDTF">2018-11-05T06:05:41Z</dcterms:created>
  <dcterms:modified xsi:type="dcterms:W3CDTF">2018-11-06T02:19:23Z</dcterms:modified>
</cp:coreProperties>
</file>