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2" r:id="rId3"/>
    <p:sldId id="258" r:id="rId4"/>
    <p:sldId id="257" r:id="rId5"/>
    <p:sldId id="273" r:id="rId6"/>
    <p:sldId id="276" r:id="rId7"/>
    <p:sldId id="259" r:id="rId8"/>
    <p:sldId id="271" r:id="rId9"/>
    <p:sldId id="277" r:id="rId10"/>
    <p:sldId id="278" r:id="rId11"/>
    <p:sldId id="260" r:id="rId12"/>
    <p:sldId id="262" r:id="rId13"/>
    <p:sldId id="268" r:id="rId14"/>
    <p:sldId id="269" r:id="rId15"/>
    <p:sldId id="263" r:id="rId16"/>
    <p:sldId id="270" r:id="rId17"/>
    <p:sldId id="265" r:id="rId18"/>
    <p:sldId id="27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D6265F-6F03-4558-8097-777B3D975BC3}" v="31" dt="2018-11-06T11:07:00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0" autoAdjust="0"/>
    <p:restoredTop sz="84615" autoAdjust="0"/>
  </p:normalViewPr>
  <p:slideViewPr>
    <p:cSldViewPr snapToGrid="0">
      <p:cViewPr varScale="1">
        <p:scale>
          <a:sx n="99" d="100"/>
          <a:sy n="99" d="100"/>
        </p:scale>
        <p:origin x="12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sarda" userId="64f2fa06baeddabd" providerId="LiveId" clId="{60D6265F-6F03-4558-8097-777B3D975BC3}"/>
    <pc:docChg chg="undo custSel modSld">
      <pc:chgData name="paul sarda" userId="64f2fa06baeddabd" providerId="LiveId" clId="{60D6265F-6F03-4558-8097-777B3D975BC3}" dt="2018-11-06T11:07:12.150" v="214" actId="1076"/>
      <pc:docMkLst>
        <pc:docMk/>
      </pc:docMkLst>
      <pc:sldChg chg="addSp modSp">
        <pc:chgData name="paul sarda" userId="64f2fa06baeddabd" providerId="LiveId" clId="{60D6265F-6F03-4558-8097-777B3D975BC3}" dt="2018-11-06T11:06:33.022" v="201" actId="1440"/>
        <pc:sldMkLst>
          <pc:docMk/>
          <pc:sldMk cId="779976564" sldId="258"/>
        </pc:sldMkLst>
        <pc:spChg chg="mod">
          <ac:chgData name="paul sarda" userId="64f2fa06baeddabd" providerId="LiveId" clId="{60D6265F-6F03-4558-8097-777B3D975BC3}" dt="2018-11-06T11:06:30.072" v="200" actId="208"/>
          <ac:spMkLst>
            <pc:docMk/>
            <pc:sldMk cId="779976564" sldId="258"/>
            <ac:spMk id="8" creationId="{560B5E62-1638-48A9-B16B-B61CA87EDA01}"/>
          </ac:spMkLst>
        </pc:spChg>
        <pc:spChg chg="mod">
          <ac:chgData name="paul sarda" userId="64f2fa06baeddabd" providerId="LiveId" clId="{60D6265F-6F03-4558-8097-777B3D975BC3}" dt="2018-11-06T11:06:15.313" v="198" actId="1076"/>
          <ac:spMkLst>
            <pc:docMk/>
            <pc:sldMk cId="779976564" sldId="258"/>
            <ac:spMk id="9" creationId="{467B2A8E-43D0-43C0-A98D-FFE23EF6A61B}"/>
          </ac:spMkLst>
        </pc:spChg>
        <pc:grpChg chg="add mod">
          <ac:chgData name="paul sarda" userId="64f2fa06baeddabd" providerId="LiveId" clId="{60D6265F-6F03-4558-8097-777B3D975BC3}" dt="2018-11-06T11:03:05.087" v="167" actId="164"/>
          <ac:grpSpMkLst>
            <pc:docMk/>
            <pc:sldMk cId="779976564" sldId="258"/>
            <ac:grpSpMk id="3" creationId="{A9F1AEF0-E518-496F-A3D3-6BDB3B0AF175}"/>
          </ac:grpSpMkLst>
        </pc:grpChg>
        <pc:picChg chg="mod">
          <ac:chgData name="paul sarda" userId="64f2fa06baeddabd" providerId="LiveId" clId="{60D6265F-6F03-4558-8097-777B3D975BC3}" dt="2018-11-06T11:06:23.339" v="199" actId="1440"/>
          <ac:picMkLst>
            <pc:docMk/>
            <pc:sldMk cId="779976564" sldId="258"/>
            <ac:picMk id="4" creationId="{00A8E6C8-D99D-42FE-8446-69C6C8916F9E}"/>
          </ac:picMkLst>
        </pc:picChg>
        <pc:picChg chg="mod">
          <ac:chgData name="paul sarda" userId="64f2fa06baeddabd" providerId="LiveId" clId="{60D6265F-6F03-4558-8097-777B3D975BC3}" dt="2018-11-06T11:06:33.022" v="201" actId="1440"/>
          <ac:picMkLst>
            <pc:docMk/>
            <pc:sldMk cId="779976564" sldId="258"/>
            <ac:picMk id="6" creationId="{C3044C4B-EB2D-4E42-A00A-24396F3C7D7B}"/>
          </ac:picMkLst>
        </pc:picChg>
      </pc:sldChg>
      <pc:sldChg chg="addSp delSp modSp">
        <pc:chgData name="paul sarda" userId="64f2fa06baeddabd" providerId="LiveId" clId="{60D6265F-6F03-4558-8097-777B3D975BC3}" dt="2018-11-06T10:46:53.356" v="158" actId="1076"/>
        <pc:sldMkLst>
          <pc:docMk/>
          <pc:sldMk cId="909284945" sldId="269"/>
        </pc:sldMkLst>
        <pc:spChg chg="add mod">
          <ac:chgData name="paul sarda" userId="64f2fa06baeddabd" providerId="LiveId" clId="{60D6265F-6F03-4558-8097-777B3D975BC3}" dt="2018-11-06T10:46:53.356" v="158" actId="1076"/>
          <ac:spMkLst>
            <pc:docMk/>
            <pc:sldMk cId="909284945" sldId="269"/>
            <ac:spMk id="3" creationId="{3C3F1338-54EE-4117-B1F5-085F1A056655}"/>
          </ac:spMkLst>
        </pc:spChg>
        <pc:spChg chg="del mod">
          <ac:chgData name="paul sarda" userId="64f2fa06baeddabd" providerId="LiveId" clId="{60D6265F-6F03-4558-8097-777B3D975BC3}" dt="2018-11-06T10:43:22.227" v="49" actId="478"/>
          <ac:spMkLst>
            <pc:docMk/>
            <pc:sldMk cId="909284945" sldId="269"/>
            <ac:spMk id="4" creationId="{D1225CFC-E56E-48F0-8F3E-82AB5A0BBE24}"/>
          </ac:spMkLst>
        </pc:spChg>
      </pc:sldChg>
      <pc:sldChg chg="addSp delSp modSp mod">
        <pc:chgData name="paul sarda" userId="64f2fa06baeddabd" providerId="LiveId" clId="{60D6265F-6F03-4558-8097-777B3D975BC3}" dt="2018-11-06T10:39:26.590" v="43"/>
        <pc:sldMkLst>
          <pc:docMk/>
          <pc:sldMk cId="2819491928" sldId="270"/>
        </pc:sldMkLst>
        <pc:graphicFrameChg chg="add mod">
          <ac:chgData name="paul sarda" userId="64f2fa06baeddabd" providerId="LiveId" clId="{60D6265F-6F03-4558-8097-777B3D975BC3}" dt="2018-11-06T10:39:26.590" v="43"/>
          <ac:graphicFrameMkLst>
            <pc:docMk/>
            <pc:sldMk cId="2819491928" sldId="270"/>
            <ac:graphicFrameMk id="15" creationId="{FFF43EF1-1CDF-4FF6-8AB5-35570FD4520F}"/>
          </ac:graphicFrameMkLst>
        </pc:graphicFrameChg>
        <pc:picChg chg="del">
          <ac:chgData name="paul sarda" userId="64f2fa06baeddabd" providerId="LiveId" clId="{60D6265F-6F03-4558-8097-777B3D975BC3}" dt="2018-11-06T10:38:59.520" v="30" actId="478"/>
          <ac:picMkLst>
            <pc:docMk/>
            <pc:sldMk cId="2819491928" sldId="270"/>
            <ac:picMk id="11" creationId="{AFEF167E-36A6-4843-B858-99660BB9FBA6}"/>
          </ac:picMkLst>
        </pc:picChg>
      </pc:sldChg>
      <pc:sldChg chg="addSp delSp modSp">
        <pc:chgData name="paul sarda" userId="64f2fa06baeddabd" providerId="LiveId" clId="{60D6265F-6F03-4558-8097-777B3D975BC3}" dt="2018-11-06T10:28:56.798" v="20" actId="1076"/>
        <pc:sldMkLst>
          <pc:docMk/>
          <pc:sldMk cId="1980082478" sldId="271"/>
        </pc:sldMkLst>
        <pc:picChg chg="add del mod">
          <ac:chgData name="paul sarda" userId="64f2fa06baeddabd" providerId="LiveId" clId="{60D6265F-6F03-4558-8097-777B3D975BC3}" dt="2018-11-06T10:28:52.719" v="16" actId="478"/>
          <ac:picMkLst>
            <pc:docMk/>
            <pc:sldMk cId="1980082478" sldId="271"/>
            <ac:picMk id="3" creationId="{478BA308-A209-4980-8173-37C6EE034EBF}"/>
          </ac:picMkLst>
        </pc:picChg>
        <pc:picChg chg="del mod">
          <ac:chgData name="paul sarda" userId="64f2fa06baeddabd" providerId="LiveId" clId="{60D6265F-6F03-4558-8097-777B3D975BC3}" dt="2018-11-06T10:28:05.360" v="11" actId="478"/>
          <ac:picMkLst>
            <pc:docMk/>
            <pc:sldMk cId="1980082478" sldId="271"/>
            <ac:picMk id="4" creationId="{69533F5C-9B2A-4255-BD16-1474C42BD630}"/>
          </ac:picMkLst>
        </pc:picChg>
        <pc:picChg chg="add mod">
          <ac:chgData name="paul sarda" userId="64f2fa06baeddabd" providerId="LiveId" clId="{60D6265F-6F03-4558-8097-777B3D975BC3}" dt="2018-11-06T10:28:56.798" v="20" actId="1076"/>
          <ac:picMkLst>
            <pc:docMk/>
            <pc:sldMk cId="1980082478" sldId="271"/>
            <ac:picMk id="5" creationId="{4D24366C-0A49-4FE6-90ED-66A891C5E214}"/>
          </ac:picMkLst>
        </pc:picChg>
      </pc:sldChg>
      <pc:sldChg chg="addSp modSp">
        <pc:chgData name="paul sarda" userId="64f2fa06baeddabd" providerId="LiveId" clId="{60D6265F-6F03-4558-8097-777B3D975BC3}" dt="2018-11-06T11:07:12.150" v="214" actId="1076"/>
        <pc:sldMkLst>
          <pc:docMk/>
          <pc:sldMk cId="333784296" sldId="276"/>
        </pc:sldMkLst>
        <pc:spChg chg="add mod">
          <ac:chgData name="paul sarda" userId="64f2fa06baeddabd" providerId="LiveId" clId="{60D6265F-6F03-4558-8097-777B3D975BC3}" dt="2018-11-06T11:07:12.150" v="214" actId="1076"/>
          <ac:spMkLst>
            <pc:docMk/>
            <pc:sldMk cId="333784296" sldId="276"/>
            <ac:spMk id="5" creationId="{E5145A50-2268-4337-90B6-1F9F470B0486}"/>
          </ac:spMkLst>
        </pc:spChg>
        <pc:picChg chg="mod">
          <ac:chgData name="paul sarda" userId="64f2fa06baeddabd" providerId="LiveId" clId="{60D6265F-6F03-4558-8097-777B3D975BC3}" dt="2018-11-06T11:07:09.323" v="213" actId="1076"/>
          <ac:picMkLst>
            <pc:docMk/>
            <pc:sldMk cId="333784296" sldId="276"/>
            <ac:picMk id="4" creationId="{E50D37CA-4816-448A-B208-2CE48D90A9C3}"/>
          </ac:picMkLst>
        </pc:picChg>
      </pc:sldChg>
      <pc:sldChg chg="addSp delSp modSp">
        <pc:chgData name="paul sarda" userId="64f2fa06baeddabd" providerId="LiveId" clId="{60D6265F-6F03-4558-8097-777B3D975BC3}" dt="2018-11-06T10:25:10.920" v="9" actId="1076"/>
        <pc:sldMkLst>
          <pc:docMk/>
          <pc:sldMk cId="1423125383" sldId="277"/>
        </pc:sldMkLst>
        <pc:spChg chg="mod">
          <ac:chgData name="paul sarda" userId="64f2fa06baeddabd" providerId="LiveId" clId="{60D6265F-6F03-4558-8097-777B3D975BC3}" dt="2018-11-06T10:25:10.920" v="9" actId="1076"/>
          <ac:spMkLst>
            <pc:docMk/>
            <pc:sldMk cId="1423125383" sldId="277"/>
            <ac:spMk id="6" creationId="{8A02E2A2-F845-4361-9807-88F2FDB8FEB8}"/>
          </ac:spMkLst>
        </pc:spChg>
        <pc:picChg chg="add del mod">
          <ac:chgData name="paul sarda" userId="64f2fa06baeddabd" providerId="LiveId" clId="{60D6265F-6F03-4558-8097-777B3D975BC3}" dt="2018-11-06T10:24:54.731" v="3" actId="478"/>
          <ac:picMkLst>
            <pc:docMk/>
            <pc:sldMk cId="1423125383" sldId="277"/>
            <ac:picMk id="3" creationId="{904CBC9A-037D-47EF-AAC4-9754837B9F39}"/>
          </ac:picMkLst>
        </pc:picChg>
        <pc:picChg chg="add mod">
          <ac:chgData name="paul sarda" userId="64f2fa06baeddabd" providerId="LiveId" clId="{60D6265F-6F03-4558-8097-777B3D975BC3}" dt="2018-11-06T10:25:03.293" v="8" actId="1076"/>
          <ac:picMkLst>
            <pc:docMk/>
            <pc:sldMk cId="1423125383" sldId="277"/>
            <ac:picMk id="4" creationId="{6934F3D9-9AED-468E-AD4C-1AC891024FE8}"/>
          </ac:picMkLst>
        </pc:picChg>
      </pc:sldChg>
      <pc:sldChg chg="addSp delSp modSp">
        <pc:chgData name="paul sarda" userId="64f2fa06baeddabd" providerId="LiveId" clId="{60D6265F-6F03-4558-8097-777B3D975BC3}" dt="2018-11-06T10:35:25.856" v="29" actId="1076"/>
        <pc:sldMkLst>
          <pc:docMk/>
          <pc:sldMk cId="198670023" sldId="278"/>
        </pc:sldMkLst>
        <pc:picChg chg="add del mod">
          <ac:chgData name="paul sarda" userId="64f2fa06baeddabd" providerId="LiveId" clId="{60D6265F-6F03-4558-8097-777B3D975BC3}" dt="2018-11-06T10:35:18.603" v="25" actId="478"/>
          <ac:picMkLst>
            <pc:docMk/>
            <pc:sldMk cId="198670023" sldId="278"/>
            <ac:picMk id="3" creationId="{FB6703C8-5CD6-406E-95CE-FA1DA3B8AB80}"/>
          </ac:picMkLst>
        </pc:picChg>
        <pc:picChg chg="add mod">
          <ac:chgData name="paul sarda" userId="64f2fa06baeddabd" providerId="LiveId" clId="{60D6265F-6F03-4558-8097-777B3D975BC3}" dt="2018-11-06T10:35:25.856" v="29" actId="1076"/>
          <ac:picMkLst>
            <pc:docMk/>
            <pc:sldMk cId="198670023" sldId="278"/>
            <ac:picMk id="4" creationId="{76D1A7CA-6A50-4CF8-9AD2-DD8FBD63BE8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d.docs.live.net/64f2fa06baeddabd/Documents/GitHub/PrototypeContextProvider/PrototypeContexProvider/TestApp/Benchmarks/LoadedInBenchmar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Benchmark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692986976242865"/>
          <c:y val="0.14856481481481484"/>
          <c:w val="0.79879946961661574"/>
          <c:h val="0.54099127614154086"/>
        </c:manualLayout>
      </c:layout>
      <c:lineChart>
        <c:grouping val="standard"/>
        <c:varyColors val="0"/>
        <c:ser>
          <c:idx val="0"/>
          <c:order val="0"/>
          <c:tx>
            <c:strRef>
              <c:f>LoadedInBenchmark!$A$2</c:f>
              <c:strCache>
                <c:ptCount val="1"/>
                <c:pt idx="0">
                  <c:v>three Loaded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LoadedInBenchmark!$B$1:$E$1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LoadedInBenchmark!$B$2:$E$2</c:f>
              <c:numCache>
                <c:formatCode>General</c:formatCode>
                <c:ptCount val="4"/>
                <c:pt idx="0">
                  <c:v>19</c:v>
                </c:pt>
                <c:pt idx="1">
                  <c:v>133</c:v>
                </c:pt>
                <c:pt idx="2">
                  <c:v>1326</c:v>
                </c:pt>
                <c:pt idx="3">
                  <c:v>11264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5F-4A54-9961-24EB05D199FE}"/>
            </c:ext>
          </c:extLst>
        </c:ser>
        <c:ser>
          <c:idx val="1"/>
          <c:order val="1"/>
          <c:tx>
            <c:strRef>
              <c:f>LoadedInBenchmark!$A$3</c:f>
              <c:strCache>
                <c:ptCount val="1"/>
                <c:pt idx="0">
                  <c:v>none Unlaoded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LoadedInBenchmark!$B$1:$E$1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LoadedInBenchmark!$B$3:$E$3</c:f>
              <c:numCache>
                <c:formatCode>General</c:formatCode>
                <c:ptCount val="4"/>
                <c:pt idx="0">
                  <c:v>6514</c:v>
                </c:pt>
                <c:pt idx="1">
                  <c:v>81551</c:v>
                </c:pt>
                <c:pt idx="2">
                  <c:v>1228204</c:v>
                </c:pt>
                <c:pt idx="3">
                  <c:v>5769318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5F-4A54-9961-24EB05D199FE}"/>
            </c:ext>
          </c:extLst>
        </c:ser>
        <c:ser>
          <c:idx val="2"/>
          <c:order val="2"/>
          <c:tx>
            <c:strRef>
              <c:f>LoadedInBenchmark!$A$4</c:f>
              <c:strCache>
                <c:ptCount val="1"/>
                <c:pt idx="0">
                  <c:v>one Unlaoded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LoadedInBenchmark!$B$1:$E$1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LoadedInBenchmark!$B$4:$E$4</c:f>
              <c:numCache>
                <c:formatCode>General</c:formatCode>
                <c:ptCount val="4"/>
                <c:pt idx="0">
                  <c:v>5501</c:v>
                </c:pt>
                <c:pt idx="1">
                  <c:v>54806</c:v>
                </c:pt>
                <c:pt idx="2">
                  <c:v>541307</c:v>
                </c:pt>
                <c:pt idx="3">
                  <c:v>5344436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5F-4A54-9961-24EB05D199FE}"/>
            </c:ext>
          </c:extLst>
        </c:ser>
        <c:ser>
          <c:idx val="3"/>
          <c:order val="3"/>
          <c:tx>
            <c:strRef>
              <c:f>LoadedInBenchmark!$A$5</c:f>
              <c:strCache>
                <c:ptCount val="1"/>
                <c:pt idx="0">
                  <c:v>two Unlaoded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LoadedInBenchmark!$B$1:$E$1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LoadedInBenchmark!$B$5:$E$5</c:f>
              <c:numCache>
                <c:formatCode>General</c:formatCode>
                <c:ptCount val="4"/>
                <c:pt idx="0">
                  <c:v>4899</c:v>
                </c:pt>
                <c:pt idx="1">
                  <c:v>61437</c:v>
                </c:pt>
                <c:pt idx="2">
                  <c:v>542242</c:v>
                </c:pt>
                <c:pt idx="3">
                  <c:v>5476202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65F-4A54-9961-24EB05D199FE}"/>
            </c:ext>
          </c:extLst>
        </c:ser>
        <c:ser>
          <c:idx val="4"/>
          <c:order val="4"/>
          <c:tx>
            <c:strRef>
              <c:f>LoadedInBenchmark!$A$6</c:f>
              <c:strCache>
                <c:ptCount val="1"/>
                <c:pt idx="0">
                  <c:v>three Unlaoded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LoadedInBenchmark!$B$1:$E$1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LoadedInBenchmark!$B$6:$E$6</c:f>
              <c:numCache>
                <c:formatCode>General</c:formatCode>
                <c:ptCount val="4"/>
                <c:pt idx="0">
                  <c:v>7725</c:v>
                </c:pt>
                <c:pt idx="1">
                  <c:v>59505</c:v>
                </c:pt>
                <c:pt idx="2">
                  <c:v>615722</c:v>
                </c:pt>
                <c:pt idx="3">
                  <c:v>6228051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65F-4A54-9961-24EB05D199FE}"/>
            </c:ext>
          </c:extLst>
        </c:ser>
        <c:ser>
          <c:idx val="5"/>
          <c:order val="5"/>
          <c:tx>
            <c:strRef>
              <c:f>LoadedInBenchmark!$A$7</c:f>
              <c:strCache>
                <c:ptCount val="1"/>
                <c:pt idx="0">
                  <c:v>one Unlaoded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LoadedInBenchmark!$B$1:$E$1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LoadedInBenchmark!$B$7:$E$7</c:f>
              <c:numCache>
                <c:formatCode>General</c:formatCode>
                <c:ptCount val="4"/>
                <c:pt idx="0">
                  <c:v>5501</c:v>
                </c:pt>
                <c:pt idx="1">
                  <c:v>54806</c:v>
                </c:pt>
                <c:pt idx="2">
                  <c:v>541307</c:v>
                </c:pt>
                <c:pt idx="3">
                  <c:v>5344436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65F-4A54-9961-24EB05D199FE}"/>
            </c:ext>
          </c:extLst>
        </c:ser>
        <c:ser>
          <c:idx val="6"/>
          <c:order val="6"/>
          <c:tx>
            <c:strRef>
              <c:f>LoadedInBenchmark!$A$8</c:f>
              <c:strCache>
                <c:ptCount val="1"/>
                <c:pt idx="0">
                  <c:v>two Unlaoded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LoadedInBenchmark!$B$1:$E$1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LoadedInBenchmark!$B$8:$E$8</c:f>
              <c:numCache>
                <c:formatCode>General</c:formatCode>
                <c:ptCount val="4"/>
                <c:pt idx="0">
                  <c:v>4899</c:v>
                </c:pt>
                <c:pt idx="1">
                  <c:v>61437</c:v>
                </c:pt>
                <c:pt idx="2">
                  <c:v>542242</c:v>
                </c:pt>
                <c:pt idx="3">
                  <c:v>5476202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65F-4A54-9961-24EB05D199FE}"/>
            </c:ext>
          </c:extLst>
        </c:ser>
        <c:ser>
          <c:idx val="7"/>
          <c:order val="7"/>
          <c:tx>
            <c:strRef>
              <c:f>LoadedInBenchmark!$A$9</c:f>
              <c:strCache>
                <c:ptCount val="1"/>
                <c:pt idx="0">
                  <c:v>three Unlaoded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LoadedInBenchmark!$B$1:$E$1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LoadedInBenchmark!$B$9:$E$9</c:f>
              <c:numCache>
                <c:formatCode>General</c:formatCode>
                <c:ptCount val="4"/>
                <c:pt idx="0">
                  <c:v>7725</c:v>
                </c:pt>
                <c:pt idx="1">
                  <c:v>59505</c:v>
                </c:pt>
                <c:pt idx="2">
                  <c:v>615722</c:v>
                </c:pt>
                <c:pt idx="3">
                  <c:v>6228051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65F-4A54-9961-24EB05D199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2697000"/>
        <c:axId val="802694048"/>
      </c:lineChart>
      <c:catAx>
        <c:axId val="802697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Loops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694048"/>
        <c:crosses val="autoZero"/>
        <c:auto val="1"/>
        <c:lblAlgn val="ctr"/>
        <c:lblOffset val="100"/>
        <c:noMultiLvlLbl val="0"/>
      </c:catAx>
      <c:valAx>
        <c:axId val="80269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Microseconds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697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9132635994030132E-2"/>
          <c:y val="0.79330364156401034"/>
          <c:w val="0.94086736400596982"/>
          <c:h val="0.206696069643005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07552-4B6D-437A-A0E0-DF254198B293}" type="datetimeFigureOut">
              <a:rPr lang="en-AU" smtClean="0"/>
              <a:t>6/11/2018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50DCD-2527-4347-A0F3-E863B3C2BC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What is data </a:t>
            </a:r>
            <a:r>
              <a:rPr lang="en-AU" dirty="0" err="1"/>
              <a:t>centeric</a:t>
            </a:r>
            <a:r>
              <a:rPr lang="en-AU" dirty="0"/>
              <a:t> sharing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What is </a:t>
            </a:r>
            <a:r>
              <a:rPr lang="en-AU" dirty="0" err="1"/>
              <a:t>contus</a:t>
            </a:r>
            <a:r>
              <a:rPr lang="en-AU" dirty="0"/>
              <a:t> </a:t>
            </a:r>
            <a:r>
              <a:rPr lang="en-AU" dirty="0" err="1"/>
              <a:t>authrsation</a:t>
            </a: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How </a:t>
            </a:r>
            <a:r>
              <a:rPr lang="en-AU" dirty="0" err="1"/>
              <a:t>Iot</a:t>
            </a:r>
            <a:r>
              <a:rPr lang="en-AU" dirty="0"/>
              <a:t> devices can be </a:t>
            </a:r>
            <a:r>
              <a:rPr lang="en-AU" dirty="0" err="1"/>
              <a:t>utislied</a:t>
            </a:r>
            <a:r>
              <a:rPr lang="en-AU" dirty="0"/>
              <a:t> for </a:t>
            </a:r>
            <a:r>
              <a:rPr lang="en-AU" dirty="0" err="1"/>
              <a:t>conextical</a:t>
            </a:r>
            <a:r>
              <a:rPr lang="en-AU" dirty="0"/>
              <a:t>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Some use  cases this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About the </a:t>
            </a:r>
            <a:r>
              <a:rPr lang="en-AU" dirty="0" err="1"/>
              <a:t>implemneation</a:t>
            </a:r>
            <a:r>
              <a:rPr lang="en-AU" dirty="0"/>
              <a:t> I created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Then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50DCD-2527-4347-A0F3-E863B3C2BC1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780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Subject centric system subject can share their information </a:t>
            </a:r>
            <a:r>
              <a:rPr lang="en-AU" dirty="0" err="1"/>
              <a:t>iresspective</a:t>
            </a:r>
            <a:r>
              <a:rPr lang="en-AU" dirty="0"/>
              <a:t> of the platform removing the </a:t>
            </a:r>
            <a:r>
              <a:rPr lang="en-AU" dirty="0" err="1"/>
              <a:t>addmistive</a:t>
            </a:r>
            <a:r>
              <a:rPr lang="en-AU" dirty="0"/>
              <a:t> </a:t>
            </a:r>
            <a:r>
              <a:rPr lang="en-AU" dirty="0" err="1"/>
              <a:t>boundy</a:t>
            </a: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In subject centric data sharing the data subject can share their data from a common </a:t>
            </a:r>
            <a:r>
              <a:rPr lang="en-AU" dirty="0" err="1"/>
              <a:t>platrom</a:t>
            </a:r>
            <a:r>
              <a:rPr lang="en-AU" dirty="0"/>
              <a:t> </a:t>
            </a:r>
            <a:r>
              <a:rPr lang="en-AU" dirty="0" err="1"/>
              <a:t>irespetiec</a:t>
            </a:r>
            <a:r>
              <a:rPr lang="en-AU" dirty="0"/>
              <a:t> of the data </a:t>
            </a:r>
            <a:r>
              <a:rPr lang="en-AU" dirty="0" err="1"/>
              <a:t>cusdiation</a:t>
            </a:r>
            <a:r>
              <a:rPr lang="en-AU" dirty="0"/>
              <a:t> which is hosting </a:t>
            </a:r>
            <a:r>
              <a:rPr lang="en-AU" dirty="0" err="1"/>
              <a:t>theirdata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50DCD-2527-4347-A0F3-E863B3C2BC1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3773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* </a:t>
            </a:r>
            <a:r>
              <a:rPr lang="en-AU" dirty="0" err="1"/>
              <a:t>Contex</a:t>
            </a:r>
            <a:r>
              <a:rPr lang="en-AU" dirty="0"/>
              <a:t> –aware: sharing data with </a:t>
            </a:r>
            <a:r>
              <a:rPr lang="en-AU" dirty="0" err="1"/>
              <a:t>extinral</a:t>
            </a:r>
            <a:r>
              <a:rPr lang="en-AU" dirty="0"/>
              <a:t> </a:t>
            </a:r>
            <a:r>
              <a:rPr lang="en-AU" dirty="0" err="1"/>
              <a:t>conex</a:t>
            </a:r>
            <a:r>
              <a:rPr lang="en-AU" dirty="0"/>
              <a:t> provider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50DCD-2527-4347-A0F3-E863B3C2BC1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543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50DCD-2527-4347-A0F3-E863B3C2BC1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7965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50DCD-2527-4347-A0F3-E863B3C2BC1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9613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REPLACE 2</a:t>
            </a:r>
            <a:r>
              <a:rPr lang="en-AU" baseline="30000" dirty="0"/>
              <a:t>nd</a:t>
            </a:r>
            <a:r>
              <a:rPr lang="en-AU" dirty="0"/>
              <a:t>  CHART with LOADED VS UNLOADE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50DCD-2527-4347-A0F3-E863B3C2BC1F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0547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50DCD-2527-4347-A0F3-E863B3C2BC1F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388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D96-48C0-4EFA-AF30-C98864E82DA9}" type="datetimeFigureOut">
              <a:rPr lang="en-AU" smtClean="0"/>
              <a:t>6/11/2018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52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D96-48C0-4EFA-AF30-C98864E82DA9}" type="datetimeFigureOut">
              <a:rPr lang="en-AU" smtClean="0"/>
              <a:t>6/11/2018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027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D96-48C0-4EFA-AF30-C98864E82DA9}" type="datetimeFigureOut">
              <a:rPr lang="en-AU" smtClean="0"/>
              <a:t>6/11/2018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760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D96-48C0-4EFA-AF30-C98864E82DA9}" type="datetimeFigureOut">
              <a:rPr lang="en-AU" smtClean="0"/>
              <a:t>6/11/2018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188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D96-48C0-4EFA-AF30-C98864E82DA9}" type="datetimeFigureOut">
              <a:rPr lang="en-AU" smtClean="0"/>
              <a:t>6/11/2018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338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D96-48C0-4EFA-AF30-C98864E82DA9}" type="datetimeFigureOut">
              <a:rPr lang="en-AU" smtClean="0"/>
              <a:t>6/11/2018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887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D96-48C0-4EFA-AF30-C98864E82DA9}" type="datetimeFigureOut">
              <a:rPr lang="en-AU" smtClean="0"/>
              <a:t>6/11/2018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427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D96-48C0-4EFA-AF30-C98864E82DA9}" type="datetimeFigureOut">
              <a:rPr lang="en-AU" smtClean="0"/>
              <a:t>6/11/2018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42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D96-48C0-4EFA-AF30-C98864E82DA9}" type="datetimeFigureOut">
              <a:rPr lang="en-AU" smtClean="0"/>
              <a:t>6/11/2018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202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D96-48C0-4EFA-AF30-C98864E82DA9}" type="datetimeFigureOut">
              <a:rPr lang="en-AU" smtClean="0"/>
              <a:t>6/11/2018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137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D96-48C0-4EFA-AF30-C98864E82DA9}" type="datetimeFigureOut">
              <a:rPr lang="en-AU" smtClean="0"/>
              <a:t>6/11/2018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73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D96-48C0-4EFA-AF30-C98864E82DA9}" type="datetimeFigureOut">
              <a:rPr lang="en-AU" smtClean="0"/>
              <a:t>6/11/2018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13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D96-48C0-4EFA-AF30-C98864E82DA9}" type="datetimeFigureOut">
              <a:rPr lang="en-AU" smtClean="0"/>
              <a:t>6/11/2018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38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D96-48C0-4EFA-AF30-C98864E82DA9}" type="datetimeFigureOut">
              <a:rPr lang="en-AU" smtClean="0"/>
              <a:t>6/11/2018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41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D96-48C0-4EFA-AF30-C98864E82DA9}" type="datetimeFigureOut">
              <a:rPr lang="en-AU" smtClean="0"/>
              <a:t>6/11/2018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0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D96-48C0-4EFA-AF30-C98864E82DA9}" type="datetimeFigureOut">
              <a:rPr lang="en-AU" smtClean="0"/>
              <a:t>6/11/2018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96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A4D96-48C0-4EFA-AF30-C98864E82DA9}" type="datetimeFigureOut">
              <a:rPr lang="en-AU" smtClean="0"/>
              <a:t>6/11/2018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198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20F2-DA6E-45FF-B58A-F519FDCB1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76462"/>
            <a:ext cx="7766936" cy="1424031"/>
          </a:xfrm>
        </p:spPr>
        <p:txBody>
          <a:bodyPr/>
          <a:lstStyle/>
          <a:p>
            <a:r>
              <a:rPr lang="en-GB" sz="4400" dirty="0"/>
              <a:t>Continuous Authorisation</a:t>
            </a:r>
            <a:br>
              <a:rPr lang="en-GB" sz="4400" dirty="0"/>
            </a:br>
            <a:r>
              <a:rPr lang="en-GB" sz="4400" dirty="0"/>
              <a:t> For Subject-centric </a:t>
            </a:r>
            <a:br>
              <a:rPr lang="en-GB" sz="4400" dirty="0"/>
            </a:br>
            <a:r>
              <a:rPr lang="en-GB" sz="4400" dirty="0"/>
              <a:t>Data Sharing </a:t>
            </a:r>
            <a:endParaRPr lang="en-AU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C6CFE-5668-497E-94CC-3E5CD9365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By: Paul Sarda, Jabbed </a:t>
            </a:r>
            <a:r>
              <a:rPr lang="en-AU" dirty="0" err="1"/>
              <a:t>Morsherd</a:t>
            </a:r>
            <a:r>
              <a:rPr lang="en-AU" dirty="0"/>
              <a:t> Alan Coleman</a:t>
            </a:r>
          </a:p>
          <a:p>
            <a:r>
              <a:rPr lang="en-AU" dirty="0"/>
              <a:t>Swinburne university of technology  </a:t>
            </a:r>
          </a:p>
        </p:txBody>
      </p:sp>
    </p:spTree>
    <p:extLst>
      <p:ext uri="{BB962C8B-B14F-4D97-AF65-F5344CB8AC3E}">
        <p14:creationId xmlns:p14="http://schemas.microsoft.com/office/powerpoint/2010/main" val="20038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D5CE-91DA-4569-B06E-801D6320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AU"/>
              <a:t>Use Case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2E2A2-F845-4361-9807-88F2FDB8F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52589"/>
            <a:ext cx="6892668" cy="388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Sleep Video camera sharing </a:t>
            </a:r>
            <a:endParaRPr lang="en-US" dirty="0" err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1A7CA-6A50-4CF8-9AD2-DD8FBD63B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65" y="1258949"/>
            <a:ext cx="8532585" cy="498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0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181A0-0595-40B7-872A-F35F5A74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1E0FB-7F60-47E9-9767-16F2753D8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948770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dirty="0"/>
              <a:t>Comprised of serval programs</a:t>
            </a:r>
          </a:p>
          <a:p>
            <a:r>
              <a:rPr lang="en-AU" dirty="0"/>
              <a:t>Policies</a:t>
            </a:r>
          </a:p>
          <a:p>
            <a:r>
              <a:rPr lang="en-AU" dirty="0"/>
              <a:t>Attempted to recreate two use cases</a:t>
            </a:r>
          </a:p>
          <a:p>
            <a:pPr lvl="1"/>
            <a:r>
              <a:rPr lang="en-AU" sz="1800" dirty="0"/>
              <a:t>Sharing an Ip camera feed when the data subject is not home (live data)</a:t>
            </a:r>
          </a:p>
          <a:p>
            <a:r>
              <a:rPr lang="en-AU" dirty="0"/>
              <a:t>Benchmarking</a:t>
            </a:r>
          </a:p>
          <a:p>
            <a:endParaRPr lang="en-AU" dirty="0"/>
          </a:p>
        </p:txBody>
      </p:sp>
      <p:pic>
        <p:nvPicPr>
          <p:cNvPr id="4" name="Picture 4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FEBA8FDB-E804-4586-B6FE-F8BB9538A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790" y="2162142"/>
            <a:ext cx="4008894" cy="340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20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6172-D72C-46CC-836A-358B8F35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Implementation -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B5B4E-76FF-4F07-8565-C5472D6CA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Authorisation manger</a:t>
            </a:r>
          </a:p>
          <a:p>
            <a:pPr lvl="1"/>
            <a:r>
              <a:rPr lang="en-GB" dirty="0"/>
              <a:t>prototype context provider library</a:t>
            </a:r>
          </a:p>
          <a:p>
            <a:pPr lvl="1"/>
            <a:r>
              <a:rPr lang="en-GB" dirty="0"/>
              <a:t>Rest API Server</a:t>
            </a:r>
          </a:p>
          <a:p>
            <a:pPr lvl="1"/>
            <a:r>
              <a:rPr lang="en-GB" dirty="0"/>
              <a:t>policy creation web page</a:t>
            </a:r>
          </a:p>
          <a:p>
            <a:pPr lvl="1"/>
            <a:r>
              <a:rPr lang="en-GB" dirty="0"/>
              <a:t>Benchmarking application</a:t>
            </a:r>
          </a:p>
          <a:p>
            <a:r>
              <a:rPr lang="en-GB" dirty="0"/>
              <a:t>Example data custodians page</a:t>
            </a:r>
          </a:p>
          <a:p>
            <a:pPr lvl="1"/>
            <a:r>
              <a:rPr lang="en-GB" dirty="0" err="1"/>
              <a:t>Contunisus</a:t>
            </a:r>
            <a:r>
              <a:rPr lang="en-GB" dirty="0"/>
              <a:t> data resource example page</a:t>
            </a:r>
          </a:p>
          <a:p>
            <a:r>
              <a:rPr lang="en-GB" dirty="0"/>
              <a:t>Companion applications</a:t>
            </a:r>
          </a:p>
          <a:p>
            <a:pPr lvl="1"/>
            <a:r>
              <a:rPr lang="en-GB" dirty="0"/>
              <a:t>Android application</a:t>
            </a:r>
          </a:p>
          <a:p>
            <a:pPr lvl="1"/>
            <a:r>
              <a:rPr lang="en-GB" dirty="0"/>
              <a:t>Tizen OS application </a:t>
            </a:r>
          </a:p>
        </p:txBody>
      </p:sp>
    </p:spTree>
    <p:extLst>
      <p:ext uri="{BB962C8B-B14F-4D97-AF65-F5344CB8AC3E}">
        <p14:creationId xmlns:p14="http://schemas.microsoft.com/office/powerpoint/2010/main" val="140530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A7AB-42DA-410F-813E-A88361D9E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AU"/>
              <a:t>Implementation - Polices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7181-75F6-4607-878C-913C8E103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301886" cy="3560733"/>
          </a:xfrm>
        </p:spPr>
        <p:txBody>
          <a:bodyPr>
            <a:normAutofit/>
          </a:bodyPr>
          <a:lstStyle/>
          <a:p>
            <a:r>
              <a:rPr lang="en-AU" dirty="0"/>
              <a:t>Polices are implemented as C# classes</a:t>
            </a:r>
          </a:p>
          <a:p>
            <a:r>
              <a:rPr lang="en-AU" dirty="0"/>
              <a:t>These classes can be serialised and deserialised by the newtonsoft Jsonconvertion library</a:t>
            </a:r>
          </a:p>
          <a:p>
            <a:r>
              <a:rPr lang="en-AU" dirty="0"/>
              <a:t>Utilises Context providers</a:t>
            </a:r>
          </a:p>
          <a:p>
            <a:r>
              <a:rPr lang="en-AU" dirty="0" err="1"/>
              <a:t>Stuchute</a:t>
            </a:r>
            <a:r>
              <a:rPr lang="en-AU" dirty="0"/>
              <a:t> listed to the right</a:t>
            </a:r>
          </a:p>
          <a:p>
            <a:r>
              <a:rPr lang="en-AU" dirty="0"/>
              <a:t>Example policy next slide</a:t>
            </a:r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8C064F-29D6-484A-935B-EFA856218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73" y="2392731"/>
            <a:ext cx="5521521" cy="242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90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9FFC-5151-43A6-9724-391A7622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Policy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3F1338-54EE-4117-B1F5-085F1A056655}"/>
              </a:ext>
            </a:extLst>
          </p:cNvPr>
          <p:cNvSpPr/>
          <p:nvPr/>
        </p:nvSpPr>
        <p:spPr>
          <a:xfrm>
            <a:off x="677334" y="1438442"/>
            <a:ext cx="8940265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"Author"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200" dirty="0">
                <a:solidFill>
                  <a:srgbClr val="CE9178"/>
                </a:solidFill>
                <a:latin typeface="Consolas" panose="020B0609020204030204" pitchFamily="49" charset="0"/>
              </a:rPr>
              <a:t>"Not paul"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Proity</a:t>
            </a:r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"Decision"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200" dirty="0">
                <a:solidFill>
                  <a:srgbClr val="CE9178"/>
                </a:solidFill>
                <a:latin typeface="Consolas" panose="020B0609020204030204" pitchFamily="49" charset="0"/>
              </a:rPr>
              <a:t>"Sharing ip </a:t>
            </a:r>
            <a:r>
              <a:rPr lang="en-AU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camrea</a:t>
            </a:r>
            <a:r>
              <a:rPr lang="en-AU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DataConsumer</a:t>
            </a:r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{ </a:t>
            </a:r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200" dirty="0">
                <a:solidFill>
                  <a:srgbClr val="CE9178"/>
                </a:solidFill>
                <a:latin typeface="Consolas" panose="020B0609020204030204" pitchFamily="49" charset="0"/>
              </a:rPr>
              <a:t>"paul 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"Value"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200" dirty="0">
                <a:solidFill>
                  <a:srgbClr val="CE9178"/>
                </a:solidFill>
                <a:latin typeface="Consolas" panose="020B0609020204030204" pitchFamily="49" charset="0"/>
              </a:rPr>
              <a:t>"pfsarda23@gmail.com"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pPr lvl="1"/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PrivacyOblgations</a:t>
            </a:r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{ </a:t>
            </a:r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"Purpose"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200" dirty="0">
                <a:solidFill>
                  <a:srgbClr val="CE9178"/>
                </a:solidFill>
                <a:latin typeface="Consolas" panose="020B0609020204030204" pitchFamily="49" charset="0"/>
              </a:rPr>
              <a:t>"View my IP </a:t>
            </a:r>
            <a:r>
              <a:rPr lang="en-AU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camrea</a:t>
            </a:r>
            <a:r>
              <a:rPr lang="en-AU" sz="1200" dirty="0">
                <a:solidFill>
                  <a:srgbClr val="CE9178"/>
                </a:solidFill>
                <a:latin typeface="Consolas" panose="020B0609020204030204" pitchFamily="49" charset="0"/>
              </a:rPr>
              <a:t> when </a:t>
            </a:r>
            <a:r>
              <a:rPr lang="en-AU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im</a:t>
            </a:r>
            <a:r>
              <a:rPr lang="en-AU" sz="1200" dirty="0">
                <a:solidFill>
                  <a:srgbClr val="CE9178"/>
                </a:solidFill>
                <a:latin typeface="Consolas" panose="020B0609020204030204" pitchFamily="49" charset="0"/>
              </a:rPr>
              <a:t> not home"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"Granularity"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200" dirty="0">
                <a:solidFill>
                  <a:srgbClr val="CE9178"/>
                </a:solidFill>
                <a:latin typeface="Consolas" panose="020B0609020204030204" pitchFamily="49" charset="0"/>
              </a:rPr>
              <a:t>"None"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"Anonymisation"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200" dirty="0">
                <a:solidFill>
                  <a:srgbClr val="CE9178"/>
                </a:solidFill>
                <a:latin typeface="Consolas" panose="020B0609020204030204" pitchFamily="49" charset="0"/>
              </a:rPr>
              <a:t>"None"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Notifaction</a:t>
            </a:r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200" dirty="0">
                <a:solidFill>
                  <a:srgbClr val="CE9178"/>
                </a:solidFill>
                <a:latin typeface="Consolas" panose="020B0609020204030204" pitchFamily="49" charset="0"/>
              </a:rPr>
              <a:t>"None"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"Accounting"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200" dirty="0">
                <a:solidFill>
                  <a:srgbClr val="CE9178"/>
                </a:solidFill>
                <a:latin typeface="Consolas" panose="020B0609020204030204" pitchFamily="49" charset="0"/>
              </a:rPr>
              <a:t>"None“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pPr lvl="1"/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ResharingObligations</a:t>
            </a:r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{ </a:t>
            </a:r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CanShare</a:t>
            </a:r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"Cardinality"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"Recurring"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pPr lvl="1"/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JsonCompositeContex</a:t>
            </a:r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pPr lvl="2"/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Conteiexs</a:t>
            </a:r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pPr lvl="3"/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</a:t>
            </a:r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pPr lvl="4"/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TempTest</a:t>
            </a:r>
            <a:r>
              <a:rPr lang="en-AU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4"/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"Interval"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4"/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ContextProvider</a:t>
            </a:r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pPr lvl="5"/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	"$type"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200" dirty="0">
                <a:solidFill>
                  <a:srgbClr val="CE9178"/>
                </a:solidFill>
                <a:latin typeface="Consolas" panose="020B0609020204030204" pitchFamily="49" charset="0"/>
              </a:rPr>
              <a:t>“…"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6"/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"URL"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200" dirty="0">
                <a:solidFill>
                  <a:srgbClr val="CE9178"/>
                </a:solidFill>
                <a:latin typeface="Consolas" panose="020B0609020204030204" pitchFamily="49" charset="0"/>
              </a:rPr>
              <a:t>"https://restserver.conveyor.cloud/api/watch/GetLocation/zibqmpenzd"</a:t>
            </a:r>
            <a:endParaRPr lang="en-AU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5"/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lvl="5"/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GivenValue</a:t>
            </a:r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{ </a:t>
            </a:r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"$type"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200" dirty="0">
                <a:solidFill>
                  <a:srgbClr val="CE9178"/>
                </a:solidFill>
                <a:latin typeface="Consolas" panose="020B0609020204030204" pitchFamily="49" charset="0"/>
              </a:rPr>
              <a:t>“…"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"Lat"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200" dirty="0">
                <a:solidFill>
                  <a:srgbClr val="B5CEA8"/>
                </a:solidFill>
                <a:latin typeface="Consolas" panose="020B0609020204030204" pitchFamily="49" charset="0"/>
              </a:rPr>
              <a:t>-37.83933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"Lon"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200" dirty="0">
                <a:solidFill>
                  <a:srgbClr val="B5CEA8"/>
                </a:solidFill>
                <a:latin typeface="Consolas" panose="020B0609020204030204" pitchFamily="49" charset="0"/>
              </a:rPr>
              <a:t>145.2042165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lvl="5"/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IContexOperator</a:t>
            </a:r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{ </a:t>
            </a:r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"$type"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200" dirty="0">
                <a:solidFill>
                  <a:srgbClr val="CE9178"/>
                </a:solidFill>
                <a:latin typeface="Consolas" panose="020B0609020204030204" pitchFamily="49" charset="0"/>
              </a:rPr>
              <a:t>“…"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 "Radius"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pPr lvl="4"/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lvl="4"/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"Glue"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4"/>
            <a:r>
              <a:rPr lang="en-AU" sz="1200" dirty="0">
                <a:solidFill>
                  <a:srgbClr val="9CDCFE"/>
                </a:solidFill>
                <a:latin typeface="Consolas" panose="020B0609020204030204" pitchFamily="49" charset="0"/>
              </a:rPr>
              <a:t>"Not"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AU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3"/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A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84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95FE-EFB3-444C-BE4E-9FDB2FB5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Implementation –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18EE4-69D2-4B6C-AA0A-7C34753CF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Video recoding of demo</a:t>
            </a:r>
          </a:p>
        </p:txBody>
      </p:sp>
    </p:spTree>
    <p:extLst>
      <p:ext uri="{BB962C8B-B14F-4D97-AF65-F5344CB8AC3E}">
        <p14:creationId xmlns:p14="http://schemas.microsoft.com/office/powerpoint/2010/main" val="208898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15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37CA60-555A-43EC-A201-FAA1DF38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91" y="424707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Implementation – Benchmark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FFF43EF1-1CDF-4FF6-8AB5-35570FD452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34458"/>
              </p:ext>
            </p:extLst>
          </p:nvPr>
        </p:nvGraphicFramePr>
        <p:xfrm>
          <a:off x="1968366" y="2079057"/>
          <a:ext cx="6347861" cy="346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19491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61E1-4565-48FC-B0B6-F5162B7F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3B597-3186-44B3-BBCE-256853CD6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Implementation related</a:t>
            </a:r>
          </a:p>
          <a:p>
            <a:pPr lvl="1"/>
            <a:r>
              <a:rPr lang="en-AU" dirty="0"/>
              <a:t>Only a single AM exists in our system but was design so the URL could be changed</a:t>
            </a:r>
          </a:p>
          <a:p>
            <a:pPr lvl="1"/>
            <a:r>
              <a:rPr lang="en-AU" dirty="0" err="1"/>
              <a:t>Conunteus</a:t>
            </a:r>
            <a:r>
              <a:rPr lang="en-AU" dirty="0"/>
              <a:t> checking is completed on client side live data version need to be created</a:t>
            </a:r>
          </a:p>
          <a:p>
            <a:pPr lvl="1"/>
            <a:r>
              <a:rPr lang="en-AU" dirty="0"/>
              <a:t>Tokens do not expire </a:t>
            </a:r>
          </a:p>
          <a:p>
            <a:pPr lvl="1"/>
            <a:r>
              <a:rPr lang="en-AU" dirty="0"/>
              <a:t>Resharing is not implemented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4284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568B-47E2-4485-8A4F-C761DB5C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EB0C-AAEA-45EF-9DB6-4C0EA8298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87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51BA-F3E9-473F-887B-EDC0B334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 for your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68379-4503-4221-B604-68E8939B6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9616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010F-5E3A-472E-A713-DE619C5A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prestation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CDDE3-9AE7-45B5-8E2E-D164A0E12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Motivation </a:t>
            </a:r>
          </a:p>
          <a:p>
            <a:r>
              <a:rPr lang="en-US" dirty="0"/>
              <a:t>IOT based services for contextual information</a:t>
            </a:r>
          </a:p>
          <a:p>
            <a:r>
              <a:rPr lang="en-US" dirty="0"/>
              <a:t>Use case</a:t>
            </a:r>
          </a:p>
          <a:p>
            <a:r>
              <a:rPr lang="en-US" dirty="0"/>
              <a:t>Implementation </a:t>
            </a:r>
          </a:p>
          <a:p>
            <a:r>
              <a:rPr lang="en-US" dirty="0"/>
              <a:t>Conclusion </a:t>
            </a:r>
          </a:p>
          <a:p>
            <a:r>
              <a:rPr lang="en-US" dirty="0"/>
              <a:t>Questions answer </a:t>
            </a:r>
          </a:p>
        </p:txBody>
      </p:sp>
    </p:spTree>
    <p:extLst>
      <p:ext uri="{BB962C8B-B14F-4D97-AF65-F5344CB8AC3E}">
        <p14:creationId xmlns:p14="http://schemas.microsoft.com/office/powerpoint/2010/main" val="218826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1F8F-9BFE-4624-A678-E03C2688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Subject Centric Data Sharing</a:t>
            </a:r>
          </a:p>
        </p:txBody>
      </p:sp>
      <p:pic>
        <p:nvPicPr>
          <p:cNvPr id="4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00A8E6C8-D99D-42FE-8446-69C6C8916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25381" y="2573563"/>
            <a:ext cx="3076575" cy="2790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9F1AEF0-E518-496F-A3D3-6BDB3B0AF175}"/>
              </a:ext>
            </a:extLst>
          </p:cNvPr>
          <p:cNvGrpSpPr/>
          <p:nvPr/>
        </p:nvGrpSpPr>
        <p:grpSpPr>
          <a:xfrm>
            <a:off x="787992" y="2533169"/>
            <a:ext cx="3787201" cy="3246430"/>
            <a:chOff x="787992" y="2533169"/>
            <a:chExt cx="3787201" cy="3246430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C3044C4B-EB2D-4E42-A00A-24396F3C7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7993" y="2533169"/>
              <a:ext cx="3787200" cy="286698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0B5E62-1638-48A9-B16B-B61CA87EDA01}"/>
                </a:ext>
              </a:extLst>
            </p:cNvPr>
            <p:cNvSpPr txBox="1"/>
            <p:nvPr/>
          </p:nvSpPr>
          <p:spPr>
            <a:xfrm>
              <a:off x="787992" y="5410267"/>
              <a:ext cx="3787201" cy="369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Traditional System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67B2A8E-43D0-43C0-A98D-FFE23EF6A61B}"/>
              </a:ext>
            </a:extLst>
          </p:cNvPr>
          <p:cNvSpPr txBox="1"/>
          <p:nvPr/>
        </p:nvSpPr>
        <p:spPr>
          <a:xfrm>
            <a:off x="5825380" y="5364388"/>
            <a:ext cx="307657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Subject Centric system</a:t>
            </a:r>
          </a:p>
        </p:txBody>
      </p:sp>
    </p:spTree>
    <p:extLst>
      <p:ext uri="{BB962C8B-B14F-4D97-AF65-F5344CB8AC3E}">
        <p14:creationId xmlns:p14="http://schemas.microsoft.com/office/powerpoint/2010/main" val="77997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A320-4B7F-4E0C-8D5C-92B463DE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Objectives of subject centric data sharing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D9A5-0F8D-41B9-85FD-B37E54B1F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AU" dirty="0"/>
              <a:t>In Subject-centric data sharing individuals want to achieve</a:t>
            </a:r>
            <a:endParaRPr lang="en-US" dirty="0"/>
          </a:p>
          <a:p>
            <a:pPr lvl="1"/>
            <a:r>
              <a:rPr lang="en-AU" dirty="0"/>
              <a:t>Context – aware sharing</a:t>
            </a:r>
            <a:endParaRPr lang="en-US" dirty="0"/>
          </a:p>
          <a:p>
            <a:pPr lvl="1"/>
            <a:r>
              <a:rPr lang="en-AU" dirty="0"/>
              <a:t>Privacy persevering sharing</a:t>
            </a:r>
          </a:p>
          <a:p>
            <a:pPr lvl="1"/>
            <a:r>
              <a:rPr lang="en-AU" dirty="0"/>
              <a:t>Resharing of data</a:t>
            </a:r>
          </a:p>
          <a:p>
            <a:pPr lvl="1"/>
            <a:r>
              <a:rPr lang="en-AU" dirty="0"/>
              <a:t>continuous authorization 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143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6B4C-975F-416C-99A6-0FD2140F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 </a:t>
            </a:r>
            <a:r>
              <a:rPr lang="en-AU" dirty="0"/>
              <a:t>authorisation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B34CC-3299-4667-9F89-C8A7E8237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 dirty="0"/>
              <a:t>Authorisation decision</a:t>
            </a:r>
            <a:r>
              <a:rPr lang="en-US" dirty="0"/>
              <a:t> is checked at a predefined interval</a:t>
            </a:r>
            <a:endParaRPr lang="en-AU" dirty="0"/>
          </a:p>
          <a:p>
            <a:r>
              <a:rPr lang="en-US" dirty="0"/>
              <a:t>This is checkered by an </a:t>
            </a:r>
            <a:r>
              <a:rPr lang="en-AU" dirty="0"/>
              <a:t>authorisation</a:t>
            </a:r>
            <a:r>
              <a:rPr lang="en-US" dirty="0"/>
              <a:t> manger</a:t>
            </a:r>
          </a:p>
          <a:p>
            <a:r>
              <a:rPr lang="en-US" dirty="0"/>
              <a:t>Only certain </a:t>
            </a:r>
            <a:r>
              <a:rPr lang="en-AU" dirty="0"/>
              <a:t>Attributes </a:t>
            </a:r>
            <a:r>
              <a:rPr lang="en-US" dirty="0"/>
              <a:t>of the </a:t>
            </a:r>
            <a:r>
              <a:rPr lang="en-AU" dirty="0"/>
              <a:t>authorisation</a:t>
            </a:r>
            <a:r>
              <a:rPr lang="en-US" dirty="0"/>
              <a:t> policy are checked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4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6B4C-975F-416C-99A6-0FD2140F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Continuous </a:t>
            </a:r>
            <a:r>
              <a:rPr lang="en-AU"/>
              <a:t>authorisation</a:t>
            </a:r>
            <a:r>
              <a:rPr lang="en-US"/>
              <a:t> 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50D37CA-4816-448A-B208-2CE48D90A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829" y="1411941"/>
            <a:ext cx="7649945" cy="44424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B34CC-3299-4667-9F89-C8A7E823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500"/>
          </a:p>
          <a:p>
            <a:endParaRPr lang="en-US" sz="1500"/>
          </a:p>
          <a:p>
            <a:endParaRPr lang="en-US" sz="15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145A50-2268-4337-90B6-1F9F470B0486}"/>
              </a:ext>
            </a:extLst>
          </p:cNvPr>
          <p:cNvSpPr/>
          <p:nvPr/>
        </p:nvSpPr>
        <p:spPr>
          <a:xfrm>
            <a:off x="3070459" y="3869356"/>
            <a:ext cx="2247500" cy="18769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78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1046-A986-4F58-94DC-B94D4782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based services for contextual information</a:t>
            </a:r>
            <a:endParaRPr lang="en-AU" dirty="0"/>
          </a:p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54C2-7056-4370-89D2-9B77F72D8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 dirty="0"/>
              <a:t>Different IOT devices contains different kinds of sensors, which provided different kinds of contextual information</a:t>
            </a:r>
            <a:endParaRPr lang="en-US" dirty="0"/>
          </a:p>
          <a:p>
            <a:r>
              <a:rPr lang="en-AU" dirty="0"/>
              <a:t>Such as</a:t>
            </a:r>
          </a:p>
          <a:p>
            <a:pPr lvl="1"/>
            <a:r>
              <a:rPr lang="en-AU" dirty="0"/>
              <a:t>Location</a:t>
            </a:r>
          </a:p>
          <a:p>
            <a:pPr lvl="1"/>
            <a:r>
              <a:rPr lang="en-AU" dirty="0"/>
              <a:t>Heart rate</a:t>
            </a:r>
          </a:p>
          <a:p>
            <a:pPr lvl="1"/>
            <a:r>
              <a:rPr lang="en-AU" dirty="0"/>
              <a:t>Light sensor</a:t>
            </a:r>
          </a:p>
          <a:p>
            <a:pPr lvl="1"/>
            <a:r>
              <a:rPr lang="en-AU" dirty="0"/>
              <a:t>Blood pressure </a:t>
            </a:r>
          </a:p>
          <a:p>
            <a:pPr lvl="1"/>
            <a:r>
              <a:rPr lang="en-AU" dirty="0"/>
              <a:t>Temperature </a:t>
            </a:r>
          </a:p>
          <a:p>
            <a:r>
              <a:rPr lang="en-AU" dirty="0"/>
              <a:t>Different IOT devices may have the same sensors but different 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87448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D5CE-91DA-4569-B06E-801D6320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AU"/>
              <a:t>Use Case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2E2A2-F845-4361-9807-88F2FDB8F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52589"/>
            <a:ext cx="6892668" cy="388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Location sharing with Ip camera</a:t>
            </a:r>
            <a:endParaRPr lang="en-US" dirty="0" err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4366C-0A49-4FE6-90ED-66A891C5E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30" y="1309106"/>
            <a:ext cx="7869752" cy="466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8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D5CE-91DA-4569-B06E-801D6320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AU" dirty="0"/>
              <a:t>Use Case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2E2A2-F845-4361-9807-88F2FDB8F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467" y="5907659"/>
            <a:ext cx="6892668" cy="388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Heart rate paramedics</a:t>
            </a:r>
            <a:endParaRPr lang="en-US" dirty="0" err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4F3D9-9AED-468E-AD4C-1AC891024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51" y="1216557"/>
            <a:ext cx="7547761" cy="514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253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359</Words>
  <Application>Microsoft Office PowerPoint</Application>
  <PresentationFormat>Widescreen</PresentationFormat>
  <Paragraphs>121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Trebuchet MS</vt:lpstr>
      <vt:lpstr>Wingdings 3</vt:lpstr>
      <vt:lpstr>Facet</vt:lpstr>
      <vt:lpstr>Continuous Authorisation  For Subject-centric  Data Sharing </vt:lpstr>
      <vt:lpstr>Structure of prestation</vt:lpstr>
      <vt:lpstr>Subject Centric Data Sharing</vt:lpstr>
      <vt:lpstr>Objectives of subject centric data sharing</vt:lpstr>
      <vt:lpstr>Continuous authorisation </vt:lpstr>
      <vt:lpstr>Continuous authorisation </vt:lpstr>
      <vt:lpstr>IOT based services for contextual information </vt:lpstr>
      <vt:lpstr>Use Case</vt:lpstr>
      <vt:lpstr>Use Case</vt:lpstr>
      <vt:lpstr>Use Case</vt:lpstr>
      <vt:lpstr>Implementation</vt:lpstr>
      <vt:lpstr>Implementation - Programs</vt:lpstr>
      <vt:lpstr>Implementation - Polices</vt:lpstr>
      <vt:lpstr>Example Policy</vt:lpstr>
      <vt:lpstr>Implementation – Demonstration</vt:lpstr>
      <vt:lpstr>Implementation – Benchmark</vt:lpstr>
      <vt:lpstr>Limitations</vt:lpstr>
      <vt:lpstr>Conclusion </vt:lpstr>
      <vt:lpstr>Thank you for your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Authorization For Subject-centric Data Sharing </dc:title>
  <dc:creator>paul sarda</dc:creator>
  <cp:lastModifiedBy>paul sarda</cp:lastModifiedBy>
  <cp:revision>367</cp:revision>
  <dcterms:created xsi:type="dcterms:W3CDTF">2018-11-05T06:05:41Z</dcterms:created>
  <dcterms:modified xsi:type="dcterms:W3CDTF">2018-11-06T11:09:40Z</dcterms:modified>
</cp:coreProperties>
</file>