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496570"/>
            <a:ext cx="10942955" cy="1783080"/>
          </a:xfrm>
        </p:spPr>
        <p:txBody>
          <a:bodyPr/>
          <a:p>
            <a:r>
              <a:rPr lang="en-US" altLang="en-US"/>
              <a:t> Traffic Control Simulation Using Dijkstra’s Algorithm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280285"/>
            <a:ext cx="10949305" cy="1974215"/>
          </a:xfrm>
        </p:spPr>
        <p:txBody>
          <a:bodyPr/>
          <a:p>
            <a:r>
              <a:rPr lang="en-US" altLang="en-US"/>
              <a:t> A Simulation for Traffic Light Control with Car Movements</a:t>
            </a:r>
            <a:endParaRPr lang="en-US" altLang="en-US"/>
          </a:p>
          <a:p>
            <a:r>
              <a:rPr lang="en-US" altLang="en-US"/>
              <a:t>Presented by: [Your Name]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User Interface with Tkinter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What is the role of Tkinter in the simulation?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Tkinter is used to create a simple user interface (UI) to start the simulation and select the emergency lane.</a:t>
            </a:r>
            <a:endParaRPr lang="en-US" altLang="en-US" sz="1800"/>
          </a:p>
          <a:p>
            <a:r>
              <a:rPr lang="en-US" altLang="en-US" sz="1800"/>
              <a:t>The user can choose an emergency lane and see the status of traffic lights.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root = Tk()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root.title("Traffic Control Simulation")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root.geometry("800x600")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r>
              <a:rPr lang="en-US" altLang="en-US" sz="1800"/>
              <a:t>Explanation:</a:t>
            </a:r>
            <a:endParaRPr lang="en-US" altLang="en-US" sz="1800"/>
          </a:p>
          <a:p>
            <a:r>
              <a:rPr lang="en-US" altLang="en-US" sz="1800"/>
              <a:t>Tkinter’s Entry widget allows users to input the emergency lane number.</a:t>
            </a:r>
            <a:endParaRPr lang="en-US" altLang="en-US" sz="1800"/>
          </a:p>
          <a:p>
            <a:r>
              <a:rPr lang="en-US" altLang="en-US" sz="1800"/>
              <a:t>The Button widget triggers the start of the simulation.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Main Simulation Logic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How does the simulation run?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The start_simulation function starts the traffic simulation based on the user's input.</a:t>
            </a:r>
            <a:endParaRPr lang="en-US" altLang="en-US" sz="1800"/>
          </a:p>
          <a:p>
            <a:r>
              <a:rPr lang="en-US" altLang="en-US" sz="1800"/>
              <a:t>It calls the necessary functions to initialize cars, update the traffic graph, and control the traffic lights.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start_simulation(emergency_lane_entry, status_label):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emergency_lane = int(emergency_lane_entry.get())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update_traffic_graph(traffic_graph)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initialize_cars()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optimal_lane = emergency_lane if emergency_lane in [1, 2, 3] else dijkstra(traffic_graph, start=1)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r>
              <a:rPr lang="en-US" altLang="en-US" sz="1800"/>
              <a:t>Explanation:</a:t>
            </a:r>
            <a:endParaRPr lang="en-US" altLang="en-US" sz="1800"/>
          </a:p>
          <a:p>
            <a:r>
              <a:rPr lang="en-US" altLang="en-US" sz="1800"/>
              <a:t>The simulation starts by taking the emergency lane input and then updates the graph and initializes car positions.</a:t>
            </a:r>
            <a:endParaRPr lang="en-US" altLang="en-US" sz="1800"/>
          </a:p>
          <a:p>
            <a:r>
              <a:rPr lang="en-US" altLang="en-US" sz="1800"/>
              <a:t>It also sets the optimal lane based on the user input or calculates it using Dijkstra’s algorithm.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US" altLang="en-US" sz="1800"/>
              <a:t>Summary of the Traffic Control Simulation: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Dijkstra’s algorithm helps find the optimal lane for emergency vehicles.</a:t>
            </a:r>
            <a:endParaRPr lang="en-US" altLang="en-US" sz="1800"/>
          </a:p>
          <a:p>
            <a:r>
              <a:rPr lang="en-US" altLang="en-US" sz="1800"/>
              <a:t>The traffic graph is dynamically updated to reflect real-time conditions.</a:t>
            </a:r>
            <a:endParaRPr lang="en-US" altLang="en-US" sz="1800"/>
          </a:p>
          <a:p>
            <a:r>
              <a:rPr lang="en-US" altLang="en-US" sz="1800"/>
              <a:t>The car movement is animated, and the traffic lights are controlled to optimize flow.</a:t>
            </a:r>
            <a:endParaRPr lang="en-US" altLang="en-US" sz="1800"/>
          </a:p>
          <a:p>
            <a:r>
              <a:rPr lang="en-US" altLang="en-US" sz="1800"/>
              <a:t>Tkinter provides a simple interface for user interaction.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937250"/>
          </a:xfrm>
        </p:spPr>
        <p:txBody>
          <a:bodyPr/>
          <a:p>
            <a:pPr algn="ctr"/>
            <a:r>
              <a:rPr lang="en-US" sz="9600"/>
              <a:t>THANKS</a:t>
            </a:r>
            <a:endParaRPr 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900"/>
            <a:ext cx="10972800" cy="684530"/>
          </a:xfrm>
        </p:spPr>
        <p:txBody>
          <a:bodyPr/>
          <a:p>
            <a:r>
              <a:rPr lang="en-US" altLang="en-US" sz="2400"/>
              <a:t>Introduction</a:t>
            </a:r>
            <a:br>
              <a:rPr lang="en-US" altLang="en-US" sz="2400"/>
            </a:br>
            <a:r>
              <a:rPr lang="en-US" altLang="en-US" sz="2400"/>
              <a:t>Overview of the Project:</a:t>
            </a: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The project is a traffic simulation where we control traffic lights and track car movements.</a:t>
            </a:r>
            <a:endParaRPr lang="en-US" altLang="en-US" sz="2000"/>
          </a:p>
          <a:p>
            <a:r>
              <a:rPr lang="en-US" altLang="en-US" sz="2000"/>
              <a:t>Purpose: To demonstrate how optimal lane selection for emergency vehicles can be managed using algorithms like Dijkstra’s and how traffic lights can be controlled for better flow.</a:t>
            </a:r>
            <a:endParaRPr lang="en-US" altLang="en-US" sz="2000"/>
          </a:p>
          <a:p>
            <a:r>
              <a:rPr lang="en-US" altLang="en-US" sz="1800"/>
              <a:t>What we'll cover: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Traffic Graph Representation</a:t>
            </a:r>
            <a:endParaRPr lang="en-US" altLang="en-US" sz="1800"/>
          </a:p>
          <a:p>
            <a:r>
              <a:rPr lang="en-US" altLang="en-US" sz="1800"/>
              <a:t>Dijkstra’s Algorithm for Optimal Lane Selection</a:t>
            </a:r>
            <a:endParaRPr lang="en-US" altLang="en-US" sz="1800"/>
          </a:p>
          <a:p>
            <a:r>
              <a:rPr lang="en-US" altLang="en-US" sz="1800"/>
              <a:t>Traffic Light Control Logic</a:t>
            </a:r>
            <a:endParaRPr lang="en-US" altLang="en-US" sz="1800"/>
          </a:p>
          <a:p>
            <a:r>
              <a:rPr lang="en-US" altLang="en-US" sz="1800"/>
              <a:t>Car Movement Animation</a:t>
            </a:r>
            <a:endParaRPr lang="en-US" altLang="en-US" sz="1800"/>
          </a:p>
          <a:p>
            <a:r>
              <a:rPr lang="en-US" altLang="en-US" sz="1800"/>
              <a:t>User Interface with Tkinter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Traffic Graph Representation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Graph Structure:</a:t>
            </a:r>
            <a:endParaRPr lang="en-US" altLang="en-US" sz="1800"/>
          </a:p>
          <a:p>
            <a:r>
              <a:rPr lang="en-US" altLang="en-US" sz="1800"/>
              <a:t>The traffic network is represented as a graph where each lane is a node and the roads between them are edges.</a:t>
            </a:r>
            <a:endParaRPr lang="en-US" altLang="en-US" sz="1800"/>
          </a:p>
          <a:p>
            <a:r>
              <a:rPr lang="en-US" altLang="en-US" sz="1800"/>
              <a:t>Each road (edge) has a weight (randomly assigned), representing the traffic delay in that lane.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traffic_graph =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1: {2: 0, 3: 0},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2: {1: 0, 3: 0},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3: {1: 0, 2: 0}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}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Dijkstra's Algorithm for Optimal Lane Selection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676900"/>
          </a:xfrm>
        </p:spPr>
        <p:txBody>
          <a:bodyPr/>
          <a:p>
            <a:r>
              <a:rPr lang="en-US" altLang="en-US" sz="2000"/>
              <a:t>What is Dijkstra's Algorithm?</a:t>
            </a:r>
            <a:endParaRPr lang="en-US" altLang="en-US"/>
          </a:p>
          <a:p>
            <a:r>
              <a:rPr lang="en-US" altLang="en-US" sz="1800"/>
              <a:t>Purpose: To find the shortest path (minimum delay) in the graph from a starting point (lane) to the destination.</a:t>
            </a:r>
            <a:endParaRPr lang="en-US" altLang="en-US" sz="1800"/>
          </a:p>
          <a:p>
            <a:r>
              <a:rPr lang="en-US" altLang="en-US" sz="1800"/>
              <a:t>The algorithm finds the optimal lane for emergency vehicles by evaluating each lane's traffic delay.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dijkstra(graph, start):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pq = [(0, start)]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distances = {node: float('inf') for node in graph}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distances[start] = 0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while pq: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current_distance, current_node = heapq.heappop(pq)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for neighbor, weight in graph[current_node].items():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distance = current_distance + weight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if distance &lt; distances[neighbor]: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    distances[neighbor] = distance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    heapq.heappush(pq, (distance, neighbor))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return min(distances, key=distances.get)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11042650" y="1978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How it Works: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The algorithm finds the shortest path from the starting lane to all others.</a:t>
            </a:r>
            <a:endParaRPr lang="en-US" altLang="en-US" sz="1800"/>
          </a:p>
          <a:p>
            <a:r>
              <a:rPr lang="en-US" altLang="en-US" sz="1800"/>
              <a:t>The minimum value among all lanes gives the optimal lan</a:t>
            </a:r>
            <a:r>
              <a:rPr lang="en-US" altLang="en-US"/>
              <a:t>e.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Updating the Traffic Graph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Why Update Traffic Graph Weights?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The traffic graph represents road congestion, which changes randomly over time to simulate real-world traffic conditions.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update_traffic_graph(graph):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for lane in graph: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for neighbor in graph[lane]: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graph[lane][neighbor] = random.randint(1, 20)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/>
              <a:t>Explanation:</a:t>
            </a:r>
            <a:endParaRPr lang="en-US" altLang="en-US"/>
          </a:p>
          <a:p>
            <a:r>
              <a:rPr lang="en-US" altLang="en-US" sz="1800"/>
              <a:t>This function assigns random weights (representing traffic conditions) to the roads between lanes.</a:t>
            </a:r>
            <a:endParaRPr lang="en-US" altLang="en-US" sz="1800"/>
          </a:p>
          <a:p>
            <a:r>
              <a:rPr lang="en-US" altLang="en-US" sz="1800"/>
              <a:t>Each road can have a weight from 1 to 20, where higher numbers indicate more congestion.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Car Initialization and Movement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How do cars move in the simulation?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Cars are placed randomly at different lanes and move from one lane to another.</a:t>
            </a:r>
            <a:endParaRPr lang="en-US" altLang="en-US" sz="1800"/>
          </a:p>
          <a:p>
            <a:r>
              <a:rPr lang="en-US" altLang="en-US" sz="1800"/>
              <a:t>Car positions are updated in each frame of the animation.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initialize_cars():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global car_positions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car_positions = [(random.choice(list(traffic_graph.keys())), random.choice(list(traffic_graph.keys()))) for _ in range(5)]</a:t>
            </a:r>
            <a:endParaRPr lang="en-US" altLang="en-US" sz="1800"/>
          </a:p>
          <a:p>
            <a:r>
              <a:rPr lang="en-US" altLang="en-US" sz="2400"/>
              <a:t>Explanation:</a:t>
            </a:r>
            <a:endParaRPr lang="en-US" altLang="en-US" sz="2400"/>
          </a:p>
          <a:p>
            <a:r>
              <a:rPr lang="en-US" altLang="en-US" sz="1800"/>
              <a:t>initialize_cars randomly assigns 5 cars to different lanes at the start of the simulation.</a:t>
            </a:r>
            <a:endParaRPr lang="en-US" altLang="en-US" sz="1800"/>
          </a:p>
          <a:p>
            <a:r>
              <a:rPr lang="en-US" altLang="en-US" sz="1800"/>
              <a:t>The car positions are updated in each frame.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Animating Car Movement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How are car movements shown on the screen?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We use matplotlib and networkx to create a visual representation of the traffic graph and animate the car movements.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animate(i):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plt.clf()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G = nx.DiGraph()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for node, neighbors in traffic_graph.items():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for neighbor, weight in neighbors.items():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        G.add_edge(node, neighbor, weight=weight)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Explanation: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plt.clf() clears the figure in each frame, and networkx draws the graph.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Car movements are shown as red dots moving across the graph.</a:t>
            </a: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Traffic Light Control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How is traffic controlled for emergency vehicles?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We can simulate traffic light control with one lane getting a green light for a set time, allowing emergency vehicles to pass easily.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def control_traffic(lane, status_label):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global green_lane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green_lane = lane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status_label.config(text=f"Green In Lane {lane} Active\nRed In Other Lanes Active")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Explanation: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A lane is selected to have a green light, which is updated every few seconds.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The status label on the UI is updated to show which lane is green.</a:t>
            </a: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5524</Words>
  <Application>WPS Presentation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 Traffic Control Simulation Using Dijkstra’s Algorithm</vt:lpstr>
      <vt:lpstr>Introduction Overview of the Project:</vt:lpstr>
      <vt:lpstr>Traffic Graph Representation</vt:lpstr>
      <vt:lpstr> Dijkstra's Algorithm for Optimal Lane Selection</vt:lpstr>
      <vt:lpstr>How it Works:</vt:lpstr>
      <vt:lpstr> Updating the Traffic Graph</vt:lpstr>
      <vt:lpstr>Car Initialization and Movement</vt:lpstr>
      <vt:lpstr> Animating Car Movement</vt:lpstr>
      <vt:lpstr> Traffic Light Control</vt:lpstr>
      <vt:lpstr>User Interface with Tkinter</vt:lpstr>
      <vt:lpstr> Main Simulation Logic</vt:lpstr>
      <vt:lpstr> Conclusion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Traffic Control Simulation Using Dijkstra’s Algorithm</dc:title>
  <dc:creator>Global Computer ATD</dc:creator>
  <cp:lastModifiedBy>WPS_1716831524</cp:lastModifiedBy>
  <cp:revision>5</cp:revision>
  <dcterms:created xsi:type="dcterms:W3CDTF">2024-12-23T06:32:00Z</dcterms:created>
  <dcterms:modified xsi:type="dcterms:W3CDTF">2025-01-08T04:32:52Z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5DD52269254E4589B97A941A1EE98950_13</vt:lpwstr>
  </property>
  <property fmtid="{D5CDD505-2E9C-101B-9397-08002B2CF9AE}" pid="3" name="KSOProductBuildVer">
    <vt:lpwstr>1033-12.2.0.19307</vt:lpwstr>
  </property>
</Properties>
</file>