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2" r:id="rId1"/>
  </p:sldMasterIdLst>
  <p:notesMasterIdLst>
    <p:notesMasterId r:id="rId13"/>
  </p:notesMasterIdLst>
  <p:sldIdLst>
    <p:sldId id="256" r:id="rId2"/>
    <p:sldId id="265" r:id="rId3"/>
    <p:sldId id="257" r:id="rId4"/>
    <p:sldId id="259" r:id="rId5"/>
    <p:sldId id="258" r:id="rId6"/>
    <p:sldId id="261" r:id="rId7"/>
    <p:sldId id="260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A91F0-D903-4249-ACA1-9667A8609EBF}" type="datetimeFigureOut">
              <a:rPr lang="en-IN" smtClean="0"/>
              <a:t>08-04-2016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EA8F5-7E62-4DFE-9F93-15CB0D697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81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EA8F5-7E62-4DFE-9F93-15CB0D6979F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68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5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3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7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9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5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7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9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8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5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1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1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0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Monitor Riser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Productivity at your desk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79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93194" y="2137893"/>
            <a:ext cx="80621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Prof. Mrs. V. Y. Deshmukh and Head of department Prof. Mr. P.G. </a:t>
            </a:r>
            <a:r>
              <a:rPr lang="en-US" sz="2800" dirty="0" err="1"/>
              <a:t>S</a:t>
            </a:r>
            <a:r>
              <a:rPr lang="en-US" sz="2800" dirty="0" err="1" smtClean="0"/>
              <a:t>hete</a:t>
            </a:r>
            <a:r>
              <a:rPr lang="en-US" sz="2800" dirty="0" smtClean="0"/>
              <a:t> for their valuable</a:t>
            </a:r>
            <a:r>
              <a:rPr lang="en-IN" sz="2800" dirty="0"/>
              <a:t> </a:t>
            </a:r>
            <a:r>
              <a:rPr lang="en-US" sz="2800" dirty="0" smtClean="0"/>
              <a:t>guidance and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All teaching and non-teaching staff for extending their help.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0205" y="597622"/>
            <a:ext cx="5888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Special thanks to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108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69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 err="1" smtClean="0"/>
              <a:t>sourabh</a:t>
            </a:r>
            <a:r>
              <a:rPr lang="en-US" dirty="0" smtClean="0"/>
              <a:t> </a:t>
            </a:r>
            <a:r>
              <a:rPr lang="en-US" dirty="0" err="1" smtClean="0"/>
              <a:t>ursal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mayuresh</a:t>
            </a:r>
            <a:r>
              <a:rPr lang="en-US" dirty="0" smtClean="0"/>
              <a:t> </a:t>
            </a:r>
            <a:r>
              <a:rPr lang="en-US" dirty="0" err="1" smtClean="0"/>
              <a:t>sardesai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prasanna</a:t>
            </a:r>
            <a:r>
              <a:rPr lang="en-US" dirty="0" smtClean="0"/>
              <a:t> </a:t>
            </a:r>
            <a:r>
              <a:rPr lang="en-US" dirty="0" err="1" smtClean="0"/>
              <a:t>tayade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928056" y="5528916"/>
            <a:ext cx="842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Project guide</a:t>
            </a:r>
            <a:r>
              <a:rPr lang="en-US" dirty="0" smtClean="0"/>
              <a:t>: </a:t>
            </a:r>
            <a:r>
              <a:rPr lang="en-US" sz="3200" dirty="0" smtClean="0"/>
              <a:t>Prof. Mr. N.P. Deshpande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6603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adjustability matters 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491" y="2461832"/>
            <a:ext cx="4000434" cy="3416300"/>
          </a:xfrm>
        </p:spPr>
      </p:pic>
      <p:sp>
        <p:nvSpPr>
          <p:cNvPr id="5" name="TextBox 4"/>
          <p:cNvSpPr txBox="1"/>
          <p:nvPr/>
        </p:nvSpPr>
        <p:spPr>
          <a:xfrm>
            <a:off x="927279" y="2717442"/>
            <a:ext cx="41727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Unbalanced head and neck:		as the head tilts force on the 	spine increases 27N at 60    	degrees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Balanced head and neck:		neutral posture average 	head weighs 5N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2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5317657"/>
            <a:ext cx="8825659" cy="566738"/>
          </a:xfrm>
        </p:spPr>
        <p:txBody>
          <a:bodyPr>
            <a:noAutofit/>
          </a:bodyPr>
          <a:lstStyle/>
          <a:p>
            <a:r>
              <a:rPr lang="en-US" sz="3200" dirty="0" smtClean="0"/>
              <a:t>That Annoying Fidgeting Could Be Good </a:t>
            </a:r>
            <a:r>
              <a:rPr lang="en-US" sz="3200" dirty="0"/>
              <a:t>f</a:t>
            </a:r>
            <a:r>
              <a:rPr lang="en-US" sz="3200" dirty="0" smtClean="0"/>
              <a:t>or You</a:t>
            </a:r>
            <a:endParaRPr lang="en-IN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120851"/>
            <a:ext cx="8825658" cy="49371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30 minutes SIT-STAND Formula</a:t>
            </a:r>
            <a:endParaRPr lang="en-IN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5" y="874079"/>
            <a:ext cx="4383272" cy="34113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14127" y="1204886"/>
            <a:ext cx="64329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Comfortable computing is a good economic investment. Not only are cost reduced associated with healthcare and missed time, but productivity increases too.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3506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 meets comfort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1561" y="2394309"/>
            <a:ext cx="3757545" cy="2283824"/>
          </a:xfrm>
        </p:spPr>
        <p:txBody>
          <a:bodyPr>
            <a:noAutofit/>
          </a:bodyPr>
          <a:lstStyle/>
          <a:p>
            <a:r>
              <a:rPr lang="en-US" sz="1800" dirty="0" smtClean="0"/>
              <a:t>We know that choice make a great deal in our life then why not to our desktop</a:t>
            </a:r>
          </a:p>
          <a:p>
            <a:r>
              <a:rPr lang="en-US" sz="1800" dirty="0" smtClean="0"/>
              <a:t>Therefore our product comes in 3 modes:</a:t>
            </a:r>
          </a:p>
          <a:p>
            <a:r>
              <a:rPr lang="en-US" sz="1800" dirty="0" smtClean="0"/>
              <a:t>Manual, timer and automatic</a:t>
            </a:r>
          </a:p>
          <a:p>
            <a:r>
              <a:rPr lang="en-US" sz="1800" dirty="0" smtClean="0"/>
              <a:t>Chose according to your convenience</a:t>
            </a:r>
            <a:endParaRPr lang="en-I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708350" y="682580"/>
            <a:ext cx="40439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Why put up with default monotone setting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8497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38" y="1295400"/>
            <a:ext cx="3239775" cy="1600200"/>
          </a:xfrm>
        </p:spPr>
        <p:txBody>
          <a:bodyPr/>
          <a:lstStyle/>
          <a:p>
            <a:r>
              <a:rPr lang="en-US" sz="4800" dirty="0" smtClean="0"/>
              <a:t>Highlights</a:t>
            </a:r>
            <a:endParaRPr lang="en-IN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6248" y="1295400"/>
            <a:ext cx="5705341" cy="479094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Easily extendable Linear actuator for precise control of desired height.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Modular design allows you to configure the system to suit your specific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Compact footprint i.e. it takes minimum desk space and avoids clutter.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Durable aluminum and steel construction.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46326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548262"/>
            <a:ext cx="8831816" cy="1113113"/>
          </a:xfrm>
        </p:spPr>
        <p:txBody>
          <a:bodyPr/>
          <a:lstStyle/>
          <a:p>
            <a:r>
              <a:rPr lang="en-US" dirty="0" smtClean="0"/>
              <a:t>About Monitor riser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25084" y="1476709"/>
            <a:ext cx="386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Back on Track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4954" y="3164681"/>
            <a:ext cx="10328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Technical Specification: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standalone device 230V 50Hz AC input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Pre-assembled setup with adjustable height 3-5’1/2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 modes of operation Manual, auto and timing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switches on both sides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Full scale movement in 40 sec</a:t>
            </a:r>
          </a:p>
        </p:txBody>
      </p:sp>
    </p:spTree>
    <p:extLst>
      <p:ext uri="{BB962C8B-B14F-4D97-AF65-F5344CB8AC3E}">
        <p14:creationId xmlns:p14="http://schemas.microsoft.com/office/powerpoint/2010/main" val="243696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3074" y="172620"/>
            <a:ext cx="4027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Auto mode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823" y="1803042"/>
            <a:ext cx="66454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state of the art module has 3 Infrared Sensor of range 80 cm Detects any change in position and efficiently determines whether the user is standing and vice versa</a:t>
            </a:r>
          </a:p>
          <a:p>
            <a:endParaRPr lang="en-US" sz="2800" dirty="0"/>
          </a:p>
          <a:p>
            <a:r>
              <a:rPr lang="en-US" sz="2800" dirty="0" smtClean="0"/>
              <a:t>It neglects any short term disturbances caused by any obstacle which intercept the sensor.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6651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802" y="463639"/>
            <a:ext cx="4351025" cy="1806145"/>
          </a:xfrm>
        </p:spPr>
        <p:txBody>
          <a:bodyPr/>
          <a:lstStyle/>
          <a:p>
            <a:r>
              <a:rPr lang="en-US" dirty="0" smtClean="0"/>
              <a:t>Manual Mode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6961179" y="224799"/>
            <a:ext cx="4351025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Timer Mode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2885" y="2704563"/>
            <a:ext cx="4778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800" dirty="0">
                <a:solidFill>
                  <a:schemeClr val="bg1"/>
                </a:solidFill>
              </a:rPr>
              <a:t>U</a:t>
            </a:r>
            <a:r>
              <a:rPr lang="en-US" sz="2800" dirty="0" smtClean="0">
                <a:solidFill>
                  <a:schemeClr val="bg1"/>
                </a:solidFill>
              </a:rPr>
              <a:t>p and down motion controlled by push buttons.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00045" y="2704563"/>
            <a:ext cx="4842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Sit and stand period manually set by user.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5664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362</TotalTime>
  <Words>311</Words>
  <Application>Microsoft Office PowerPoint</Application>
  <PresentationFormat>Widescreen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Monitor Riser</vt:lpstr>
      <vt:lpstr>By sourabh ursal mayuresh sardesai prasanna tayade</vt:lpstr>
      <vt:lpstr>Why adjustability matters ?</vt:lpstr>
      <vt:lpstr>That Annoying Fidgeting Could Be Good for You</vt:lpstr>
      <vt:lpstr>Convenience meets comfort</vt:lpstr>
      <vt:lpstr>Highlights</vt:lpstr>
      <vt:lpstr>About Monitor riser</vt:lpstr>
      <vt:lpstr>PowerPoint Presentation</vt:lpstr>
      <vt:lpstr>Manual Mode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 Riser</dc:title>
  <dc:creator>Microsoft</dc:creator>
  <cp:lastModifiedBy>Microsoft</cp:lastModifiedBy>
  <cp:revision>24</cp:revision>
  <dcterms:created xsi:type="dcterms:W3CDTF">2016-04-01T19:21:27Z</dcterms:created>
  <dcterms:modified xsi:type="dcterms:W3CDTF">2016-04-08T12:28:42Z</dcterms:modified>
</cp:coreProperties>
</file>