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58" r:id="rId4"/>
    <p:sldId id="274" r:id="rId5"/>
    <p:sldId id="275" r:id="rId6"/>
    <p:sldId id="276" r:id="rId7"/>
    <p:sldId id="278" r:id="rId8"/>
    <p:sldId id="279" r:id="rId9"/>
    <p:sldId id="280" r:id="rId10"/>
    <p:sldId id="259" r:id="rId11"/>
    <p:sldId id="261" r:id="rId12"/>
    <p:sldId id="271" r:id="rId13"/>
    <p:sldId id="264" r:id="rId14"/>
    <p:sldId id="263" r:id="rId15"/>
    <p:sldId id="266" r:id="rId16"/>
    <p:sldId id="267" r:id="rId17"/>
    <p:sldId id="268" r:id="rId18"/>
    <p:sldId id="277" r:id="rId19"/>
    <p:sldId id="272" r:id="rId20"/>
    <p:sldId id="270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aso Peletta" initials="TP" lastIdx="1" clrIdx="0">
    <p:extLst>
      <p:ext uri="{19B8F6BF-5375-455C-9EA6-DF929625EA0E}">
        <p15:presenceInfo xmlns:p15="http://schemas.microsoft.com/office/powerpoint/2012/main" userId="Tommaso Pele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1090" autoAdjust="0"/>
  </p:normalViewPr>
  <p:slideViewPr>
    <p:cSldViewPr snapToGrid="0">
      <p:cViewPr varScale="1">
        <p:scale>
          <a:sx n="62" d="100"/>
          <a:sy n="62" d="100"/>
        </p:scale>
        <p:origin x="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ric\OneDrive\Documents\UNIGE\ProjetInfo\Gant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'Project Plan and Gantt'!$B$11</c:f>
              <c:strCache>
                <c:ptCount val="1"/>
                <c:pt idx="0">
                  <c:v>Début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possibilité ISIS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Gantt'!$B$12:$B$23</c:f>
              <c:numCache>
                <c:formatCode>[$-409]d\-mmm;@</c:formatCode>
                <c:ptCount val="12"/>
                <c:pt idx="0">
                  <c:v>43532</c:v>
                </c:pt>
                <c:pt idx="1">
                  <c:v>43539</c:v>
                </c:pt>
                <c:pt idx="2">
                  <c:v>43546</c:v>
                </c:pt>
                <c:pt idx="3">
                  <c:v>43553</c:v>
                </c:pt>
                <c:pt idx="4">
                  <c:v>43553</c:v>
                </c:pt>
                <c:pt idx="5">
                  <c:v>43560</c:v>
                </c:pt>
                <c:pt idx="6">
                  <c:v>43567</c:v>
                </c:pt>
                <c:pt idx="7">
                  <c:v>43574</c:v>
                </c:pt>
                <c:pt idx="8">
                  <c:v>43584</c:v>
                </c:pt>
                <c:pt idx="9">
                  <c:v>43588</c:v>
                </c:pt>
                <c:pt idx="10">
                  <c:v>43588</c:v>
                </c:pt>
                <c:pt idx="11">
                  <c:v>43607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B-4D77-BAA0-9D96FF78DE92}"/>
            </c:ext>
          </c:extLst>
        </c:ser>
        <c:ser>
          <c:idx val="1"/>
          <c:order val="1"/>
          <c:tx>
            <c:strRef>
              <c:f>'Project Plan and Gantt'!$D$11</c:f>
              <c:strCache>
                <c:ptCount val="1"/>
                <c:pt idx="0">
                  <c:v>Jours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2-DF9B-4D77-BAA0-9D96FF78DE9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4-DF9B-4D77-BAA0-9D96FF78DE92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6-DF9B-4D77-BAA0-9D96FF78DE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8-DF9B-4D77-BAA0-9D96FF78DE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A-DF9B-4D77-BAA0-9D96FF78DE9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C-DF9B-4D77-BAA0-9D96FF78DE92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DF9B-4D77-BAA0-9D96FF78DE9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0-DF9B-4D77-BAA0-9D96FF78DE9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2-DF9B-4D77-BAA0-9D96FF78DE9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4-DF9B-4D77-BAA0-9D96FF78DE92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6-DF9B-4D77-BAA0-9D96FF78DE9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18-DF9B-4D77-BAA0-9D96FF78DE9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DF9B-4D77-BAA0-9D96FF78DE9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DF9B-4D77-BAA0-9D96FF78DE9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DF9B-4D77-BAA0-9D96FF78DE92}"/>
              </c:ext>
            </c:extLst>
          </c:dPt>
          <c:cat>
            <c:strRef>
              <c:f>'Project Plan and Gantt'!$A$12:$A$23</c:f>
              <c:strCache>
                <c:ptCount val="12"/>
                <c:pt idx="0">
                  <c:v>Use-Case, Dom Diagram</c:v>
                </c:pt>
                <c:pt idx="1">
                  <c:v>Croquis de l'interface web</c:v>
                </c:pt>
                <c:pt idx="2">
                  <c:v>Création Data Bases</c:v>
                </c:pt>
                <c:pt idx="3">
                  <c:v>Demander possibilité ISIS</c:v>
                </c:pt>
                <c:pt idx="4">
                  <c:v>Interface web</c:v>
                </c:pt>
                <c:pt idx="5">
                  <c:v>Microservice AddAnnonce</c:v>
                </c:pt>
                <c:pt idx="6">
                  <c:v>Microservice User</c:v>
                </c:pt>
                <c:pt idx="7">
                  <c:v>Redirection ISIS ou autre vers le site</c:v>
                </c:pt>
                <c:pt idx="8">
                  <c:v>Microservice SearchItem</c:v>
                </c:pt>
                <c:pt idx="9">
                  <c:v>Microservice Messagerie</c:v>
                </c:pt>
                <c:pt idx="10">
                  <c:v>Microservice Statistique</c:v>
                </c:pt>
                <c:pt idx="11">
                  <c:v>Rédaction du rapport final</c:v>
                </c:pt>
              </c:strCache>
            </c:strRef>
          </c:cat>
          <c:val>
            <c:numRef>
              <c:f>'Project Plan and Gantt'!$D$12:$D$23</c:f>
              <c:numCache>
                <c:formatCode>General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10</c:v>
                </c:pt>
                <c:pt idx="4">
                  <c:v>42</c:v>
                </c:pt>
                <c:pt idx="5">
                  <c:v>21</c:v>
                </c:pt>
                <c:pt idx="6">
                  <c:v>21</c:v>
                </c:pt>
                <c:pt idx="7">
                  <c:v>14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F9B-4D77-BAA0-9D96FF78D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34608"/>
        <c:axId val="121835168"/>
      </c:barChart>
      <c:catAx>
        <c:axId val="121834608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crossAx val="121835168"/>
        <c:crosses val="autoZero"/>
        <c:auto val="1"/>
        <c:lblAlgn val="ctr"/>
        <c:lblOffset val="100"/>
        <c:noMultiLvlLbl val="0"/>
      </c:catAx>
      <c:valAx>
        <c:axId val="121835168"/>
        <c:scaling>
          <c:orientation val="minMax"/>
          <c:max val="43636"/>
          <c:min val="43532"/>
        </c:scaling>
        <c:delete val="0"/>
        <c:axPos val="t"/>
        <c:majorGridlines/>
        <c:numFmt formatCode="[$-409]d\-mmm;@" sourceLinked="1"/>
        <c:majorTickMark val="out"/>
        <c:minorTickMark val="none"/>
        <c:tickLblPos val="nextTo"/>
        <c:crossAx val="121834608"/>
        <c:crosses val="autoZero"/>
        <c:crossBetween val="between"/>
        <c:majorUnit val="21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AEC05-0F55-4223-8FE1-88A9B0FF3C5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FFE766A7-58BF-40FF-80A4-815FA96111D9}">
      <dgm:prSet phldrT="[Texte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CH" dirty="0"/>
            <a:t>API - Gateway Kong</a:t>
          </a:r>
        </a:p>
      </dgm:t>
    </dgm:pt>
    <dgm:pt modelId="{B20B8822-020B-4E32-BC9B-83EEEEFE87A3}" type="parTrans" cxnId="{6ED4CA5A-BA35-454F-8258-9F50BEBD8284}">
      <dgm:prSet/>
      <dgm:spPr/>
      <dgm:t>
        <a:bodyPr/>
        <a:lstStyle/>
        <a:p>
          <a:endParaRPr lang="fr-CH"/>
        </a:p>
      </dgm:t>
    </dgm:pt>
    <dgm:pt modelId="{8B2E73B4-492D-4785-8FAD-AABB85587E9E}" type="sibTrans" cxnId="{6ED4CA5A-BA35-454F-8258-9F50BEBD8284}">
      <dgm:prSet/>
      <dgm:spPr/>
      <dgm:t>
        <a:bodyPr/>
        <a:lstStyle/>
        <a:p>
          <a:endParaRPr lang="fr-CH"/>
        </a:p>
      </dgm:t>
    </dgm:pt>
    <dgm:pt modelId="{89ED2A3C-EFBE-484C-889C-9AF9336713CF}">
      <dgm:prSet phldrT="[Texte]" phldr="1"/>
      <dgm:spPr/>
      <dgm:t>
        <a:bodyPr/>
        <a:lstStyle/>
        <a:p>
          <a:endParaRPr lang="fr-CH"/>
        </a:p>
      </dgm:t>
    </dgm:pt>
    <dgm:pt modelId="{776B3F3B-2E18-41B9-8B49-16F47871639A}" type="parTrans" cxnId="{C5E708C2-4AE5-4F5E-B35F-4C19ACDE408B}">
      <dgm:prSet/>
      <dgm:spPr/>
      <dgm:t>
        <a:bodyPr/>
        <a:lstStyle/>
        <a:p>
          <a:endParaRPr lang="fr-CH"/>
        </a:p>
      </dgm:t>
    </dgm:pt>
    <dgm:pt modelId="{D867F433-8688-4C9A-8F05-7AB2550699C9}" type="sibTrans" cxnId="{C5E708C2-4AE5-4F5E-B35F-4C19ACDE408B}">
      <dgm:prSet/>
      <dgm:spPr/>
      <dgm:t>
        <a:bodyPr/>
        <a:lstStyle/>
        <a:p>
          <a:endParaRPr lang="fr-CH"/>
        </a:p>
      </dgm:t>
    </dgm:pt>
    <dgm:pt modelId="{454E737A-A0A1-48D3-877C-7F9DEF199907}">
      <dgm:prSet phldrT="[Texte]"/>
      <dgm:spPr>
        <a:solidFill>
          <a:srgbClr val="7030A0"/>
        </a:solidFill>
      </dgm:spPr>
      <dgm:t>
        <a:bodyPr/>
        <a:lstStyle/>
        <a:p>
          <a:r>
            <a:rPr lang="fr-CH"/>
            <a:t>Web-UI</a:t>
          </a:r>
        </a:p>
      </dgm:t>
    </dgm:pt>
    <dgm:pt modelId="{B391E854-1429-46E1-AC26-C32183D8C258}" type="parTrans" cxnId="{A2E92479-4399-4D33-96C4-D8C2ABA79A00}">
      <dgm:prSet/>
      <dgm:spPr/>
      <dgm:t>
        <a:bodyPr/>
        <a:lstStyle/>
        <a:p>
          <a:endParaRPr lang="fr-CH"/>
        </a:p>
      </dgm:t>
    </dgm:pt>
    <dgm:pt modelId="{2D50DC55-D85D-415D-9225-7D5B6D70FD74}" type="sibTrans" cxnId="{A2E92479-4399-4D33-96C4-D8C2ABA79A00}">
      <dgm:prSet/>
      <dgm:spPr/>
      <dgm:t>
        <a:bodyPr/>
        <a:lstStyle/>
        <a:p>
          <a:endParaRPr lang="fr-CH"/>
        </a:p>
      </dgm:t>
    </dgm:pt>
    <dgm:pt modelId="{B0321F13-C5B6-45E5-A7BF-835FAD1BC40B}">
      <dgm:prSet phldrT="[Texte]"/>
      <dgm:spPr/>
      <dgm:t>
        <a:bodyPr/>
        <a:lstStyle/>
        <a:p>
          <a:r>
            <a:rPr lang="fr-CH" dirty="0"/>
            <a:t>Client</a:t>
          </a:r>
        </a:p>
      </dgm:t>
    </dgm:pt>
    <dgm:pt modelId="{0DCB840A-5F50-4CEE-BC84-242A08D80EF2}" type="parTrans" cxnId="{CA6C7116-BBAA-40D4-8782-29DB974D3FEA}">
      <dgm:prSet/>
      <dgm:spPr/>
      <dgm:t>
        <a:bodyPr/>
        <a:lstStyle/>
        <a:p>
          <a:endParaRPr lang="fr-CH"/>
        </a:p>
      </dgm:t>
    </dgm:pt>
    <dgm:pt modelId="{D267AE8C-4184-4B3B-82A8-9D0025053F0C}" type="sibTrans" cxnId="{CA6C7116-BBAA-40D4-8782-29DB974D3FEA}">
      <dgm:prSet/>
      <dgm:spPr/>
      <dgm:t>
        <a:bodyPr/>
        <a:lstStyle/>
        <a:p>
          <a:endParaRPr lang="fr-CH"/>
        </a:p>
      </dgm:t>
    </dgm:pt>
    <dgm:pt modelId="{25D98F28-C6CB-417B-ACF5-1ECE41A292F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Statistique</a:t>
          </a:r>
        </a:p>
      </dgm:t>
    </dgm:pt>
    <dgm:pt modelId="{E85B3AC5-6ACD-439B-9516-448CAF2E40CC}" type="parTrans" cxnId="{DE4D63E3-3218-4892-B871-C75B037DFD1F}">
      <dgm:prSet/>
      <dgm:spPr/>
      <dgm:t>
        <a:bodyPr/>
        <a:lstStyle/>
        <a:p>
          <a:endParaRPr lang="fr-CH"/>
        </a:p>
      </dgm:t>
    </dgm:pt>
    <dgm:pt modelId="{522EC900-CC80-4AD6-AF43-EC27A0AABC06}" type="sibTrans" cxnId="{DE4D63E3-3218-4892-B871-C75B037DFD1F}">
      <dgm:prSet/>
      <dgm:spPr/>
      <dgm:t>
        <a:bodyPr/>
        <a:lstStyle/>
        <a:p>
          <a:endParaRPr lang="fr-CH"/>
        </a:p>
      </dgm:t>
    </dgm:pt>
    <dgm:pt modelId="{0FBFEBD7-593E-44B3-8877-DF11408ECA8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Messagerie</a:t>
          </a:r>
        </a:p>
      </dgm:t>
    </dgm:pt>
    <dgm:pt modelId="{0A2E7BC8-AC3E-4782-BC6E-DD3879B362A9}" type="parTrans" cxnId="{91A73C13-B8BC-4B2D-AF97-5B1CACE537FB}">
      <dgm:prSet/>
      <dgm:spPr/>
      <dgm:t>
        <a:bodyPr/>
        <a:lstStyle/>
        <a:p>
          <a:endParaRPr lang="fr-CH"/>
        </a:p>
      </dgm:t>
    </dgm:pt>
    <dgm:pt modelId="{4A0E8694-781E-4464-AA01-3765C9004790}" type="sibTrans" cxnId="{91A73C13-B8BC-4B2D-AF97-5B1CACE537FB}">
      <dgm:prSet/>
      <dgm:spPr/>
      <dgm:t>
        <a:bodyPr/>
        <a:lstStyle/>
        <a:p>
          <a:endParaRPr lang="fr-CH"/>
        </a:p>
      </dgm:t>
    </dgm:pt>
    <dgm:pt modelId="{D7D9CBA6-50FF-4729-9067-D8478310454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/>
            <a:t>SearchItem</a:t>
          </a:r>
        </a:p>
      </dgm:t>
    </dgm:pt>
    <dgm:pt modelId="{5AFD4891-26C5-45B7-B0EC-5D88BADD228D}" type="parTrans" cxnId="{A1FAD7ED-C9B8-4F30-9A0D-053DFE78947C}">
      <dgm:prSet/>
      <dgm:spPr/>
      <dgm:t>
        <a:bodyPr/>
        <a:lstStyle/>
        <a:p>
          <a:endParaRPr lang="fr-CH"/>
        </a:p>
      </dgm:t>
    </dgm:pt>
    <dgm:pt modelId="{10C871D7-B444-4435-B96C-BD0CE9F81B74}" type="sibTrans" cxnId="{A1FAD7ED-C9B8-4F30-9A0D-053DFE78947C}">
      <dgm:prSet/>
      <dgm:spPr/>
      <dgm:t>
        <a:bodyPr/>
        <a:lstStyle/>
        <a:p>
          <a:endParaRPr lang="fr-CH"/>
        </a:p>
      </dgm:t>
    </dgm:pt>
    <dgm:pt modelId="{7BE6C21D-6E17-46F0-AADC-5ED7834D9E5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User</a:t>
          </a:r>
        </a:p>
      </dgm:t>
    </dgm:pt>
    <dgm:pt modelId="{63DF9D25-CE4E-4C62-9078-5171693BA9E5}" type="parTrans" cxnId="{D4B75CDA-7AF3-40D4-AF0F-249A91A7B27D}">
      <dgm:prSet/>
      <dgm:spPr/>
      <dgm:t>
        <a:bodyPr/>
        <a:lstStyle/>
        <a:p>
          <a:endParaRPr lang="fr-CH"/>
        </a:p>
      </dgm:t>
    </dgm:pt>
    <dgm:pt modelId="{86FD984E-EF28-4B16-AD0D-6ADAC87E03DA}" type="sibTrans" cxnId="{D4B75CDA-7AF3-40D4-AF0F-249A91A7B27D}">
      <dgm:prSet/>
      <dgm:spPr/>
      <dgm:t>
        <a:bodyPr/>
        <a:lstStyle/>
        <a:p>
          <a:endParaRPr lang="fr-CH"/>
        </a:p>
      </dgm:t>
    </dgm:pt>
    <dgm:pt modelId="{7F26053A-A177-4FE6-9140-D4DD32D30BC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/>
            <a:t>Docker-compose</a:t>
          </a:r>
        </a:p>
      </dgm:t>
    </dgm:pt>
    <dgm:pt modelId="{7934B3E1-10E3-4C3C-9323-BBD97DCB1C7A}" type="parTrans" cxnId="{CF221C9B-AF65-4602-8F7F-C380A09C21CB}">
      <dgm:prSet/>
      <dgm:spPr/>
      <dgm:t>
        <a:bodyPr/>
        <a:lstStyle/>
        <a:p>
          <a:endParaRPr lang="fr-CH"/>
        </a:p>
      </dgm:t>
    </dgm:pt>
    <dgm:pt modelId="{A34067E3-34E3-4328-83F9-4D85F8268C0D}" type="sibTrans" cxnId="{CF221C9B-AF65-4602-8F7F-C380A09C21CB}">
      <dgm:prSet/>
      <dgm:spPr/>
      <dgm:t>
        <a:bodyPr/>
        <a:lstStyle/>
        <a:p>
          <a:endParaRPr lang="fr-CH"/>
        </a:p>
      </dgm:t>
    </dgm:pt>
    <dgm:pt modelId="{EB44F090-ED21-422B-92D9-7FFC8A0DD20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CH" dirty="0" err="1"/>
            <a:t>AddAnnonce</a:t>
          </a:r>
          <a:endParaRPr lang="fr-CH" dirty="0"/>
        </a:p>
      </dgm:t>
    </dgm:pt>
    <dgm:pt modelId="{4EBCB823-9077-42D6-A576-C9061B9EDA2A}" type="parTrans" cxnId="{89133970-4AB6-4E5F-82A4-F572FFEA8C05}">
      <dgm:prSet/>
      <dgm:spPr/>
      <dgm:t>
        <a:bodyPr/>
        <a:lstStyle/>
        <a:p>
          <a:endParaRPr lang="fr-CH"/>
        </a:p>
      </dgm:t>
    </dgm:pt>
    <dgm:pt modelId="{204FECA5-22E9-4010-9D48-17A910F84E51}" type="sibTrans" cxnId="{89133970-4AB6-4E5F-82A4-F572FFEA8C05}">
      <dgm:prSet/>
      <dgm:spPr/>
      <dgm:t>
        <a:bodyPr/>
        <a:lstStyle/>
        <a:p>
          <a:endParaRPr lang="fr-CH"/>
        </a:p>
      </dgm:t>
    </dgm:pt>
    <dgm:pt modelId="{51E0A70F-C23D-4019-965D-BB48B1006B25}" type="pres">
      <dgm:prSet presAssocID="{EAAAEC05-0F55-4223-8FE1-88A9B0FF3C5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70E5AC4-E119-45EA-AC4B-B644A43F0F97}" type="pres">
      <dgm:prSet presAssocID="{FFE766A7-58BF-40FF-80A4-815FA96111D9}" presName="textCenter" presStyleLbl="node1" presStyleIdx="0" presStyleCnt="10" custLinFactX="-62593" custLinFactNeighborX="-100000" custLinFactNeighborY="-70102"/>
      <dgm:spPr/>
    </dgm:pt>
    <dgm:pt modelId="{13832D01-6F6C-44DD-BCCD-DFE81C8B4B71}" type="pres">
      <dgm:prSet presAssocID="{FFE766A7-58BF-40FF-80A4-815FA96111D9}" presName="cycle_1" presStyleCnt="0"/>
      <dgm:spPr/>
    </dgm:pt>
    <dgm:pt modelId="{569A5B01-5848-4355-8E9E-85478E27DD73}" type="pres">
      <dgm:prSet presAssocID="{89ED2A3C-EFBE-484C-889C-9AF9336713CF}" presName="childCenter1" presStyleLbl="node1" presStyleIdx="1" presStyleCnt="10" custFlipVert="0" custScaleX="14641" custScaleY="10203" custLinFactNeighborX="23455" custLinFactNeighborY="19847"/>
      <dgm:spPr/>
    </dgm:pt>
    <dgm:pt modelId="{454F0489-835D-4C89-98C0-F58E34CA8217}" type="pres">
      <dgm:prSet presAssocID="{E85B3AC5-6ACD-439B-9516-448CAF2E40CC}" presName="Name141" presStyleLbl="parChTrans1D3" presStyleIdx="0" presStyleCnt="6"/>
      <dgm:spPr>
        <a:prstGeom prst="halfFrame">
          <a:avLst/>
        </a:prstGeom>
      </dgm:spPr>
    </dgm:pt>
    <dgm:pt modelId="{4F8E072B-48E3-478E-B405-6A8505A708D3}" type="pres">
      <dgm:prSet presAssocID="{25D98F28-C6CB-417B-ACF5-1ECE41A292F7}" presName="text1" presStyleLbl="node1" presStyleIdx="2" presStyleCnt="10" custScaleX="211341" custScaleY="157856" custRadScaleRad="252476" custRadScaleInc="503864">
        <dgm:presLayoutVars>
          <dgm:bulletEnabled val="1"/>
        </dgm:presLayoutVars>
      </dgm:prSet>
      <dgm:spPr/>
    </dgm:pt>
    <dgm:pt modelId="{E5ADDDA4-484D-4128-BEAE-56C6A8E1205C}" type="pres">
      <dgm:prSet presAssocID="{0A2E7BC8-AC3E-4782-BC6E-DD3879B362A9}" presName="Name141" presStyleLbl="parChTrans1D3" presStyleIdx="1" presStyleCnt="6"/>
      <dgm:spPr/>
    </dgm:pt>
    <dgm:pt modelId="{A0472D8C-E691-487D-8640-85D46CE6B00E}" type="pres">
      <dgm:prSet presAssocID="{0FBFEBD7-593E-44B3-8877-DF11408ECA8D}" presName="text1" presStyleLbl="node1" presStyleIdx="3" presStyleCnt="10" custScaleX="211341" custScaleY="157856" custRadScaleRad="224366" custRadScaleInc="433343">
        <dgm:presLayoutVars>
          <dgm:bulletEnabled val="1"/>
        </dgm:presLayoutVars>
      </dgm:prSet>
      <dgm:spPr/>
    </dgm:pt>
    <dgm:pt modelId="{50EFE1DA-3322-404F-B5EF-EA237EED45B3}" type="pres">
      <dgm:prSet presAssocID="{5AFD4891-26C5-45B7-B0EC-5D88BADD228D}" presName="Name141" presStyleLbl="parChTrans1D3" presStyleIdx="2" presStyleCnt="6"/>
      <dgm:spPr/>
    </dgm:pt>
    <dgm:pt modelId="{DCBC9C37-C79A-4B12-928E-728185CC12F0}" type="pres">
      <dgm:prSet presAssocID="{D7D9CBA6-50FF-4729-9067-D84783104541}" presName="text1" presStyleLbl="node1" presStyleIdx="4" presStyleCnt="10" custScaleX="211341" custScaleY="157856" custRadScaleRad="215634" custRadScaleInc="369254">
        <dgm:presLayoutVars>
          <dgm:bulletEnabled val="1"/>
        </dgm:presLayoutVars>
      </dgm:prSet>
      <dgm:spPr/>
    </dgm:pt>
    <dgm:pt modelId="{008F0249-3626-4458-8356-572AE8333DA7}" type="pres">
      <dgm:prSet presAssocID="{63DF9D25-CE4E-4C62-9078-5171693BA9E5}" presName="Name141" presStyleLbl="parChTrans1D3" presStyleIdx="3" presStyleCnt="6"/>
      <dgm:spPr/>
    </dgm:pt>
    <dgm:pt modelId="{395BAC34-3736-4CB8-8A00-0409D0ADC21E}" type="pres">
      <dgm:prSet presAssocID="{7BE6C21D-6E17-46F0-AADC-5ED7834D9E53}" presName="text1" presStyleLbl="node1" presStyleIdx="5" presStyleCnt="10" custScaleX="211341" custScaleY="157856" custRadScaleRad="257694" custRadScaleInc="351600">
        <dgm:presLayoutVars>
          <dgm:bulletEnabled val="1"/>
        </dgm:presLayoutVars>
      </dgm:prSet>
      <dgm:spPr/>
    </dgm:pt>
    <dgm:pt modelId="{F4A4B947-1F74-4A7B-9190-267FAC1CEF6A}" type="pres">
      <dgm:prSet presAssocID="{7934B3E1-10E3-4C3C-9323-BBD97DCB1C7A}" presName="Name141" presStyleLbl="parChTrans1D3" presStyleIdx="4" presStyleCnt="6"/>
      <dgm:spPr/>
    </dgm:pt>
    <dgm:pt modelId="{551CC80C-3675-446E-9757-C610E57D2165}" type="pres">
      <dgm:prSet presAssocID="{7F26053A-A177-4FE6-9140-D4DD32D30BCE}" presName="text1" presStyleLbl="node1" presStyleIdx="6" presStyleCnt="10" custScaleX="211341" custScaleY="157856" custRadScaleRad="299534" custRadScaleInc="267627">
        <dgm:presLayoutVars>
          <dgm:bulletEnabled val="1"/>
        </dgm:presLayoutVars>
      </dgm:prSet>
      <dgm:spPr/>
    </dgm:pt>
    <dgm:pt modelId="{4E342F3C-2911-4AA7-BB51-A53BAB53DF05}" type="pres">
      <dgm:prSet presAssocID="{4EBCB823-9077-42D6-A576-C9061B9EDA2A}" presName="Name141" presStyleLbl="parChTrans1D3" presStyleIdx="5" presStyleCnt="6"/>
      <dgm:spPr/>
    </dgm:pt>
    <dgm:pt modelId="{8BF5EA40-677B-4F2C-AB78-BB82F1A7CE63}" type="pres">
      <dgm:prSet presAssocID="{EB44F090-ED21-422B-92D9-7FFC8A0DD208}" presName="text1" presStyleLbl="node1" presStyleIdx="7" presStyleCnt="10" custScaleX="211341" custScaleY="157856" custRadScaleRad="228711" custRadScaleInc="65298">
        <dgm:presLayoutVars>
          <dgm:bulletEnabled val="1"/>
        </dgm:presLayoutVars>
      </dgm:prSet>
      <dgm:spPr/>
    </dgm:pt>
    <dgm:pt modelId="{39C36E1F-5E6B-438D-AF06-C425DA7C5517}" type="pres">
      <dgm:prSet presAssocID="{776B3F3B-2E18-41B9-8B49-16F47871639A}" presName="Name144" presStyleLbl="parChTrans1D2" presStyleIdx="0" presStyleCnt="3"/>
      <dgm:spPr/>
    </dgm:pt>
    <dgm:pt modelId="{2F8499EB-1659-4B08-807E-ADAF605E33F0}" type="pres">
      <dgm:prSet presAssocID="{FFE766A7-58BF-40FF-80A4-815FA96111D9}" presName="cycle_2" presStyleCnt="0"/>
      <dgm:spPr/>
    </dgm:pt>
    <dgm:pt modelId="{6C3586C0-3224-4092-9B7F-4A0B89EB2A92}" type="pres">
      <dgm:prSet presAssocID="{454E737A-A0A1-48D3-877C-7F9DEF199907}" presName="childCenter2" presStyleLbl="node1" presStyleIdx="8" presStyleCnt="10" custScaleX="161207" custScaleY="145023" custLinFactX="-22242" custLinFactNeighborX="-100000" custLinFactNeighborY="-6995"/>
      <dgm:spPr/>
    </dgm:pt>
    <dgm:pt modelId="{8F0188C1-89B4-4141-B7C0-DD2C346DC9C8}" type="pres">
      <dgm:prSet presAssocID="{B391E854-1429-46E1-AC26-C32183D8C258}" presName="Name221" presStyleLbl="parChTrans1D2" presStyleIdx="1" presStyleCnt="3"/>
      <dgm:spPr/>
    </dgm:pt>
    <dgm:pt modelId="{6F09C7B9-E13C-451A-B9B5-C11D911F9963}" type="pres">
      <dgm:prSet presAssocID="{FFE766A7-58BF-40FF-80A4-815FA96111D9}" presName="cycle_3" presStyleCnt="0"/>
      <dgm:spPr/>
    </dgm:pt>
    <dgm:pt modelId="{25768885-6B52-4B7E-B734-C653967E0F33}" type="pres">
      <dgm:prSet presAssocID="{B0321F13-C5B6-45E5-A7BF-835FAD1BC40B}" presName="childCenter3" presStyleLbl="node1" presStyleIdx="9" presStyleCnt="10" custLinFactNeighborX="-88522" custLinFactNeighborY="-67235"/>
      <dgm:spPr/>
    </dgm:pt>
    <dgm:pt modelId="{47E3518E-1E19-4A2D-A757-FA4DEAB7E0A3}" type="pres">
      <dgm:prSet presAssocID="{0DCB840A-5F50-4CEE-BC84-242A08D80EF2}" presName="Name288" presStyleLbl="parChTrans1D2" presStyleIdx="2" presStyleCnt="3"/>
      <dgm:spPr/>
    </dgm:pt>
  </dgm:ptLst>
  <dgm:cxnLst>
    <dgm:cxn modelId="{F3CE3006-B03C-464A-A90C-9EF5B163006E}" type="presOf" srcId="{EB44F090-ED21-422B-92D9-7FFC8A0DD208}" destId="{8BF5EA40-677B-4F2C-AB78-BB82F1A7CE63}" srcOrd="0" destOrd="0" presId="urn:microsoft.com/office/officeart/2008/layout/RadialCluster"/>
    <dgm:cxn modelId="{84B8C10D-FC75-4EB7-AD18-055D574A5CC3}" type="presOf" srcId="{E85B3AC5-6ACD-439B-9516-448CAF2E40CC}" destId="{454F0489-835D-4C89-98C0-F58E34CA8217}" srcOrd="0" destOrd="0" presId="urn:microsoft.com/office/officeart/2008/layout/RadialCluster"/>
    <dgm:cxn modelId="{CBA15610-1697-46BA-B2A4-8BC0040A3355}" type="presOf" srcId="{0FBFEBD7-593E-44B3-8877-DF11408ECA8D}" destId="{A0472D8C-E691-487D-8640-85D46CE6B00E}" srcOrd="0" destOrd="0" presId="urn:microsoft.com/office/officeart/2008/layout/RadialCluster"/>
    <dgm:cxn modelId="{91A73C13-B8BC-4B2D-AF97-5B1CACE537FB}" srcId="{89ED2A3C-EFBE-484C-889C-9AF9336713CF}" destId="{0FBFEBD7-593E-44B3-8877-DF11408ECA8D}" srcOrd="1" destOrd="0" parTransId="{0A2E7BC8-AC3E-4782-BC6E-DD3879B362A9}" sibTransId="{4A0E8694-781E-4464-AA01-3765C9004790}"/>
    <dgm:cxn modelId="{C5487513-EDA8-46BD-8CD1-AB2F1D5534F1}" type="presOf" srcId="{0DCB840A-5F50-4CEE-BC84-242A08D80EF2}" destId="{47E3518E-1E19-4A2D-A757-FA4DEAB7E0A3}" srcOrd="0" destOrd="0" presId="urn:microsoft.com/office/officeart/2008/layout/RadialCluster"/>
    <dgm:cxn modelId="{CEEA8C13-64B6-4437-99D3-A25CB026C910}" type="presOf" srcId="{EAAAEC05-0F55-4223-8FE1-88A9B0FF3C5B}" destId="{51E0A70F-C23D-4019-965D-BB48B1006B25}" srcOrd="0" destOrd="0" presId="urn:microsoft.com/office/officeart/2008/layout/RadialCluster"/>
    <dgm:cxn modelId="{CA6C7116-BBAA-40D4-8782-29DB974D3FEA}" srcId="{FFE766A7-58BF-40FF-80A4-815FA96111D9}" destId="{B0321F13-C5B6-45E5-A7BF-835FAD1BC40B}" srcOrd="2" destOrd="0" parTransId="{0DCB840A-5F50-4CEE-BC84-242A08D80EF2}" sibTransId="{D267AE8C-4184-4B3B-82A8-9D0025053F0C}"/>
    <dgm:cxn modelId="{8B629023-0681-4981-BECC-C29260F1754D}" type="presOf" srcId="{89ED2A3C-EFBE-484C-889C-9AF9336713CF}" destId="{569A5B01-5848-4355-8E9E-85478E27DD73}" srcOrd="0" destOrd="0" presId="urn:microsoft.com/office/officeart/2008/layout/RadialCluster"/>
    <dgm:cxn modelId="{0343555D-2B8E-47D9-9B7C-3D8597359484}" type="presOf" srcId="{776B3F3B-2E18-41B9-8B49-16F47871639A}" destId="{39C36E1F-5E6B-438D-AF06-C425DA7C5517}" srcOrd="0" destOrd="0" presId="urn:microsoft.com/office/officeart/2008/layout/RadialCluster"/>
    <dgm:cxn modelId="{1B46A768-D7D8-4CC1-BAD4-7C8EA4AB8A0A}" type="presOf" srcId="{0A2E7BC8-AC3E-4782-BC6E-DD3879B362A9}" destId="{E5ADDDA4-484D-4128-BEAE-56C6A8E1205C}" srcOrd="0" destOrd="0" presId="urn:microsoft.com/office/officeart/2008/layout/RadialCluster"/>
    <dgm:cxn modelId="{9AE11A69-A013-47BD-8298-3B8B265D119B}" type="presOf" srcId="{7934B3E1-10E3-4C3C-9323-BBD97DCB1C7A}" destId="{F4A4B947-1F74-4A7B-9190-267FAC1CEF6A}" srcOrd="0" destOrd="0" presId="urn:microsoft.com/office/officeart/2008/layout/RadialCluster"/>
    <dgm:cxn modelId="{89133970-4AB6-4E5F-82A4-F572FFEA8C05}" srcId="{89ED2A3C-EFBE-484C-889C-9AF9336713CF}" destId="{EB44F090-ED21-422B-92D9-7FFC8A0DD208}" srcOrd="5" destOrd="0" parTransId="{4EBCB823-9077-42D6-A576-C9061B9EDA2A}" sibTransId="{204FECA5-22E9-4010-9D48-17A910F84E51}"/>
    <dgm:cxn modelId="{533FA857-FB0E-4DC8-9118-AE94A0324B8D}" type="presOf" srcId="{5AFD4891-26C5-45B7-B0EC-5D88BADD228D}" destId="{50EFE1DA-3322-404F-B5EF-EA237EED45B3}" srcOrd="0" destOrd="0" presId="urn:microsoft.com/office/officeart/2008/layout/RadialCluster"/>
    <dgm:cxn modelId="{A2E92479-4399-4D33-96C4-D8C2ABA79A00}" srcId="{FFE766A7-58BF-40FF-80A4-815FA96111D9}" destId="{454E737A-A0A1-48D3-877C-7F9DEF199907}" srcOrd="1" destOrd="0" parTransId="{B391E854-1429-46E1-AC26-C32183D8C258}" sibTransId="{2D50DC55-D85D-415D-9225-7D5B6D70FD74}"/>
    <dgm:cxn modelId="{6ED4CA5A-BA35-454F-8258-9F50BEBD8284}" srcId="{EAAAEC05-0F55-4223-8FE1-88A9B0FF3C5B}" destId="{FFE766A7-58BF-40FF-80A4-815FA96111D9}" srcOrd="0" destOrd="0" parTransId="{B20B8822-020B-4E32-BC9B-83EEEEFE87A3}" sibTransId="{8B2E73B4-492D-4785-8FAD-AABB85587E9E}"/>
    <dgm:cxn modelId="{85EBA88A-E790-42CC-B420-2B327BE28E51}" type="presOf" srcId="{B391E854-1429-46E1-AC26-C32183D8C258}" destId="{8F0188C1-89B4-4141-B7C0-DD2C346DC9C8}" srcOrd="0" destOrd="0" presId="urn:microsoft.com/office/officeart/2008/layout/RadialCluster"/>
    <dgm:cxn modelId="{7D65EA93-0F05-4604-899B-CE19FA18B5BA}" type="presOf" srcId="{FFE766A7-58BF-40FF-80A4-815FA96111D9}" destId="{C70E5AC4-E119-45EA-AC4B-B644A43F0F97}" srcOrd="0" destOrd="0" presId="urn:microsoft.com/office/officeart/2008/layout/RadialCluster"/>
    <dgm:cxn modelId="{CF221C9B-AF65-4602-8F7F-C380A09C21CB}" srcId="{89ED2A3C-EFBE-484C-889C-9AF9336713CF}" destId="{7F26053A-A177-4FE6-9140-D4DD32D30BCE}" srcOrd="4" destOrd="0" parTransId="{7934B3E1-10E3-4C3C-9323-BBD97DCB1C7A}" sibTransId="{A34067E3-34E3-4328-83F9-4D85F8268C0D}"/>
    <dgm:cxn modelId="{DEFCF79E-2095-456C-AC8B-596210FEB94D}" type="presOf" srcId="{7F26053A-A177-4FE6-9140-D4DD32D30BCE}" destId="{551CC80C-3675-446E-9757-C610E57D2165}" srcOrd="0" destOrd="0" presId="urn:microsoft.com/office/officeart/2008/layout/RadialCluster"/>
    <dgm:cxn modelId="{8563C1B0-BE85-4260-96FC-C52E80AE6AFD}" type="presOf" srcId="{B0321F13-C5B6-45E5-A7BF-835FAD1BC40B}" destId="{25768885-6B52-4B7E-B734-C653967E0F33}" srcOrd="0" destOrd="0" presId="urn:microsoft.com/office/officeart/2008/layout/RadialCluster"/>
    <dgm:cxn modelId="{7D6F5DBB-A874-447B-9053-C30782CBEDBA}" type="presOf" srcId="{7BE6C21D-6E17-46F0-AADC-5ED7834D9E53}" destId="{395BAC34-3736-4CB8-8A00-0409D0ADC21E}" srcOrd="0" destOrd="0" presId="urn:microsoft.com/office/officeart/2008/layout/RadialCluster"/>
    <dgm:cxn modelId="{B658DABC-01A5-461F-84A0-36EA663F5538}" type="presOf" srcId="{4EBCB823-9077-42D6-A576-C9061B9EDA2A}" destId="{4E342F3C-2911-4AA7-BB51-A53BAB53DF05}" srcOrd="0" destOrd="0" presId="urn:microsoft.com/office/officeart/2008/layout/RadialCluster"/>
    <dgm:cxn modelId="{C5E708C2-4AE5-4F5E-B35F-4C19ACDE408B}" srcId="{FFE766A7-58BF-40FF-80A4-815FA96111D9}" destId="{89ED2A3C-EFBE-484C-889C-9AF9336713CF}" srcOrd="0" destOrd="0" parTransId="{776B3F3B-2E18-41B9-8B49-16F47871639A}" sibTransId="{D867F433-8688-4C9A-8F05-7AB2550699C9}"/>
    <dgm:cxn modelId="{EC41B6C7-92F9-4989-81C7-8979838A0AF7}" type="presOf" srcId="{25D98F28-C6CB-417B-ACF5-1ECE41A292F7}" destId="{4F8E072B-48E3-478E-B405-6A8505A708D3}" srcOrd="0" destOrd="0" presId="urn:microsoft.com/office/officeart/2008/layout/RadialCluster"/>
    <dgm:cxn modelId="{93CB9BD2-A750-4D61-8254-7E3B9043A1B0}" type="presOf" srcId="{D7D9CBA6-50FF-4729-9067-D84783104541}" destId="{DCBC9C37-C79A-4B12-928E-728185CC12F0}" srcOrd="0" destOrd="0" presId="urn:microsoft.com/office/officeart/2008/layout/RadialCluster"/>
    <dgm:cxn modelId="{D4B75CDA-7AF3-40D4-AF0F-249A91A7B27D}" srcId="{89ED2A3C-EFBE-484C-889C-9AF9336713CF}" destId="{7BE6C21D-6E17-46F0-AADC-5ED7834D9E53}" srcOrd="3" destOrd="0" parTransId="{63DF9D25-CE4E-4C62-9078-5171693BA9E5}" sibTransId="{86FD984E-EF28-4B16-AD0D-6ADAC87E03DA}"/>
    <dgm:cxn modelId="{DE4D63E3-3218-4892-B871-C75B037DFD1F}" srcId="{89ED2A3C-EFBE-484C-889C-9AF9336713CF}" destId="{25D98F28-C6CB-417B-ACF5-1ECE41A292F7}" srcOrd="0" destOrd="0" parTransId="{E85B3AC5-6ACD-439B-9516-448CAF2E40CC}" sibTransId="{522EC900-CC80-4AD6-AF43-EC27A0AABC06}"/>
    <dgm:cxn modelId="{1E0E1CE4-66DC-4AC1-8DAD-F704C8006890}" type="presOf" srcId="{63DF9D25-CE4E-4C62-9078-5171693BA9E5}" destId="{008F0249-3626-4458-8356-572AE8333DA7}" srcOrd="0" destOrd="0" presId="urn:microsoft.com/office/officeart/2008/layout/RadialCluster"/>
    <dgm:cxn modelId="{1B482AEA-2228-4C46-856B-3B1604153189}" type="presOf" srcId="{454E737A-A0A1-48D3-877C-7F9DEF199907}" destId="{6C3586C0-3224-4092-9B7F-4A0B89EB2A92}" srcOrd="0" destOrd="0" presId="urn:microsoft.com/office/officeart/2008/layout/RadialCluster"/>
    <dgm:cxn modelId="{A1FAD7ED-C9B8-4F30-9A0D-053DFE78947C}" srcId="{89ED2A3C-EFBE-484C-889C-9AF9336713CF}" destId="{D7D9CBA6-50FF-4729-9067-D84783104541}" srcOrd="2" destOrd="0" parTransId="{5AFD4891-26C5-45B7-B0EC-5D88BADD228D}" sibTransId="{10C871D7-B444-4435-B96C-BD0CE9F81B74}"/>
    <dgm:cxn modelId="{6BD6FE10-BFBD-4939-BECD-71D472F9E380}" type="presParOf" srcId="{51E0A70F-C23D-4019-965D-BB48B1006B25}" destId="{C70E5AC4-E119-45EA-AC4B-B644A43F0F97}" srcOrd="0" destOrd="0" presId="urn:microsoft.com/office/officeart/2008/layout/RadialCluster"/>
    <dgm:cxn modelId="{B7930FA8-6ED6-49E5-85DE-646CA3CC9682}" type="presParOf" srcId="{51E0A70F-C23D-4019-965D-BB48B1006B25}" destId="{13832D01-6F6C-44DD-BCCD-DFE81C8B4B71}" srcOrd="1" destOrd="0" presId="urn:microsoft.com/office/officeart/2008/layout/RadialCluster"/>
    <dgm:cxn modelId="{A90D2878-16A7-4D45-8BB7-AE681367E37C}" type="presParOf" srcId="{13832D01-6F6C-44DD-BCCD-DFE81C8B4B71}" destId="{569A5B01-5848-4355-8E9E-85478E27DD73}" srcOrd="0" destOrd="0" presId="urn:microsoft.com/office/officeart/2008/layout/RadialCluster"/>
    <dgm:cxn modelId="{6860B873-7915-44A7-8E84-B710F6693DA9}" type="presParOf" srcId="{13832D01-6F6C-44DD-BCCD-DFE81C8B4B71}" destId="{454F0489-835D-4C89-98C0-F58E34CA8217}" srcOrd="1" destOrd="0" presId="urn:microsoft.com/office/officeart/2008/layout/RadialCluster"/>
    <dgm:cxn modelId="{71F5B12F-C98B-424B-906B-21CC20ED9929}" type="presParOf" srcId="{13832D01-6F6C-44DD-BCCD-DFE81C8B4B71}" destId="{4F8E072B-48E3-478E-B405-6A8505A708D3}" srcOrd="2" destOrd="0" presId="urn:microsoft.com/office/officeart/2008/layout/RadialCluster"/>
    <dgm:cxn modelId="{900C6272-0A8F-4986-9BEE-64BECB2B9B52}" type="presParOf" srcId="{13832D01-6F6C-44DD-BCCD-DFE81C8B4B71}" destId="{E5ADDDA4-484D-4128-BEAE-56C6A8E1205C}" srcOrd="3" destOrd="0" presId="urn:microsoft.com/office/officeart/2008/layout/RadialCluster"/>
    <dgm:cxn modelId="{79EB252D-515B-469D-AAFF-B42FC9CE527D}" type="presParOf" srcId="{13832D01-6F6C-44DD-BCCD-DFE81C8B4B71}" destId="{A0472D8C-E691-487D-8640-85D46CE6B00E}" srcOrd="4" destOrd="0" presId="urn:microsoft.com/office/officeart/2008/layout/RadialCluster"/>
    <dgm:cxn modelId="{6D17C3ED-55F4-4381-97FF-EF971D8F7D47}" type="presParOf" srcId="{13832D01-6F6C-44DD-BCCD-DFE81C8B4B71}" destId="{50EFE1DA-3322-404F-B5EF-EA237EED45B3}" srcOrd="5" destOrd="0" presId="urn:microsoft.com/office/officeart/2008/layout/RadialCluster"/>
    <dgm:cxn modelId="{B53D3F38-218C-4975-9CE2-85A3194B315F}" type="presParOf" srcId="{13832D01-6F6C-44DD-BCCD-DFE81C8B4B71}" destId="{DCBC9C37-C79A-4B12-928E-728185CC12F0}" srcOrd="6" destOrd="0" presId="urn:microsoft.com/office/officeart/2008/layout/RadialCluster"/>
    <dgm:cxn modelId="{80574CF3-12A1-4494-9BD6-2ADD887E2889}" type="presParOf" srcId="{13832D01-6F6C-44DD-BCCD-DFE81C8B4B71}" destId="{008F0249-3626-4458-8356-572AE8333DA7}" srcOrd="7" destOrd="0" presId="urn:microsoft.com/office/officeart/2008/layout/RadialCluster"/>
    <dgm:cxn modelId="{3F2471F4-BCB5-4384-8E6A-032E30076E61}" type="presParOf" srcId="{13832D01-6F6C-44DD-BCCD-DFE81C8B4B71}" destId="{395BAC34-3736-4CB8-8A00-0409D0ADC21E}" srcOrd="8" destOrd="0" presId="urn:microsoft.com/office/officeart/2008/layout/RadialCluster"/>
    <dgm:cxn modelId="{75F58EF3-6AD2-421A-8FF0-ECBDF32266F3}" type="presParOf" srcId="{13832D01-6F6C-44DD-BCCD-DFE81C8B4B71}" destId="{F4A4B947-1F74-4A7B-9190-267FAC1CEF6A}" srcOrd="9" destOrd="0" presId="urn:microsoft.com/office/officeart/2008/layout/RadialCluster"/>
    <dgm:cxn modelId="{0B1026FD-1BFB-4BAD-98A7-CF416DD53763}" type="presParOf" srcId="{13832D01-6F6C-44DD-BCCD-DFE81C8B4B71}" destId="{551CC80C-3675-446E-9757-C610E57D2165}" srcOrd="10" destOrd="0" presId="urn:microsoft.com/office/officeart/2008/layout/RadialCluster"/>
    <dgm:cxn modelId="{CB07C23B-A65B-408B-AF8A-5BA1BC889AB7}" type="presParOf" srcId="{13832D01-6F6C-44DD-BCCD-DFE81C8B4B71}" destId="{4E342F3C-2911-4AA7-BB51-A53BAB53DF05}" srcOrd="11" destOrd="0" presId="urn:microsoft.com/office/officeart/2008/layout/RadialCluster"/>
    <dgm:cxn modelId="{E701F47E-92F8-4FA3-9997-FB98CEB31FA5}" type="presParOf" srcId="{13832D01-6F6C-44DD-BCCD-DFE81C8B4B71}" destId="{8BF5EA40-677B-4F2C-AB78-BB82F1A7CE63}" srcOrd="12" destOrd="0" presId="urn:microsoft.com/office/officeart/2008/layout/RadialCluster"/>
    <dgm:cxn modelId="{AEE5FEB5-E4F0-430A-A98C-B2A7E8CF6A88}" type="presParOf" srcId="{51E0A70F-C23D-4019-965D-BB48B1006B25}" destId="{39C36E1F-5E6B-438D-AF06-C425DA7C5517}" srcOrd="2" destOrd="0" presId="urn:microsoft.com/office/officeart/2008/layout/RadialCluster"/>
    <dgm:cxn modelId="{2046B43E-BEF6-4728-B0CC-A8169268BB9B}" type="presParOf" srcId="{51E0A70F-C23D-4019-965D-BB48B1006B25}" destId="{2F8499EB-1659-4B08-807E-ADAF605E33F0}" srcOrd="3" destOrd="0" presId="urn:microsoft.com/office/officeart/2008/layout/RadialCluster"/>
    <dgm:cxn modelId="{8CBA4604-BF2C-4CE2-84A2-927A7E256D84}" type="presParOf" srcId="{2F8499EB-1659-4B08-807E-ADAF605E33F0}" destId="{6C3586C0-3224-4092-9B7F-4A0B89EB2A92}" srcOrd="0" destOrd="0" presId="urn:microsoft.com/office/officeart/2008/layout/RadialCluster"/>
    <dgm:cxn modelId="{8AA29C2C-CD6C-4BCE-AA45-88FC55FCF738}" type="presParOf" srcId="{51E0A70F-C23D-4019-965D-BB48B1006B25}" destId="{8F0188C1-89B4-4141-B7C0-DD2C346DC9C8}" srcOrd="4" destOrd="0" presId="urn:microsoft.com/office/officeart/2008/layout/RadialCluster"/>
    <dgm:cxn modelId="{AB830D85-BD37-4598-AC5D-346438023A65}" type="presParOf" srcId="{51E0A70F-C23D-4019-965D-BB48B1006B25}" destId="{6F09C7B9-E13C-451A-B9B5-C11D911F9963}" srcOrd="5" destOrd="0" presId="urn:microsoft.com/office/officeart/2008/layout/RadialCluster"/>
    <dgm:cxn modelId="{359E34AB-ABDB-4658-9FA8-5B0A6D7CCD12}" type="presParOf" srcId="{6F09C7B9-E13C-451A-B9B5-C11D911F9963}" destId="{25768885-6B52-4B7E-B734-C653967E0F33}" srcOrd="0" destOrd="0" presId="urn:microsoft.com/office/officeart/2008/layout/RadialCluster"/>
    <dgm:cxn modelId="{CDC07D98-D262-49E2-A49E-7F07E5CBBC2E}" type="presParOf" srcId="{51E0A70F-C23D-4019-965D-BB48B1006B25}" destId="{47E3518E-1E19-4A2D-A757-FA4DEAB7E0A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518E-1E19-4A2D-A757-FA4DEAB7E0A3}">
      <dsp:nvSpPr>
        <dsp:cNvPr id="0" name=""/>
        <dsp:cNvSpPr/>
      </dsp:nvSpPr>
      <dsp:spPr>
        <a:xfrm rot="10799637">
          <a:off x="807110" y="2736744"/>
          <a:ext cx="11091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91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188C1-89B4-4141-B7C0-DD2C346DC9C8}">
      <dsp:nvSpPr>
        <dsp:cNvPr id="0" name=""/>
        <dsp:cNvSpPr/>
      </dsp:nvSpPr>
      <dsp:spPr>
        <a:xfrm rot="5397315">
          <a:off x="2244830" y="3598191"/>
          <a:ext cx="5336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36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36E1F-5E6B-438D-AF06-C425DA7C5517}">
      <dsp:nvSpPr>
        <dsp:cNvPr id="0" name=""/>
        <dsp:cNvSpPr/>
      </dsp:nvSpPr>
      <dsp:spPr>
        <a:xfrm rot="22939">
          <a:off x="3105704" y="2747135"/>
          <a:ext cx="19615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15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E5AC4-E119-45EA-AC4B-B644A43F0F97}">
      <dsp:nvSpPr>
        <dsp:cNvPr id="0" name=""/>
        <dsp:cNvSpPr/>
      </dsp:nvSpPr>
      <dsp:spPr>
        <a:xfrm>
          <a:off x="1916244" y="2141881"/>
          <a:ext cx="1189482" cy="1189482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API - Gateway Kong</a:t>
          </a:r>
        </a:p>
      </dsp:txBody>
      <dsp:txXfrm>
        <a:off x="1974310" y="2199947"/>
        <a:ext cx="1073350" cy="1073350"/>
      </dsp:txXfrm>
    </dsp:sp>
    <dsp:sp modelId="{569A5B01-5848-4355-8E9E-85478E27DD73}">
      <dsp:nvSpPr>
        <dsp:cNvPr id="0" name=""/>
        <dsp:cNvSpPr/>
      </dsp:nvSpPr>
      <dsp:spPr>
        <a:xfrm>
          <a:off x="5067271" y="2727372"/>
          <a:ext cx="76230" cy="531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H" sz="500" kern="1200"/>
        </a:p>
      </dsp:txBody>
      <dsp:txXfrm>
        <a:off x="5069864" y="2729965"/>
        <a:ext cx="71044" cy="47937"/>
      </dsp:txXfrm>
    </dsp:sp>
    <dsp:sp modelId="{454F0489-835D-4C89-98C0-F58E34CA8217}">
      <dsp:nvSpPr>
        <dsp:cNvPr id="0" name=""/>
        <dsp:cNvSpPr/>
      </dsp:nvSpPr>
      <dsp:spPr>
        <a:xfrm rot="19030665">
          <a:off x="4774121" y="1809473"/>
          <a:ext cx="2700790" cy="0"/>
        </a:xfrm>
        <a:prstGeom prst="halfFrame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E072B-48E3-478E-B405-6A8505A708D3}">
      <dsp:nvSpPr>
        <dsp:cNvPr id="0" name=""/>
        <dsp:cNvSpPr/>
      </dsp:nvSpPr>
      <dsp:spPr>
        <a:xfrm>
          <a:off x="7008237" y="6967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Statistique</a:t>
          </a:r>
        </a:p>
      </dsp:txBody>
      <dsp:txXfrm>
        <a:off x="7048359" y="109794"/>
        <a:ext cx="1020135" cy="741657"/>
      </dsp:txXfrm>
    </dsp:sp>
    <dsp:sp modelId="{E5ADDDA4-484D-4128-BEAE-56C6A8E1205C}">
      <dsp:nvSpPr>
        <dsp:cNvPr id="0" name=""/>
        <dsp:cNvSpPr/>
      </dsp:nvSpPr>
      <dsp:spPr>
        <a:xfrm rot="19870962">
          <a:off x="5015156" y="2233406"/>
          <a:ext cx="207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277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2D8C-E691-487D-8640-85D46CE6B00E}">
      <dsp:nvSpPr>
        <dsp:cNvPr id="0" name=""/>
        <dsp:cNvSpPr/>
      </dsp:nvSpPr>
      <dsp:spPr>
        <a:xfrm>
          <a:off x="6959590" y="1020211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Messagerie</a:t>
          </a:r>
        </a:p>
      </dsp:txBody>
      <dsp:txXfrm>
        <a:off x="6999712" y="1060333"/>
        <a:ext cx="1020135" cy="741657"/>
      </dsp:txXfrm>
    </dsp:sp>
    <dsp:sp modelId="{50EFE1DA-3322-404F-B5EF-EA237EED45B3}">
      <dsp:nvSpPr>
        <dsp:cNvPr id="0" name=""/>
        <dsp:cNvSpPr/>
      </dsp:nvSpPr>
      <dsp:spPr>
        <a:xfrm rot="21009032">
          <a:off x="5130162" y="2592502"/>
          <a:ext cx="1810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006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C9C37-C79A-4B12-928E-728185CC12F0}">
      <dsp:nvSpPr>
        <dsp:cNvPr id="0" name=""/>
        <dsp:cNvSpPr/>
      </dsp:nvSpPr>
      <dsp:spPr>
        <a:xfrm>
          <a:off x="6926884" y="1931212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/>
            <a:t>SearchItem</a:t>
          </a:r>
        </a:p>
      </dsp:txBody>
      <dsp:txXfrm>
        <a:off x="6967006" y="1971334"/>
        <a:ext cx="1020135" cy="741657"/>
      </dsp:txXfrm>
    </dsp:sp>
    <dsp:sp modelId="{008F0249-3626-4458-8356-572AE8333DA7}">
      <dsp:nvSpPr>
        <dsp:cNvPr id="0" name=""/>
        <dsp:cNvSpPr/>
      </dsp:nvSpPr>
      <dsp:spPr>
        <a:xfrm rot="1882475">
          <a:off x="4991326" y="3319019"/>
          <a:ext cx="20814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14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BAC34-3736-4CB8-8A00-0409D0ADC21E}">
      <dsp:nvSpPr>
        <dsp:cNvPr id="0" name=""/>
        <dsp:cNvSpPr/>
      </dsp:nvSpPr>
      <dsp:spPr>
        <a:xfrm>
          <a:off x="6920635" y="3785413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User</a:t>
          </a:r>
        </a:p>
      </dsp:txBody>
      <dsp:txXfrm>
        <a:off x="6960757" y="3825535"/>
        <a:ext cx="1020135" cy="741657"/>
      </dsp:txXfrm>
    </dsp:sp>
    <dsp:sp modelId="{F4A4B947-1F74-4A7B-9190-267FAC1CEF6A}">
      <dsp:nvSpPr>
        <dsp:cNvPr id="0" name=""/>
        <dsp:cNvSpPr/>
      </dsp:nvSpPr>
      <dsp:spPr>
        <a:xfrm rot="2719923">
          <a:off x="4724864" y="3754550"/>
          <a:ext cx="27392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921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CC80C-3675-446E-9757-C610E57D2165}">
      <dsp:nvSpPr>
        <dsp:cNvPr id="0" name=""/>
        <dsp:cNvSpPr/>
      </dsp:nvSpPr>
      <dsp:spPr>
        <a:xfrm>
          <a:off x="6913325" y="4728604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/>
            <a:t>Docker-compose</a:t>
          </a:r>
        </a:p>
      </dsp:txBody>
      <dsp:txXfrm>
        <a:off x="6953447" y="4768726"/>
        <a:ext cx="1020135" cy="741657"/>
      </dsp:txXfrm>
    </dsp:sp>
    <dsp:sp modelId="{4E342F3C-2911-4AA7-BB51-A53BAB53DF05}">
      <dsp:nvSpPr>
        <dsp:cNvPr id="0" name=""/>
        <dsp:cNvSpPr/>
      </dsp:nvSpPr>
      <dsp:spPr>
        <a:xfrm rot="742572">
          <a:off x="5122271" y="2958103"/>
          <a:ext cx="18271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714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5EA40-677B-4F2C-AB78-BB82F1A7CE63}">
      <dsp:nvSpPr>
        <dsp:cNvPr id="0" name=""/>
        <dsp:cNvSpPr/>
      </dsp:nvSpPr>
      <dsp:spPr>
        <a:xfrm>
          <a:off x="6928182" y="2863685"/>
          <a:ext cx="1100379" cy="82190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400" kern="1200" dirty="0" err="1"/>
            <a:t>AddAnnonce</a:t>
          </a:r>
          <a:endParaRPr lang="fr-CH" sz="1400" kern="1200" dirty="0"/>
        </a:p>
      </dsp:txBody>
      <dsp:txXfrm>
        <a:off x="6968304" y="2903807"/>
        <a:ext cx="1020135" cy="741657"/>
      </dsp:txXfrm>
    </dsp:sp>
    <dsp:sp modelId="{6C3586C0-3224-4092-9B7F-4A0B89EB2A92}">
      <dsp:nvSpPr>
        <dsp:cNvPr id="0" name=""/>
        <dsp:cNvSpPr/>
      </dsp:nvSpPr>
      <dsp:spPr>
        <a:xfrm>
          <a:off x="1869946" y="3865019"/>
          <a:ext cx="1284743" cy="115576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/>
            <a:t>Web-UI</a:t>
          </a:r>
        </a:p>
      </dsp:txBody>
      <dsp:txXfrm>
        <a:off x="1926366" y="3921439"/>
        <a:ext cx="1171903" cy="1042925"/>
      </dsp:txXfrm>
    </dsp:sp>
    <dsp:sp modelId="{25768885-6B52-4B7E-B734-C653967E0F33}">
      <dsp:nvSpPr>
        <dsp:cNvPr id="0" name=""/>
        <dsp:cNvSpPr/>
      </dsp:nvSpPr>
      <dsp:spPr>
        <a:xfrm>
          <a:off x="10157" y="2338368"/>
          <a:ext cx="796952" cy="796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000" kern="1200" dirty="0"/>
            <a:t>Client</a:t>
          </a:r>
        </a:p>
      </dsp:txBody>
      <dsp:txXfrm>
        <a:off x="49061" y="2377272"/>
        <a:ext cx="719144" cy="71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C925E-3647-46E9-8032-95FC2461D89E}" type="datetimeFigureOut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E429-A922-49C7-ACCE-C5D0493CD5A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62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Difficulté trouver article spécifique à l’Université à de bas prix</a:t>
            </a:r>
          </a:p>
          <a:p>
            <a:r>
              <a:rPr lang="fr-CH" dirty="0"/>
              <a:t>peu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988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Création plateforme de vente en ligne entre membre Université</a:t>
            </a:r>
          </a:p>
          <a:p>
            <a:pPr marL="0" indent="0">
              <a:buNone/>
            </a:pPr>
            <a:r>
              <a:rPr lang="fr-CH" dirty="0"/>
              <a:t>Acquérir moins cher</a:t>
            </a:r>
          </a:p>
          <a:p>
            <a:pPr marL="0" indent="0">
              <a:buNone/>
            </a:pPr>
            <a:r>
              <a:rPr lang="fr-CH" dirty="0"/>
              <a:t>Vendre objet inutilisé</a:t>
            </a:r>
          </a:p>
          <a:p>
            <a:pPr marL="0" indent="0">
              <a:buNone/>
            </a:pPr>
            <a:r>
              <a:rPr lang="fr-CH" dirty="0"/>
              <a:t>Faciliter</a:t>
            </a:r>
          </a:p>
          <a:p>
            <a:pPr marL="0" indent="0">
              <a:buNone/>
            </a:pPr>
            <a:r>
              <a:rPr lang="fr-CH" dirty="0"/>
              <a:t>Eviter gaspillage</a:t>
            </a:r>
          </a:p>
          <a:p>
            <a:pPr marL="0" indent="0">
              <a:buNone/>
            </a:pPr>
            <a:r>
              <a:rPr lang="fr-CH" dirty="0"/>
              <a:t>Confiance entre les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45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Comment vente achat</a:t>
            </a:r>
          </a:p>
          <a:p>
            <a:r>
              <a:rPr lang="fr-CH" dirty="0"/>
              <a:t>Création annone</a:t>
            </a:r>
          </a:p>
          <a:p>
            <a:r>
              <a:rPr lang="fr-CH" dirty="0"/>
              <a:t>Messagerie</a:t>
            </a:r>
          </a:p>
          <a:p>
            <a:r>
              <a:rPr lang="fr-CH" dirty="0"/>
              <a:t>Statistique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4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Étudiant ne peuvent pas travailler </a:t>
            </a:r>
          </a:p>
          <a:p>
            <a:r>
              <a:rPr lang="fr-CH" dirty="0"/>
              <a:t>1</a:t>
            </a:r>
            <a:r>
              <a:rPr lang="fr-CH" baseline="30000" dirty="0"/>
              <a:t>er</a:t>
            </a:r>
            <a:r>
              <a:rPr lang="fr-CH" dirty="0"/>
              <a:t> en Psycho : 8 livres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62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pPr lvl="1"/>
            <a:r>
              <a:rPr lang="fr-CH" dirty="0"/>
              <a:t>Bien être</a:t>
            </a:r>
          </a:p>
          <a:p>
            <a:pPr lvl="1"/>
            <a:r>
              <a:rPr lang="fr-CH" dirty="0"/>
              <a:t>Économie</a:t>
            </a:r>
          </a:p>
          <a:p>
            <a:pPr lvl="1"/>
            <a:r>
              <a:rPr lang="fr-CH" dirty="0"/>
              <a:t>Écologie</a:t>
            </a:r>
          </a:p>
          <a:p>
            <a:pPr lvl="1"/>
            <a:r>
              <a:rPr lang="fr-CH" dirty="0"/>
              <a:t>Cohésion membre</a:t>
            </a:r>
          </a:p>
          <a:p>
            <a:r>
              <a:rPr lang="fr-CH" dirty="0"/>
              <a:t>Bénéfice pour les investisseurs</a:t>
            </a:r>
          </a:p>
          <a:p>
            <a:pPr lvl="1"/>
            <a:r>
              <a:rPr lang="fr-CH" dirty="0"/>
              <a:t>Statistique ciblé sur chaque utilisateur et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1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E429-A922-49C7-ACCE-C5D0493CD5A5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7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86840-6313-4D70-AD0C-6FF52D90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65C60E-57BB-47A2-8844-E27B2ED6F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4839E-2507-472D-A4F9-2EE6804A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F9B-9B2E-4FDD-942A-94F6C7A0C659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71019-F0E2-49A2-9348-891EAE3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A69CE-46A4-401F-BD5B-B1EC76EC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52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BCA79-A6F1-4FD0-9E15-0351EB9B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C9D46A-2923-4E9A-B22E-BED44B45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9B413-581C-4CB8-A4F0-EF09B4D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6608-B4DF-40AD-89F4-8255651B60FD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1A349-2F1F-4D85-AC70-1835AE0B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C750D-A1E2-468E-AA82-BF9E61D0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66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18849-7098-4C06-B3E8-6B1CAEA1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92195-32D2-421B-BDB7-93FB9CD6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D5E36-DA3B-4991-963D-A677C41A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F0E-E7D5-411C-A2CB-091C37BF7BC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51B9D-9A5D-40E2-9391-2CD11BBF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166AB-FF48-41A6-9A70-C433B26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915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6B4C1-3157-44B7-A17F-4AEC62D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EC242-CDC4-4799-B881-5A48277E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8F263-8B9A-4EAB-B436-A44B8B79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181-3397-4832-ADBE-6FBE4103AFAF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CE2F6-1DEE-44C9-9003-323D62C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9B20-49BD-4F40-B32D-3968B541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09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A999D-A920-46C6-AE48-BCC7049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D4995-29AA-4B20-8B7B-99A9E19C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85EC5-2EE4-4433-AE0F-FD6BAC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7B9-CE87-44D4-B31E-39287D359CD7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57E89-0231-40AB-973F-12BE764A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FFFE9-E6BC-4B46-865B-AB1D95E0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3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74D8A-A050-43EE-985A-C2480A50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357975-1CE7-4AAB-8011-2BCF0EF59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AD107-A598-4F54-8F17-938D73F1E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C48A5-8D5D-4F2F-B555-E3439D82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A5D9-5ADA-44DD-8680-D8D195ED68DF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344960-955E-4B35-9A1F-75BF84A2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762A-F83A-4694-9CF3-C0E728F7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79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21A2-484E-4198-B58C-2B370F4A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49D3F-C100-4657-B3CF-03BBC04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0892A-A030-40D5-89D3-1846AE4D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B0937B-0675-47EE-84F1-B0514B408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5AB0DE-3BE0-4527-9BE9-63014D7E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9DC23-14A2-4A09-8D1C-ECC8A87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BCCB-C279-47AF-BDD5-C98015A6ABC4}" type="datetime1">
              <a:rPr lang="fr-CH" smtClean="0"/>
              <a:t>09.04.2019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837179-7637-4F62-92C9-6C764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5A3FC3-BA70-4CCB-96DE-3C3F576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430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0DB86-D4FC-4860-8086-2BD46940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2794A-F7F4-4761-886D-CCC0BD42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5FE-6668-4D3A-8FBB-E3951A818632}" type="datetime1">
              <a:rPr lang="fr-CH" smtClean="0"/>
              <a:t>09.04.2019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1BFD32-5D2F-4851-8B5A-E71FC8C0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AB39D0-0B71-41FE-B36E-F9544DFE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74E637-6071-4048-82E9-67669A40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909-CE7D-49CD-8618-8D2B0FE7271A}" type="datetime1">
              <a:rPr lang="fr-CH" smtClean="0"/>
              <a:t>09.04.2019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6F4105-22AF-4CCF-AC79-972E12C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B2D0-C054-411C-8B42-FC80FFED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50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0EF7F-3BDD-467C-852F-D1B6C3D6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81671-E6DF-4C3D-8B78-EBEE0DF3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A6E5D-28F4-4E3E-8EBB-06B7172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692EC-FC5A-439F-BA5C-6A34B3CD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A6DB-4266-4BE8-B0C9-377B9EA76F00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7E976-0A2D-4B0E-88B1-F716D12E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8E383-7640-4D0B-867D-E2C85FF1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2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425CC-5A8D-4A7F-8D94-951537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C7276F-4592-4100-8AAC-4F8CB8D7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86C94-919D-4BC7-8DE9-E02055A3E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C32D5-289A-4EBF-949F-858C589A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7180-6098-4595-8EC0-3074BC08BCEB}" type="datetime1">
              <a:rPr lang="fr-CH" smtClean="0"/>
              <a:t>09.04.2019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A6A1B-2CCE-4C5F-B756-B99A25A2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1767AC-25F6-4963-AB4E-47800B58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EB73A-847D-401E-B811-8BA59E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35D6D1-D00D-4C15-AC7C-2B59D15A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51C48-B99E-48E7-BA26-E22392E4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E8-082C-481F-9BFC-8CE699F7EB03}" type="datetime1">
              <a:rPr lang="fr-CH" smtClean="0"/>
              <a:t>09.04.2019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623FE-20CB-44C1-A190-697C41E7A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1EC6F-485B-4765-9FD1-668CC3D1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821-8BBB-4B5F-AB25-F4FE9450ED6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30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EBB3EC-3665-4C04-A58B-06EBD8D2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19" y="1000443"/>
            <a:ext cx="4432049" cy="3368357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FB474359-1E1A-41CD-AA2B-35D7B868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937"/>
            <a:ext cx="9144000" cy="742361"/>
          </a:xfrm>
        </p:spPr>
        <p:txBody>
          <a:bodyPr>
            <a:noAutofit/>
          </a:bodyPr>
          <a:lstStyle/>
          <a:p>
            <a:r>
              <a:rPr lang="fr-CH" sz="3200" dirty="0" err="1"/>
              <a:t>Study</a:t>
            </a:r>
            <a:r>
              <a:rPr lang="fr-CH" sz="3200" dirty="0"/>
              <a:t> </a:t>
            </a:r>
            <a:r>
              <a:rPr lang="fr-CH" sz="3200" dirty="0" err="1"/>
              <a:t>easier</a:t>
            </a:r>
            <a:r>
              <a:rPr lang="fr-CH" sz="3200" dirty="0"/>
              <a:t> and </a:t>
            </a:r>
            <a:r>
              <a:rPr lang="fr-CH" sz="3200" dirty="0" err="1"/>
              <a:t>cheaper</a:t>
            </a:r>
            <a:endParaRPr lang="fr-CH" sz="32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52773-B0FA-4488-95E2-934BDE7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39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8350C-18A9-43A5-95A3-33D9F6FD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Pour Qui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57FFF-C104-4499-BBA5-69CC94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10</a:t>
            </a:fld>
            <a:endParaRPr lang="fr-CH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E36E03-A886-48FA-BCB9-F8B8F051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45" y="1715426"/>
            <a:ext cx="1779578" cy="17795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FDA87C1-820E-458D-BADD-CFCE83BA8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1" y="1715426"/>
            <a:ext cx="1779579" cy="177957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3DCCD29-6E6E-4615-859F-3A1A8EEE18F3}"/>
              </a:ext>
            </a:extLst>
          </p:cNvPr>
          <p:cNvSpPr txBox="1"/>
          <p:nvPr/>
        </p:nvSpPr>
        <p:spPr>
          <a:xfrm>
            <a:off x="4389775" y="3858127"/>
            <a:ext cx="341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Plus de 200’000 utilisateurs potentiels en Suisse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37619D-0443-42AE-90CA-F0DB290DD430}"/>
              </a:ext>
            </a:extLst>
          </p:cNvPr>
          <p:cNvSpPr txBox="1"/>
          <p:nvPr/>
        </p:nvSpPr>
        <p:spPr>
          <a:xfrm>
            <a:off x="1238701" y="6444476"/>
            <a:ext cx="1423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/>
              <a:t>*Source : Wikipédia</a:t>
            </a:r>
          </a:p>
        </p:txBody>
      </p:sp>
    </p:spTree>
    <p:extLst>
      <p:ext uri="{BB962C8B-B14F-4D97-AF65-F5344CB8AC3E}">
        <p14:creationId xmlns:p14="http://schemas.microsoft.com/office/powerpoint/2010/main" val="887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6946C-853C-4C35-A973-0FF95C2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932"/>
            <a:ext cx="10515600" cy="1001338"/>
          </a:xfrm>
        </p:spPr>
        <p:txBody>
          <a:bodyPr/>
          <a:lstStyle/>
          <a:p>
            <a:r>
              <a:rPr lang="fr-CH" dirty="0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4EA1-8BB7-446D-B367-A46C947E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utilisateur UNI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Bénéfice pour les investisseurs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54762-ED2A-43E8-BCFC-53C65A2D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11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061E7-6602-49C9-A276-3FE75C0C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27" y="4550618"/>
            <a:ext cx="1219370" cy="12193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D37E15-AD7D-4D39-90D2-053C387C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04" y="4550618"/>
            <a:ext cx="1219370" cy="1219370"/>
          </a:xfrm>
          <a:prstGeom prst="rect">
            <a:avLst/>
          </a:prstGeom>
        </p:spPr>
      </p:pic>
      <p:pic>
        <p:nvPicPr>
          <p:cNvPr id="10" name="Graphique 9" descr="Ligne fléchée : droite">
            <a:extLst>
              <a:ext uri="{FF2B5EF4-FFF2-40B4-BE49-F238E27FC236}">
                <a16:creationId xmlns:a16="http://schemas.microsoft.com/office/drawing/2014/main" id="{6E65E1BE-12EF-4DB5-9824-51D11B64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479550" y="4703103"/>
            <a:ext cx="914400" cy="9144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6DDFE1-1A2D-4DA5-8B4F-5DC63B592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814" y="2416546"/>
            <a:ext cx="1219369" cy="121936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917438-7CE0-47EE-A6BB-CD6C510AE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9" y="2358265"/>
            <a:ext cx="1219368" cy="12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6693EF-6DD3-407A-8B67-4E5A8382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12</a:t>
            </a:fld>
            <a:endParaRPr lang="fr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7034F0-E8B3-459B-B295-12DBE429C855}"/>
              </a:ext>
            </a:extLst>
          </p:cNvPr>
          <p:cNvCxnSpPr/>
          <p:nvPr/>
        </p:nvCxnSpPr>
        <p:spPr>
          <a:xfrm>
            <a:off x="1774723" y="3993372"/>
            <a:ext cx="8642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6C7C0BC-26F6-4C4D-BB9B-3FFB72E2739F}"/>
              </a:ext>
            </a:extLst>
          </p:cNvPr>
          <p:cNvCxnSpPr>
            <a:cxnSpLocks/>
          </p:cNvCxnSpPr>
          <p:nvPr/>
        </p:nvCxnSpPr>
        <p:spPr>
          <a:xfrm>
            <a:off x="6096000" y="1373075"/>
            <a:ext cx="0" cy="5240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1659DC-3DAE-443E-A65C-F1240A57BD24}"/>
              </a:ext>
            </a:extLst>
          </p:cNvPr>
          <p:cNvSpPr txBox="1"/>
          <p:nvPr/>
        </p:nvSpPr>
        <p:spPr>
          <a:xfrm>
            <a:off x="8724286" y="399337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Facile à </a:t>
            </a:r>
            <a:r>
              <a:rPr lang="it-IT" sz="1400" dirty="0" err="1"/>
              <a:t>utiliser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8B6024-8BA5-4C76-A585-E45F3CF1516C}"/>
              </a:ext>
            </a:extLst>
          </p:cNvPr>
          <p:cNvSpPr txBox="1"/>
          <p:nvPr/>
        </p:nvSpPr>
        <p:spPr>
          <a:xfrm>
            <a:off x="1867148" y="3993372"/>
            <a:ext cx="278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Complexe à utiliser ou peu pratique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944816C-3CDF-4715-BD38-5A638E6F13A5}"/>
              </a:ext>
            </a:extLst>
          </p:cNvPr>
          <p:cNvSpPr txBox="1"/>
          <p:nvPr/>
        </p:nvSpPr>
        <p:spPr>
          <a:xfrm rot="16200000">
            <a:off x="5101531" y="1924858"/>
            <a:ext cx="168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Objets universitaires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9B4E7-D69C-43BB-B625-5EE0EB61465F}"/>
              </a:ext>
            </a:extLst>
          </p:cNvPr>
          <p:cNvSpPr txBox="1"/>
          <p:nvPr/>
        </p:nvSpPr>
        <p:spPr>
          <a:xfrm rot="16200000">
            <a:off x="5191427" y="5767764"/>
            <a:ext cx="150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Catalogue général</a:t>
            </a:r>
          </a:p>
        </p:txBody>
      </p:sp>
      <p:pic>
        <p:nvPicPr>
          <p:cNvPr id="21" name="Image 4">
            <a:extLst>
              <a:ext uri="{FF2B5EF4-FFF2-40B4-BE49-F238E27FC236}">
                <a16:creationId xmlns:a16="http://schemas.microsoft.com/office/drawing/2014/main" id="{308741AF-E0EE-4F77-9CE0-147310F0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38" y="1437102"/>
            <a:ext cx="1052212" cy="79968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3B8B47F-7618-452C-837B-11B7007B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88" y="4456670"/>
            <a:ext cx="1374160" cy="77296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71786D1-81B3-4CFC-BD3E-ADED18C2E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95" y="4927045"/>
            <a:ext cx="1496726" cy="61341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3C39603-5DA3-487C-B066-B738A8FBD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82" y="2354977"/>
            <a:ext cx="848051" cy="848051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D5E8FE47-2072-4704-8194-8BAC86980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1564" y="5253803"/>
            <a:ext cx="1178487" cy="11784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4C193A7B-3B88-4C53-A84B-5644690B1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57" y="5863830"/>
            <a:ext cx="1460348" cy="27293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607CA5D-8781-4FB9-8FE9-8E9A321B6398}"/>
              </a:ext>
            </a:extLst>
          </p:cNvPr>
          <p:cNvSpPr txBox="1"/>
          <p:nvPr/>
        </p:nvSpPr>
        <p:spPr>
          <a:xfrm>
            <a:off x="678457" y="425710"/>
            <a:ext cx="77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Une idée loin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385100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4F497-B343-43D4-9C97-E0449A73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Risques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6D10FD-5C29-49A7-825C-30CB75C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13</a:t>
            </a:fld>
            <a:endParaRPr lang="fr-CH"/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D188B1DA-687D-477C-96C0-3A3FBFD34665}"/>
              </a:ext>
            </a:extLst>
          </p:cNvPr>
          <p:cNvSpPr txBox="1"/>
          <p:nvPr/>
        </p:nvSpPr>
        <p:spPr>
          <a:xfrm>
            <a:off x="3272382" y="1985771"/>
            <a:ext cx="2715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Perte d’un collaborateur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A532EE89-5C28-4A40-8418-73C784ADDA7F}"/>
              </a:ext>
            </a:extLst>
          </p:cNvPr>
          <p:cNvSpPr txBox="1"/>
          <p:nvPr/>
        </p:nvSpPr>
        <p:spPr>
          <a:xfrm>
            <a:off x="3272383" y="3595330"/>
            <a:ext cx="2829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Manque de connaissance</a:t>
            </a:r>
          </a:p>
        </p:txBody>
      </p:sp>
      <p:sp>
        <p:nvSpPr>
          <p:cNvPr id="9" name="ZoneTexte 12">
            <a:extLst>
              <a:ext uri="{FF2B5EF4-FFF2-40B4-BE49-F238E27FC236}">
                <a16:creationId xmlns:a16="http://schemas.microsoft.com/office/drawing/2014/main" id="{954EC3BB-03FF-4DBD-A5AF-2FEAB1277C8D}"/>
              </a:ext>
            </a:extLst>
          </p:cNvPr>
          <p:cNvSpPr txBox="1"/>
          <p:nvPr/>
        </p:nvSpPr>
        <p:spPr>
          <a:xfrm>
            <a:off x="3272383" y="5346186"/>
            <a:ext cx="2900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000" dirty="0"/>
              <a:t>Management d’un groupe</a:t>
            </a:r>
          </a:p>
        </p:txBody>
      </p:sp>
      <p:pic>
        <p:nvPicPr>
          <p:cNvPr id="10" name="Image 14">
            <a:extLst>
              <a:ext uri="{FF2B5EF4-FFF2-40B4-BE49-F238E27FC236}">
                <a16:creationId xmlns:a16="http://schemas.microsoft.com/office/drawing/2014/main" id="{342C8D0D-D2F1-4571-B4A3-B68D64FA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6" y="4811591"/>
            <a:ext cx="1193577" cy="1193577"/>
          </a:xfrm>
          <a:prstGeom prst="rect">
            <a:avLst/>
          </a:prstGeom>
        </p:spPr>
      </p:pic>
      <p:pic>
        <p:nvPicPr>
          <p:cNvPr id="11" name="Image 16">
            <a:extLst>
              <a:ext uri="{FF2B5EF4-FFF2-40B4-BE49-F238E27FC236}">
                <a16:creationId xmlns:a16="http://schemas.microsoft.com/office/drawing/2014/main" id="{73D75758-8FD8-4CA2-8131-7B60D000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85" y="3183207"/>
            <a:ext cx="1193578" cy="1193578"/>
          </a:xfrm>
          <a:prstGeom prst="rect">
            <a:avLst/>
          </a:prstGeom>
        </p:spPr>
      </p:pic>
      <p:pic>
        <p:nvPicPr>
          <p:cNvPr id="12" name="Image 17">
            <a:extLst>
              <a:ext uri="{FF2B5EF4-FFF2-40B4-BE49-F238E27FC236}">
                <a16:creationId xmlns:a16="http://schemas.microsoft.com/office/drawing/2014/main" id="{D58F616E-BBB6-4B71-89F7-11054526B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80" y="1690688"/>
            <a:ext cx="830788" cy="830788"/>
          </a:xfrm>
          <a:prstGeom prst="rect">
            <a:avLst/>
          </a:prstGeom>
        </p:spPr>
      </p:pic>
      <p:pic>
        <p:nvPicPr>
          <p:cNvPr id="13" name="Image 19">
            <a:extLst>
              <a:ext uri="{FF2B5EF4-FFF2-40B4-BE49-F238E27FC236}">
                <a16:creationId xmlns:a16="http://schemas.microsoft.com/office/drawing/2014/main" id="{FC22BA37-2C3A-4815-8548-A4FD57A3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69" y="1677287"/>
            <a:ext cx="830788" cy="830788"/>
          </a:xfrm>
          <a:prstGeom prst="rect">
            <a:avLst/>
          </a:prstGeom>
        </p:spPr>
      </p:pic>
      <p:pic>
        <p:nvPicPr>
          <p:cNvPr id="14" name="Image 20">
            <a:extLst>
              <a:ext uri="{FF2B5EF4-FFF2-40B4-BE49-F238E27FC236}">
                <a16:creationId xmlns:a16="http://schemas.microsoft.com/office/drawing/2014/main" id="{B89C866B-B831-44AB-BB3E-5EE20B671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1" y="1671831"/>
            <a:ext cx="830788" cy="830788"/>
          </a:xfrm>
          <a:prstGeom prst="rect">
            <a:avLst/>
          </a:prstGeom>
        </p:spPr>
      </p:pic>
      <p:pic>
        <p:nvPicPr>
          <p:cNvPr id="15" name="Graphique 7" descr="Fermer">
            <a:extLst>
              <a:ext uri="{FF2B5EF4-FFF2-40B4-BE49-F238E27FC236}">
                <a16:creationId xmlns:a16="http://schemas.microsoft.com/office/drawing/2014/main" id="{A6EDA93D-E506-484A-BC5E-C82680EC7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0354" y="1898981"/>
            <a:ext cx="617039" cy="6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6E28B-6275-42E7-9DD8-EC695A4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14</a:t>
            </a:fld>
            <a:endParaRPr lang="fr-CH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CFD11B9-F9CE-41E7-8DA6-5524443C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Un développement rapide</a:t>
            </a:r>
            <a:endParaRPr lang="fr-CH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1A9524C-E5D0-4B86-B838-F2A3BA25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21" y="2413761"/>
            <a:ext cx="1429719" cy="142971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4C72C2-99A0-43F6-A393-64018C9C68B0}"/>
              </a:ext>
            </a:extLst>
          </p:cNvPr>
          <p:cNvSpPr txBox="1"/>
          <p:nvPr/>
        </p:nvSpPr>
        <p:spPr>
          <a:xfrm>
            <a:off x="2867961" y="4252072"/>
            <a:ext cx="6456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Lancement de l’application prévu pour Juin 2019</a:t>
            </a:r>
          </a:p>
        </p:txBody>
      </p:sp>
    </p:spTree>
    <p:extLst>
      <p:ext uri="{BB962C8B-B14F-4D97-AF65-F5344CB8AC3E}">
        <p14:creationId xmlns:p14="http://schemas.microsoft.com/office/powerpoint/2010/main" val="87356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7F66-8400-4AF7-8A30-230BC669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/>
              <a:t>Project manager view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1EF1E-26CF-4FE4-8B1C-4D6FD39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FAEAF821-8BBB-4B5F-AB25-F4FE9450ED6D}" type="slidenum">
              <a:rPr lang="en-US" smtClean="0"/>
              <a:pPr defTabSz="4572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ECE5-93BF-4186-9D89-D0D5DA7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4080" cy="1325563"/>
          </a:xfrm>
        </p:spPr>
        <p:txBody>
          <a:bodyPr/>
          <a:lstStyle/>
          <a:p>
            <a:r>
              <a:rPr lang="fr-CH" dirty="0"/>
              <a:t>Une équipe coopérative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8F87DD-41D2-4F28-BE02-3779FEE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16</a:t>
            </a:fld>
            <a:endParaRPr lang="fr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7ED63-3775-4AA1-9D66-DB8914E5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42" y="1531614"/>
            <a:ext cx="1626710" cy="1626710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EE1DF0-2728-4B64-ACB6-741F6C6A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73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055272-5921-4EF7-985E-1D11631ED341}"/>
              </a:ext>
            </a:extLst>
          </p:cNvPr>
          <p:cNvSpPr txBox="1"/>
          <p:nvPr/>
        </p:nvSpPr>
        <p:spPr>
          <a:xfrm>
            <a:off x="5132067" y="322922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Adrien </a:t>
            </a:r>
            <a:r>
              <a:rPr lang="it-IT" dirty="0" err="1"/>
              <a:t>Chabert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Project Leader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A6EF0B3-0E86-4BB7-9FCC-EFE6A9641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218" y="4159431"/>
            <a:ext cx="1325563" cy="1325563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4B32A4A-2B07-443C-82A1-744FCA8CA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82" y="4156403"/>
            <a:ext cx="1325564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CE81EC-0539-4977-A871-3865EBF43D92}"/>
              </a:ext>
            </a:extLst>
          </p:cNvPr>
          <p:cNvSpPr txBox="1"/>
          <p:nvPr/>
        </p:nvSpPr>
        <p:spPr>
          <a:xfrm>
            <a:off x="687625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Patrick </a:t>
            </a:r>
            <a:r>
              <a:rPr lang="it-IT" dirty="0" err="1"/>
              <a:t>Sardinha</a:t>
            </a:r>
            <a:endParaRPr lang="it-IT" dirty="0"/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C7C2E7-AC03-4394-8280-917E4377B559}"/>
              </a:ext>
            </a:extLst>
          </p:cNvPr>
          <p:cNvSpPr txBox="1"/>
          <p:nvPr/>
        </p:nvSpPr>
        <p:spPr>
          <a:xfrm>
            <a:off x="7432830" y="5555895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Guillaume Comte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F9A9F0C-8348-477B-BAF9-AC66DE4D3D55}"/>
              </a:ext>
            </a:extLst>
          </p:cNvPr>
          <p:cNvSpPr txBox="1"/>
          <p:nvPr/>
        </p:nvSpPr>
        <p:spPr>
          <a:xfrm>
            <a:off x="2985134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Jonathan Lo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Front-end developper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41062F-31D2-4948-94D3-12AFA848E95A}"/>
              </a:ext>
            </a:extLst>
          </p:cNvPr>
          <p:cNvSpPr txBox="1"/>
          <p:nvPr/>
        </p:nvSpPr>
        <p:spPr>
          <a:xfrm>
            <a:off x="5132069" y="5555895"/>
            <a:ext cx="192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Tommaso Peletta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System admin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volatile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BC0A6F-4E72-4D15-AB19-C93BCC13D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42" y="4120251"/>
            <a:ext cx="1325563" cy="1328197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36FA5A02-B3EC-446C-B8F4-86550EFBE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27" y="4120251"/>
            <a:ext cx="1332069" cy="132859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FCA6ED-977E-4084-8430-54710D9533B7}"/>
              </a:ext>
            </a:extLst>
          </p:cNvPr>
          <p:cNvSpPr txBox="1"/>
          <p:nvPr/>
        </p:nvSpPr>
        <p:spPr>
          <a:xfrm>
            <a:off x="9730339" y="5484994"/>
            <a:ext cx="1927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Loan Hérault</a:t>
            </a:r>
          </a:p>
          <a:p>
            <a:pPr algn="ctr"/>
            <a:r>
              <a:rPr lang="it-IT" i="1" dirty="0">
                <a:solidFill>
                  <a:schemeClr val="accent5"/>
                </a:solidFill>
              </a:rPr>
              <a:t>Back-end developper</a:t>
            </a:r>
          </a:p>
          <a:p>
            <a:pPr algn="ctr"/>
            <a:endParaRPr lang="it-IT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1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5F622-7A9C-43BC-A728-DBDB9513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Timeline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4C789-7E48-435C-8907-168C5252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Scrum and Sprint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E9ED2-A6D1-4CF2-88B3-C79DC280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36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0C73B-C441-4A8F-809D-FE96868E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fr-CH" dirty="0"/>
              <a:t>Diagramme de 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82029C-6131-40A0-A945-F393B6E6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18</a:t>
            </a:fld>
            <a:endParaRPr lang="fr-CH"/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62859"/>
              </p:ext>
            </p:extLst>
          </p:nvPr>
        </p:nvGraphicFramePr>
        <p:xfrm>
          <a:off x="838200" y="1325366"/>
          <a:ext cx="10515600" cy="485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714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9544B39E-78D1-4D46-BB90-674CDE59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494" y="321733"/>
            <a:ext cx="2748958" cy="274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Ã©sultat de recherche d'images pour &quot;kong api gateway&quot;">
            <a:extLst>
              <a:ext uri="{FF2B5EF4-FFF2-40B4-BE49-F238E27FC236}">
                <a16:creationId xmlns:a16="http://schemas.microsoft.com/office/drawing/2014/main" id="{27EA5B47-ECD7-42C9-B570-6ADE674C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711" y="4611592"/>
            <a:ext cx="3401568" cy="109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Ã©sultat de recherche d'images pour &quot;java icon&quot;">
            <a:extLst>
              <a:ext uri="{FF2B5EF4-FFF2-40B4-BE49-F238E27FC236}">
                <a16:creationId xmlns:a16="http://schemas.microsoft.com/office/drawing/2014/main" id="{55881450-B8CD-4281-AC3E-0DD02525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5766" y="265971"/>
            <a:ext cx="1500027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angular icon&quot;">
            <a:extLst>
              <a:ext uri="{FF2B5EF4-FFF2-40B4-BE49-F238E27FC236}">
                <a16:creationId xmlns:a16="http://schemas.microsoft.com/office/drawing/2014/main" id="{74956FD6-D605-4CEB-97EB-2AC47D8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4733" y="3783923"/>
            <a:ext cx="2609365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bootstrap icon&quot;">
            <a:extLst>
              <a:ext uri="{FF2B5EF4-FFF2-40B4-BE49-F238E27FC236}">
                <a16:creationId xmlns:a16="http://schemas.microsoft.com/office/drawing/2014/main" id="{104E33D9-137E-4A4B-AE5F-553BF095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457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35254C-EFF0-4620-8478-6A9C423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AF821-8BBB-4B5F-AB25-F4FE9450ED6D}" type="slidenum">
              <a:rPr lang="fr-CH" smtClean="0"/>
              <a:pPr>
                <a:spcAft>
                  <a:spcPts val="600"/>
                </a:spcAft>
              </a:pPr>
              <a:t>19</a:t>
            </a:fld>
            <a:endParaRPr lang="fr-CH"/>
          </a:p>
        </p:txBody>
      </p:sp>
      <p:pic>
        <p:nvPicPr>
          <p:cNvPr id="1036" name="Picture 12" descr="RÃ©sultat de recherche d'images pour &quot;docker icon&quot;">
            <a:extLst>
              <a:ext uri="{FF2B5EF4-FFF2-40B4-BE49-F238E27FC236}">
                <a16:creationId xmlns:a16="http://schemas.microsoft.com/office/drawing/2014/main" id="{284F0BC2-839B-471E-975E-FCCBF54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2849" y="265971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789D-863E-4B04-82D5-E4390D7E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17"/>
            <a:ext cx="10515600" cy="799984"/>
          </a:xfrm>
        </p:spPr>
        <p:txBody>
          <a:bodyPr/>
          <a:lstStyle/>
          <a:p>
            <a:r>
              <a:rPr lang="fr-CH" dirty="0"/>
              <a:t>Bénéfices des sites de vente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0EFA48-ECF1-45FD-917F-8CD36F3B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11" y="1957801"/>
            <a:ext cx="657618" cy="6576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31AE83-E653-4F67-8FD2-54682D0F4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538" y="1729168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ADF931D-366B-4F3C-8BA7-5F87E1840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743" y="1530762"/>
            <a:ext cx="1325020" cy="13250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A3D454-8D32-4FBB-A1C8-163F47C43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29" y="1595801"/>
            <a:ext cx="1219370" cy="12193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5A8FFC3-6799-47BB-96CF-A0B0C8A9D51E}"/>
              </a:ext>
            </a:extLst>
          </p:cNvPr>
          <p:cNvSpPr txBox="1"/>
          <p:nvPr/>
        </p:nvSpPr>
        <p:spPr>
          <a:xfrm>
            <a:off x="1703144" y="3053864"/>
            <a:ext cx="11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Économie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4B158E-D574-4A1C-B2D5-996A356835F2}"/>
              </a:ext>
            </a:extLst>
          </p:cNvPr>
          <p:cNvSpPr txBox="1"/>
          <p:nvPr/>
        </p:nvSpPr>
        <p:spPr>
          <a:xfrm>
            <a:off x="5295508" y="3037726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Écologie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459BB1-E0C0-4B16-988D-5D5561B37C4B}"/>
              </a:ext>
            </a:extLst>
          </p:cNvPr>
          <p:cNvSpPr txBox="1"/>
          <p:nvPr/>
        </p:nvSpPr>
        <p:spPr>
          <a:xfrm>
            <a:off x="8743602" y="3059668"/>
            <a:ext cx="23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visualisation à distance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750B424-A8EC-4917-B3D0-A72D2F88D6C5}"/>
              </a:ext>
            </a:extLst>
          </p:cNvPr>
          <p:cNvSpPr txBox="1">
            <a:spLocks/>
          </p:cNvSpPr>
          <p:nvPr/>
        </p:nvSpPr>
        <p:spPr>
          <a:xfrm>
            <a:off x="838200" y="3599887"/>
            <a:ext cx="2151580" cy="79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Défauts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DEFB407-8659-435F-BA7C-BA7B2C87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8" y="4726776"/>
            <a:ext cx="1017761" cy="1017761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4ECD409-1A76-4D76-9F07-0E7231011296}"/>
              </a:ext>
            </a:extLst>
          </p:cNvPr>
          <p:cNvSpPr txBox="1"/>
          <p:nvPr/>
        </p:nvSpPr>
        <p:spPr>
          <a:xfrm>
            <a:off x="1182394" y="593966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Objets généralistes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E046D1-ACDE-4450-B5B8-D8B0E36E5900}"/>
              </a:ext>
            </a:extLst>
          </p:cNvPr>
          <p:cNvSpPr txBox="1"/>
          <p:nvPr/>
        </p:nvSpPr>
        <p:spPr>
          <a:xfrm>
            <a:off x="4497044" y="5939660"/>
            <a:ext cx="26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Peu d’informations sur les</a:t>
            </a:r>
          </a:p>
          <a:p>
            <a:pPr algn="ctr"/>
            <a:r>
              <a:rPr lang="fr-CH" dirty="0"/>
              <a:t>utilisateurs</a:t>
            </a:r>
          </a:p>
        </p:txBody>
      </p:sp>
      <p:sp>
        <p:nvSpPr>
          <p:cNvPr id="32" name="Espace réservé du numéro de diapositive 31">
            <a:extLst>
              <a:ext uri="{FF2B5EF4-FFF2-40B4-BE49-F238E27FC236}">
                <a16:creationId xmlns:a16="http://schemas.microsoft.com/office/drawing/2014/main" id="{57C5892A-BEEB-4827-80E0-D830589E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920" y="6262825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</a:t>
            </a:fld>
            <a:endParaRPr lang="fr-CH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4A076AB-157D-40F0-B117-E7D2DF7ED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91" y="4525167"/>
            <a:ext cx="1219370" cy="12193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A2A287F-7905-4BE1-A9E9-03FCA0F20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80" y="5137657"/>
            <a:ext cx="914528" cy="91452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FB0788-8B17-400A-95AC-FB1E39AC0B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93" y="5052258"/>
            <a:ext cx="762106" cy="7621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7492BE-9953-437A-8FEA-2D281AAFF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3" y="4808499"/>
            <a:ext cx="952633" cy="9526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E43F9B-18AD-45E8-B1F2-B9477920F95A}"/>
              </a:ext>
            </a:extLst>
          </p:cNvPr>
          <p:cNvSpPr txBox="1"/>
          <p:nvPr/>
        </p:nvSpPr>
        <p:spPr>
          <a:xfrm>
            <a:off x="8689225" y="5945006"/>
            <a:ext cx="21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Difficulté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9446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58D7FD38-B937-40EA-AD5D-841A4A9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/>
              <a:t>Architecture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D91FAB43-F089-4A64-9453-C0D08520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EAF821-8BBB-4B5F-AB25-F4FE9450ED6D}" type="slidenum">
              <a:rPr lang="fr-CH" smtClean="0"/>
              <a:t>20</a:t>
            </a:fld>
            <a:endParaRPr lang="fr-CH"/>
          </a:p>
        </p:txBody>
      </p:sp>
      <p:graphicFrame>
        <p:nvGraphicFramePr>
          <p:cNvPr id="11" name="Diagramme 5">
            <a:extLst>
              <a:ext uri="{FF2B5EF4-FFF2-40B4-BE49-F238E27FC236}">
                <a16:creationId xmlns:a16="http://schemas.microsoft.com/office/drawing/2014/main" id="{2D45E034-5CAD-456B-A44D-C4DED177B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67095"/>
              </p:ext>
            </p:extLst>
          </p:nvPr>
        </p:nvGraphicFramePr>
        <p:xfrm>
          <a:off x="1651000" y="692150"/>
          <a:ext cx="8890000" cy="566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18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A4F5-3203-48B0-8F3E-6B0731BA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43" y="94669"/>
            <a:ext cx="2188293" cy="1325563"/>
          </a:xfrm>
        </p:spPr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BDC0A9-22AA-4DF2-BC61-BF74B10F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3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51E89-0A86-47A0-99E6-2ED0ECE52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5" y="1279812"/>
            <a:ext cx="1325022" cy="13250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04FBF4-6711-4282-9903-1CA816CEA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44" y="1944253"/>
            <a:ext cx="696876" cy="696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7F33C8-E5FF-4DAD-96F1-DB8FC844C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88" y="4828473"/>
            <a:ext cx="495369" cy="495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3F5BC5-0F64-4826-BCE6-F41D2CD8F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1" y="4618894"/>
            <a:ext cx="914529" cy="9145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B6F62D-0F0B-4BE3-8738-5B641B81F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52" y="4646289"/>
            <a:ext cx="841632" cy="841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833726-C460-4BDA-A284-340D0EE44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409" y="4538186"/>
            <a:ext cx="922340" cy="92234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59AEF3-84A8-4AF3-90CF-08D7BBF4C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26" y="1324577"/>
            <a:ext cx="1247256" cy="12472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6EAF51E-111B-496E-8221-C486B82639A1}"/>
              </a:ext>
            </a:extLst>
          </p:cNvPr>
          <p:cNvSpPr txBox="1"/>
          <p:nvPr/>
        </p:nvSpPr>
        <p:spPr>
          <a:xfrm>
            <a:off x="1505769" y="2958957"/>
            <a:ext cx="194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Objets spécifiques</a:t>
            </a:r>
          </a:p>
          <a:p>
            <a:pPr algn="ctr"/>
            <a:r>
              <a:rPr lang="fr-CH" dirty="0"/>
              <a:t> aux Universités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8D99E1-A5B8-4149-8210-173F19D0A1B0}"/>
              </a:ext>
            </a:extLst>
          </p:cNvPr>
          <p:cNvSpPr txBox="1"/>
          <p:nvPr/>
        </p:nvSpPr>
        <p:spPr>
          <a:xfrm>
            <a:off x="5158562" y="2938490"/>
            <a:ext cx="170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Authentification</a:t>
            </a:r>
          </a:p>
          <a:p>
            <a:pPr algn="ctr"/>
            <a:r>
              <a:rPr lang="fr-CH" dirty="0"/>
              <a:t>par l’Université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DD27796-CB3D-40B3-ABC3-C7A4C5221666}"/>
              </a:ext>
            </a:extLst>
          </p:cNvPr>
          <p:cNvSpPr txBox="1"/>
          <p:nvPr/>
        </p:nvSpPr>
        <p:spPr>
          <a:xfrm>
            <a:off x="8448570" y="2958957"/>
            <a:ext cx="202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/>
              <a:t>Interface graphique</a:t>
            </a:r>
          </a:p>
          <a:p>
            <a:pPr algn="ctr"/>
            <a:r>
              <a:rPr lang="fr-CH" dirty="0"/>
              <a:t>intuitive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06ABA6-C933-4E89-8819-D06C78EB4E24}"/>
              </a:ext>
            </a:extLst>
          </p:cNvPr>
          <p:cNvSpPr txBox="1"/>
          <p:nvPr/>
        </p:nvSpPr>
        <p:spPr>
          <a:xfrm>
            <a:off x="5294105" y="5659277"/>
            <a:ext cx="16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Tous en gardant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FBF77CA-9D8E-4E4C-955F-7EDD342BFB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44" y="1420232"/>
            <a:ext cx="1214341" cy="121434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E5159AE-C269-4014-8596-925F3141B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88" y="2040052"/>
            <a:ext cx="636187" cy="6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A4BCA74-2697-4F1A-A5EE-0F22D548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4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F161F7-0129-4E7E-A32A-349C3F2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t="844" r="4079" b="13175"/>
          <a:stretch/>
        </p:blipFill>
        <p:spPr>
          <a:xfrm>
            <a:off x="933236" y="0"/>
            <a:ext cx="1032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884560-347E-4253-8524-7F2D831C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5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A53A4E-B688-4874-A18D-002A497F1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r="2653" b="46517"/>
          <a:stretch/>
        </p:blipFill>
        <p:spPr>
          <a:xfrm>
            <a:off x="1205501" y="0"/>
            <a:ext cx="9780998" cy="68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0B17B4-6A8F-423E-848E-31412A1D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6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8D9F2E-0712-4CC6-9726-791BD3C6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r="4283" b="13258"/>
          <a:stretch/>
        </p:blipFill>
        <p:spPr>
          <a:xfrm>
            <a:off x="1673987" y="-40303"/>
            <a:ext cx="8844026" cy="69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2DE27F-9500-421A-A610-51B03C6A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r="2870" b="9731"/>
          <a:stretch/>
        </p:blipFill>
        <p:spPr>
          <a:xfrm>
            <a:off x="1099157" y="-2923"/>
            <a:ext cx="9993686" cy="686092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7FC1D-9609-463C-A632-5CA4BD8E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379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43461-A8B7-4DF3-A6FA-B82F4776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FFC4313-BF71-41A1-9597-F9A07C50D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30" y="1825625"/>
            <a:ext cx="5963740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05DF80-9A19-4A12-AEE9-C286AB0B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07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76A68-AD58-4F77-8566-612B5AC3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40E1B17-EA57-4523-A19E-991D75838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44" y="1825625"/>
            <a:ext cx="6224712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67FCA-55F1-4F2D-8080-8EF2A514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F821-8BBB-4B5F-AB25-F4FE9450ED6D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85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252</Words>
  <Application>Microsoft Office PowerPoint</Application>
  <PresentationFormat>Grand écran</PresentationFormat>
  <Paragraphs>114</Paragraphs>
  <Slides>20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Présentation PowerPoint</vt:lpstr>
      <vt:lpstr>Bénéfices des sites de vente</vt:lpstr>
      <vt:lpstr>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Pour Qui ?</vt:lpstr>
      <vt:lpstr>Enjeux</vt:lpstr>
      <vt:lpstr>Présentation PowerPoint</vt:lpstr>
      <vt:lpstr>Risques</vt:lpstr>
      <vt:lpstr>Un développement rapide</vt:lpstr>
      <vt:lpstr>Project manager view</vt:lpstr>
      <vt:lpstr>Une équipe coopérative</vt:lpstr>
      <vt:lpstr>Timeline</vt:lpstr>
      <vt:lpstr>Diagramme de Gantt</vt:lpstr>
      <vt:lpstr>Présentation PowerPoint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Chabert</dc:creator>
  <cp:lastModifiedBy>Adrien Chabert</cp:lastModifiedBy>
  <cp:revision>2</cp:revision>
  <dcterms:created xsi:type="dcterms:W3CDTF">2019-04-09T12:17:51Z</dcterms:created>
  <dcterms:modified xsi:type="dcterms:W3CDTF">2019-04-09T12:29:01Z</dcterms:modified>
</cp:coreProperties>
</file>