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59" r:id="rId5"/>
    <p:sldId id="261" r:id="rId6"/>
    <p:sldId id="271" r:id="rId7"/>
    <p:sldId id="264" r:id="rId8"/>
    <p:sldId id="274" r:id="rId9"/>
    <p:sldId id="275" r:id="rId10"/>
    <p:sldId id="276" r:id="rId11"/>
    <p:sldId id="278" r:id="rId12"/>
    <p:sldId id="279" r:id="rId13"/>
    <p:sldId id="280" r:id="rId14"/>
    <p:sldId id="263" r:id="rId15"/>
    <p:sldId id="266" r:id="rId16"/>
    <p:sldId id="267" r:id="rId17"/>
    <p:sldId id="272" r:id="rId18"/>
    <p:sldId id="270" r:id="rId19"/>
    <p:sldId id="277" r:id="rId20"/>
    <p:sldId id="28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aso Peletta" initials="TP" lastIdx="1" clrIdx="0">
    <p:extLst>
      <p:ext uri="{19B8F6BF-5375-455C-9EA6-DF929625EA0E}">
        <p15:presenceInfo xmlns:p15="http://schemas.microsoft.com/office/powerpoint/2012/main" userId="Tommaso Pele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89362" autoAdjust="0"/>
  </p:normalViewPr>
  <p:slideViewPr>
    <p:cSldViewPr snapToGrid="0">
      <p:cViewPr varScale="1">
        <p:scale>
          <a:sx n="60" d="100"/>
          <a:sy n="60" d="100"/>
        </p:scale>
        <p:origin x="904" y="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ric\OneDrive\Documents\UNIGE\ProjetInfo\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'Project Plan and Gantt'!$B$11</c:f>
              <c:strCache>
                <c:ptCount val="1"/>
                <c:pt idx="0">
                  <c:v>Début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'Project Plan and Gantt'!$A$12:$A$23</c:f>
              <c:strCache>
                <c:ptCount val="12"/>
                <c:pt idx="0">
                  <c:v>Use-Case, Dom Diagram</c:v>
                </c:pt>
                <c:pt idx="1">
                  <c:v>Croquis de l'interface web</c:v>
                </c:pt>
                <c:pt idx="2">
                  <c:v>Création Data Bases</c:v>
                </c:pt>
                <c:pt idx="3">
                  <c:v>Demander SWITCH ou alternative</c:v>
                </c:pt>
                <c:pt idx="4">
                  <c:v>Interface web</c:v>
                </c:pt>
                <c:pt idx="5">
                  <c:v>Microservice AddAnnonce</c:v>
                </c:pt>
                <c:pt idx="6">
                  <c:v>Microservice User</c:v>
                </c:pt>
                <c:pt idx="7">
                  <c:v>Redirection ISIS ou autre vers le site</c:v>
                </c:pt>
                <c:pt idx="8">
                  <c:v>Microservice SearchItem</c:v>
                </c:pt>
                <c:pt idx="9">
                  <c:v>Microservice Messagerie</c:v>
                </c:pt>
                <c:pt idx="10">
                  <c:v>Microservice Statistique</c:v>
                </c:pt>
                <c:pt idx="11">
                  <c:v>Rédaction du rapport final</c:v>
                </c:pt>
              </c:strCache>
            </c:strRef>
          </c:cat>
          <c:val>
            <c:numRef>
              <c:f>'Project Plan and Gantt'!$B$12:$B$23</c:f>
              <c:numCache>
                <c:formatCode>[$-409]d\-mmm;@</c:formatCode>
                <c:ptCount val="12"/>
                <c:pt idx="0">
                  <c:v>43532</c:v>
                </c:pt>
                <c:pt idx="1">
                  <c:v>43539</c:v>
                </c:pt>
                <c:pt idx="2">
                  <c:v>43546</c:v>
                </c:pt>
                <c:pt idx="3">
                  <c:v>43553</c:v>
                </c:pt>
                <c:pt idx="4">
                  <c:v>43553</c:v>
                </c:pt>
                <c:pt idx="5">
                  <c:v>43560</c:v>
                </c:pt>
                <c:pt idx="6">
                  <c:v>43567</c:v>
                </c:pt>
                <c:pt idx="7">
                  <c:v>43574</c:v>
                </c:pt>
                <c:pt idx="8">
                  <c:v>43584</c:v>
                </c:pt>
                <c:pt idx="9">
                  <c:v>43588</c:v>
                </c:pt>
                <c:pt idx="10">
                  <c:v>43588</c:v>
                </c:pt>
                <c:pt idx="11">
                  <c:v>43607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B-4D77-BAA0-9D96FF78DE92}"/>
            </c:ext>
          </c:extLst>
        </c:ser>
        <c:ser>
          <c:idx val="1"/>
          <c:order val="1"/>
          <c:tx>
            <c:strRef>
              <c:f>'Project Plan and Gantt'!$D$11</c:f>
              <c:strCache>
                <c:ptCount val="1"/>
                <c:pt idx="0">
                  <c:v>Jours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DF9B-4D77-BAA0-9D96FF78DE9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4-DF9B-4D77-BAA0-9D96FF78DE92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6-DF9B-4D77-BAA0-9D96FF78DE9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8-DF9B-4D77-BAA0-9D96FF78DE9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A-DF9B-4D77-BAA0-9D96FF78DE9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C-DF9B-4D77-BAA0-9D96FF78DE9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DF9B-4D77-BAA0-9D96FF78DE9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0-DF9B-4D77-BAA0-9D96FF78DE9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2-DF9B-4D77-BAA0-9D96FF78DE9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4-DF9B-4D77-BAA0-9D96FF78DE92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6-DF9B-4D77-BAA0-9D96FF78DE9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8-DF9B-4D77-BAA0-9D96FF78DE92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DF9B-4D77-BAA0-9D96FF78DE92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DF9B-4D77-BAA0-9D96FF78DE92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B-DF9B-4D77-BAA0-9D96FF78DE92}"/>
              </c:ext>
            </c:extLst>
          </c:dPt>
          <c:cat>
            <c:strRef>
              <c:f>'Project Plan and Gantt'!$A$12:$A$23</c:f>
              <c:strCache>
                <c:ptCount val="12"/>
                <c:pt idx="0">
                  <c:v>Use-Case, Dom Diagram</c:v>
                </c:pt>
                <c:pt idx="1">
                  <c:v>Croquis de l'interface web</c:v>
                </c:pt>
                <c:pt idx="2">
                  <c:v>Création Data Bases</c:v>
                </c:pt>
                <c:pt idx="3">
                  <c:v>Demander SWITCH ou alternative</c:v>
                </c:pt>
                <c:pt idx="4">
                  <c:v>Interface web</c:v>
                </c:pt>
                <c:pt idx="5">
                  <c:v>Microservice AddAnnonce</c:v>
                </c:pt>
                <c:pt idx="6">
                  <c:v>Microservice User</c:v>
                </c:pt>
                <c:pt idx="7">
                  <c:v>Redirection ISIS ou autre vers le site</c:v>
                </c:pt>
                <c:pt idx="8">
                  <c:v>Microservice SearchItem</c:v>
                </c:pt>
                <c:pt idx="9">
                  <c:v>Microservice Messagerie</c:v>
                </c:pt>
                <c:pt idx="10">
                  <c:v>Microservice Statistique</c:v>
                </c:pt>
                <c:pt idx="11">
                  <c:v>Rédaction du rapport final</c:v>
                </c:pt>
              </c:strCache>
            </c:strRef>
          </c:cat>
          <c:val>
            <c:numRef>
              <c:f>'Project Plan and Gantt'!$D$12:$D$23</c:f>
              <c:numCache>
                <c:formatCode>General</c:formatCode>
                <c:ptCount val="12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10</c:v>
                </c:pt>
                <c:pt idx="4">
                  <c:v>42</c:v>
                </c:pt>
                <c:pt idx="5">
                  <c:v>21</c:v>
                </c:pt>
                <c:pt idx="6">
                  <c:v>21</c:v>
                </c:pt>
                <c:pt idx="7">
                  <c:v>14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F9B-4D77-BAA0-9D96FF78D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834608"/>
        <c:axId val="121835168"/>
      </c:barChart>
      <c:catAx>
        <c:axId val="12183460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21835168"/>
        <c:crosses val="autoZero"/>
        <c:auto val="1"/>
        <c:lblAlgn val="ctr"/>
        <c:lblOffset val="100"/>
        <c:noMultiLvlLbl val="0"/>
      </c:catAx>
      <c:valAx>
        <c:axId val="121835168"/>
        <c:scaling>
          <c:orientation val="minMax"/>
          <c:max val="43636"/>
          <c:min val="43532"/>
        </c:scaling>
        <c:delete val="0"/>
        <c:axPos val="t"/>
        <c:majorGridlines/>
        <c:numFmt formatCode="[$-409]d\-mmm;@" sourceLinked="1"/>
        <c:majorTickMark val="out"/>
        <c:minorTickMark val="none"/>
        <c:tickLblPos val="nextTo"/>
        <c:crossAx val="121834608"/>
        <c:crosses val="autoZero"/>
        <c:crossBetween val="between"/>
        <c:majorUnit val="21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AEC05-0F55-4223-8FE1-88A9B0FF3C5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FE766A7-58BF-40FF-80A4-815FA96111D9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CH" dirty="0"/>
            <a:t>API - Gateway Kong</a:t>
          </a:r>
        </a:p>
      </dgm:t>
    </dgm:pt>
    <dgm:pt modelId="{B20B8822-020B-4E32-BC9B-83EEEEFE87A3}" type="parTrans" cxnId="{6ED4CA5A-BA35-454F-8258-9F50BEBD8284}">
      <dgm:prSet/>
      <dgm:spPr/>
      <dgm:t>
        <a:bodyPr/>
        <a:lstStyle/>
        <a:p>
          <a:endParaRPr lang="fr-CH"/>
        </a:p>
      </dgm:t>
    </dgm:pt>
    <dgm:pt modelId="{8B2E73B4-492D-4785-8FAD-AABB85587E9E}" type="sibTrans" cxnId="{6ED4CA5A-BA35-454F-8258-9F50BEBD8284}">
      <dgm:prSet/>
      <dgm:spPr/>
      <dgm:t>
        <a:bodyPr/>
        <a:lstStyle/>
        <a:p>
          <a:endParaRPr lang="fr-CH"/>
        </a:p>
      </dgm:t>
    </dgm:pt>
    <dgm:pt modelId="{89ED2A3C-EFBE-484C-889C-9AF9336713CF}">
      <dgm:prSet phldrT="[Texte]" phldr="1"/>
      <dgm:spPr/>
      <dgm:t>
        <a:bodyPr/>
        <a:lstStyle/>
        <a:p>
          <a:endParaRPr lang="fr-CH"/>
        </a:p>
      </dgm:t>
    </dgm:pt>
    <dgm:pt modelId="{776B3F3B-2E18-41B9-8B49-16F47871639A}" type="parTrans" cxnId="{C5E708C2-4AE5-4F5E-B35F-4C19ACDE408B}">
      <dgm:prSet/>
      <dgm:spPr/>
      <dgm:t>
        <a:bodyPr/>
        <a:lstStyle/>
        <a:p>
          <a:endParaRPr lang="fr-CH"/>
        </a:p>
      </dgm:t>
    </dgm:pt>
    <dgm:pt modelId="{D867F433-8688-4C9A-8F05-7AB2550699C9}" type="sibTrans" cxnId="{C5E708C2-4AE5-4F5E-B35F-4C19ACDE408B}">
      <dgm:prSet/>
      <dgm:spPr/>
      <dgm:t>
        <a:bodyPr/>
        <a:lstStyle/>
        <a:p>
          <a:endParaRPr lang="fr-CH"/>
        </a:p>
      </dgm:t>
    </dgm:pt>
    <dgm:pt modelId="{454E737A-A0A1-48D3-877C-7F9DEF199907}">
      <dgm:prSet phldrT="[Texte]"/>
      <dgm:spPr>
        <a:solidFill>
          <a:srgbClr val="7030A0"/>
        </a:solidFill>
      </dgm:spPr>
      <dgm:t>
        <a:bodyPr/>
        <a:lstStyle/>
        <a:p>
          <a:r>
            <a:rPr lang="fr-CH"/>
            <a:t>Web-UI</a:t>
          </a:r>
        </a:p>
      </dgm:t>
    </dgm:pt>
    <dgm:pt modelId="{B391E854-1429-46E1-AC26-C32183D8C258}" type="parTrans" cxnId="{A2E92479-4399-4D33-96C4-D8C2ABA79A00}">
      <dgm:prSet/>
      <dgm:spPr/>
      <dgm:t>
        <a:bodyPr/>
        <a:lstStyle/>
        <a:p>
          <a:endParaRPr lang="fr-CH"/>
        </a:p>
      </dgm:t>
    </dgm:pt>
    <dgm:pt modelId="{2D50DC55-D85D-415D-9225-7D5B6D70FD74}" type="sibTrans" cxnId="{A2E92479-4399-4D33-96C4-D8C2ABA79A00}">
      <dgm:prSet/>
      <dgm:spPr/>
      <dgm:t>
        <a:bodyPr/>
        <a:lstStyle/>
        <a:p>
          <a:endParaRPr lang="fr-CH"/>
        </a:p>
      </dgm:t>
    </dgm:pt>
    <dgm:pt modelId="{B0321F13-C5B6-45E5-A7BF-835FAD1BC40B}">
      <dgm:prSet phldrT="[Texte]"/>
      <dgm:spPr/>
      <dgm:t>
        <a:bodyPr/>
        <a:lstStyle/>
        <a:p>
          <a:r>
            <a:rPr lang="fr-CH" dirty="0"/>
            <a:t>Client</a:t>
          </a:r>
        </a:p>
      </dgm:t>
    </dgm:pt>
    <dgm:pt modelId="{0DCB840A-5F50-4CEE-BC84-242A08D80EF2}" type="parTrans" cxnId="{CA6C7116-BBAA-40D4-8782-29DB974D3FEA}">
      <dgm:prSet/>
      <dgm:spPr/>
      <dgm:t>
        <a:bodyPr/>
        <a:lstStyle/>
        <a:p>
          <a:endParaRPr lang="fr-CH"/>
        </a:p>
      </dgm:t>
    </dgm:pt>
    <dgm:pt modelId="{D267AE8C-4184-4B3B-82A8-9D0025053F0C}" type="sibTrans" cxnId="{CA6C7116-BBAA-40D4-8782-29DB974D3FEA}">
      <dgm:prSet/>
      <dgm:spPr/>
      <dgm:t>
        <a:bodyPr/>
        <a:lstStyle/>
        <a:p>
          <a:endParaRPr lang="fr-CH"/>
        </a:p>
      </dgm:t>
    </dgm:pt>
    <dgm:pt modelId="{25D98F28-C6CB-417B-ACF5-1ECE41A292F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Statistique</a:t>
          </a:r>
        </a:p>
      </dgm:t>
    </dgm:pt>
    <dgm:pt modelId="{E85B3AC5-6ACD-439B-9516-448CAF2E40CC}" type="parTrans" cxnId="{DE4D63E3-3218-4892-B871-C75B037DFD1F}">
      <dgm:prSet/>
      <dgm:spPr/>
      <dgm:t>
        <a:bodyPr/>
        <a:lstStyle/>
        <a:p>
          <a:endParaRPr lang="fr-CH"/>
        </a:p>
      </dgm:t>
    </dgm:pt>
    <dgm:pt modelId="{522EC900-CC80-4AD6-AF43-EC27A0AABC06}" type="sibTrans" cxnId="{DE4D63E3-3218-4892-B871-C75B037DFD1F}">
      <dgm:prSet/>
      <dgm:spPr/>
      <dgm:t>
        <a:bodyPr/>
        <a:lstStyle/>
        <a:p>
          <a:endParaRPr lang="fr-CH"/>
        </a:p>
      </dgm:t>
    </dgm:pt>
    <dgm:pt modelId="{0FBFEBD7-593E-44B3-8877-DF11408ECA8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Messagerie</a:t>
          </a:r>
        </a:p>
      </dgm:t>
    </dgm:pt>
    <dgm:pt modelId="{0A2E7BC8-AC3E-4782-BC6E-DD3879B362A9}" type="parTrans" cxnId="{91A73C13-B8BC-4B2D-AF97-5B1CACE537FB}">
      <dgm:prSet/>
      <dgm:spPr/>
      <dgm:t>
        <a:bodyPr/>
        <a:lstStyle/>
        <a:p>
          <a:endParaRPr lang="fr-CH"/>
        </a:p>
      </dgm:t>
    </dgm:pt>
    <dgm:pt modelId="{4A0E8694-781E-4464-AA01-3765C9004790}" type="sibTrans" cxnId="{91A73C13-B8BC-4B2D-AF97-5B1CACE537FB}">
      <dgm:prSet/>
      <dgm:spPr/>
      <dgm:t>
        <a:bodyPr/>
        <a:lstStyle/>
        <a:p>
          <a:endParaRPr lang="fr-CH"/>
        </a:p>
      </dgm:t>
    </dgm:pt>
    <dgm:pt modelId="{D7D9CBA6-50FF-4729-9067-D84783104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SearchItem</a:t>
          </a:r>
        </a:p>
      </dgm:t>
    </dgm:pt>
    <dgm:pt modelId="{5AFD4891-26C5-45B7-B0EC-5D88BADD228D}" type="parTrans" cxnId="{A1FAD7ED-C9B8-4F30-9A0D-053DFE78947C}">
      <dgm:prSet/>
      <dgm:spPr/>
      <dgm:t>
        <a:bodyPr/>
        <a:lstStyle/>
        <a:p>
          <a:endParaRPr lang="fr-CH"/>
        </a:p>
      </dgm:t>
    </dgm:pt>
    <dgm:pt modelId="{10C871D7-B444-4435-B96C-BD0CE9F81B74}" type="sibTrans" cxnId="{A1FAD7ED-C9B8-4F30-9A0D-053DFE78947C}">
      <dgm:prSet/>
      <dgm:spPr/>
      <dgm:t>
        <a:bodyPr/>
        <a:lstStyle/>
        <a:p>
          <a:endParaRPr lang="fr-CH"/>
        </a:p>
      </dgm:t>
    </dgm:pt>
    <dgm:pt modelId="{7BE6C21D-6E17-46F0-AADC-5ED7834D9E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User</a:t>
          </a:r>
        </a:p>
      </dgm:t>
    </dgm:pt>
    <dgm:pt modelId="{63DF9D25-CE4E-4C62-9078-5171693BA9E5}" type="parTrans" cxnId="{D4B75CDA-7AF3-40D4-AF0F-249A91A7B27D}">
      <dgm:prSet/>
      <dgm:spPr/>
      <dgm:t>
        <a:bodyPr/>
        <a:lstStyle/>
        <a:p>
          <a:endParaRPr lang="fr-CH"/>
        </a:p>
      </dgm:t>
    </dgm:pt>
    <dgm:pt modelId="{86FD984E-EF28-4B16-AD0D-6ADAC87E03DA}" type="sibTrans" cxnId="{D4B75CDA-7AF3-40D4-AF0F-249A91A7B27D}">
      <dgm:prSet/>
      <dgm:spPr/>
      <dgm:t>
        <a:bodyPr/>
        <a:lstStyle/>
        <a:p>
          <a:endParaRPr lang="fr-CH"/>
        </a:p>
      </dgm:t>
    </dgm:pt>
    <dgm:pt modelId="{EB44F090-ED21-422B-92D9-7FFC8A0DD2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 err="1"/>
            <a:t>AddAnnonce</a:t>
          </a:r>
          <a:endParaRPr lang="fr-CH" dirty="0"/>
        </a:p>
      </dgm:t>
    </dgm:pt>
    <dgm:pt modelId="{4EBCB823-9077-42D6-A576-C9061B9EDA2A}" type="parTrans" cxnId="{89133970-4AB6-4E5F-82A4-F572FFEA8C05}">
      <dgm:prSet/>
      <dgm:spPr/>
      <dgm:t>
        <a:bodyPr/>
        <a:lstStyle/>
        <a:p>
          <a:endParaRPr lang="fr-CH"/>
        </a:p>
      </dgm:t>
    </dgm:pt>
    <dgm:pt modelId="{204FECA5-22E9-4010-9D48-17A910F84E51}" type="sibTrans" cxnId="{89133970-4AB6-4E5F-82A4-F572FFEA8C05}">
      <dgm:prSet/>
      <dgm:spPr/>
      <dgm:t>
        <a:bodyPr/>
        <a:lstStyle/>
        <a:p>
          <a:endParaRPr lang="fr-CH"/>
        </a:p>
      </dgm:t>
    </dgm:pt>
    <dgm:pt modelId="{51E0A70F-C23D-4019-965D-BB48B1006B25}" type="pres">
      <dgm:prSet presAssocID="{EAAAEC05-0F55-4223-8FE1-88A9B0FF3C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70E5AC4-E119-45EA-AC4B-B644A43F0F97}" type="pres">
      <dgm:prSet presAssocID="{FFE766A7-58BF-40FF-80A4-815FA96111D9}" presName="textCenter" presStyleLbl="node1" presStyleIdx="0" presStyleCnt="9" custScaleX="254529" custLinFactX="-14146" custLinFactNeighborX="-100000" custLinFactNeighborY="-70102"/>
      <dgm:spPr/>
    </dgm:pt>
    <dgm:pt modelId="{13832D01-6F6C-44DD-BCCD-DFE81C8B4B71}" type="pres">
      <dgm:prSet presAssocID="{FFE766A7-58BF-40FF-80A4-815FA96111D9}" presName="cycle_1" presStyleCnt="0"/>
      <dgm:spPr/>
    </dgm:pt>
    <dgm:pt modelId="{569A5B01-5848-4355-8E9E-85478E27DD73}" type="pres">
      <dgm:prSet presAssocID="{89ED2A3C-EFBE-484C-889C-9AF9336713CF}" presName="childCenter1" presStyleLbl="node1" presStyleIdx="1" presStyleCnt="9" custFlipVert="0" custScaleX="14641" custScaleY="10203" custLinFactNeighborX="23455" custLinFactNeighborY="19847"/>
      <dgm:spPr/>
    </dgm:pt>
    <dgm:pt modelId="{454F0489-835D-4C89-98C0-F58E34CA8217}" type="pres">
      <dgm:prSet presAssocID="{E85B3AC5-6ACD-439B-9516-448CAF2E40CC}" presName="Name141" presStyleLbl="parChTrans1D3" presStyleIdx="0" presStyleCnt="5"/>
      <dgm:spPr>
        <a:prstGeom prst="halfFrame">
          <a:avLst/>
        </a:prstGeom>
      </dgm:spPr>
    </dgm:pt>
    <dgm:pt modelId="{4F8E072B-48E3-478E-B405-6A8505A708D3}" type="pres">
      <dgm:prSet presAssocID="{25D98F28-C6CB-417B-ACF5-1ECE41A292F7}" presName="text1" presStyleLbl="node1" presStyleIdx="2" presStyleCnt="9" custScaleX="227084" custScaleY="138001" custRadScaleRad="266541" custRadScaleInc="422060">
        <dgm:presLayoutVars>
          <dgm:bulletEnabled val="1"/>
        </dgm:presLayoutVars>
      </dgm:prSet>
      <dgm:spPr/>
    </dgm:pt>
    <dgm:pt modelId="{E5ADDDA4-484D-4128-BEAE-56C6A8E1205C}" type="pres">
      <dgm:prSet presAssocID="{0A2E7BC8-AC3E-4782-BC6E-DD3879B362A9}" presName="Name141" presStyleLbl="parChTrans1D3" presStyleIdx="1" presStyleCnt="5"/>
      <dgm:spPr/>
    </dgm:pt>
    <dgm:pt modelId="{A0472D8C-E691-487D-8640-85D46CE6B00E}" type="pres">
      <dgm:prSet presAssocID="{0FBFEBD7-593E-44B3-8877-DF11408ECA8D}" presName="text1" presStyleLbl="node1" presStyleIdx="3" presStyleCnt="9" custScaleX="227084" custScaleY="138001" custRadScaleRad="304291" custRadScaleInc="484381">
        <dgm:presLayoutVars>
          <dgm:bulletEnabled val="1"/>
        </dgm:presLayoutVars>
      </dgm:prSet>
      <dgm:spPr/>
    </dgm:pt>
    <dgm:pt modelId="{50EFE1DA-3322-404F-B5EF-EA237EED45B3}" type="pres">
      <dgm:prSet presAssocID="{5AFD4891-26C5-45B7-B0EC-5D88BADD228D}" presName="Name141" presStyleLbl="parChTrans1D3" presStyleIdx="2" presStyleCnt="5"/>
      <dgm:spPr/>
    </dgm:pt>
    <dgm:pt modelId="{DCBC9C37-C79A-4B12-928E-728185CC12F0}" type="pres">
      <dgm:prSet presAssocID="{D7D9CBA6-50FF-4729-9067-D84783104541}" presName="text1" presStyleLbl="node1" presStyleIdx="4" presStyleCnt="9" custScaleX="227084" custScaleY="138001" custRadScaleRad="237558" custRadScaleInc="272382">
        <dgm:presLayoutVars>
          <dgm:bulletEnabled val="1"/>
        </dgm:presLayoutVars>
      </dgm:prSet>
      <dgm:spPr/>
    </dgm:pt>
    <dgm:pt modelId="{008F0249-3626-4458-8356-572AE8333DA7}" type="pres">
      <dgm:prSet presAssocID="{63DF9D25-CE4E-4C62-9078-5171693BA9E5}" presName="Name141" presStyleLbl="parChTrans1D3" presStyleIdx="3" presStyleCnt="5"/>
      <dgm:spPr/>
    </dgm:pt>
    <dgm:pt modelId="{395BAC34-3736-4CB8-8A00-0409D0ADC21E}" type="pres">
      <dgm:prSet presAssocID="{7BE6C21D-6E17-46F0-AADC-5ED7834D9E53}" presName="text1" presStyleLbl="node1" presStyleIdx="5" presStyleCnt="9" custScaleX="227084" custScaleY="138001" custRadScaleRad="239698" custRadScaleInc="94165">
        <dgm:presLayoutVars>
          <dgm:bulletEnabled val="1"/>
        </dgm:presLayoutVars>
      </dgm:prSet>
      <dgm:spPr/>
    </dgm:pt>
    <dgm:pt modelId="{4E342F3C-2911-4AA7-BB51-A53BAB53DF05}" type="pres">
      <dgm:prSet presAssocID="{4EBCB823-9077-42D6-A576-C9061B9EDA2A}" presName="Name141" presStyleLbl="parChTrans1D3" presStyleIdx="4" presStyleCnt="5"/>
      <dgm:spPr/>
    </dgm:pt>
    <dgm:pt modelId="{8BF5EA40-677B-4F2C-AB78-BB82F1A7CE63}" type="pres">
      <dgm:prSet presAssocID="{EB44F090-ED21-422B-92D9-7FFC8A0DD208}" presName="text1" presStyleLbl="node1" presStyleIdx="6" presStyleCnt="9" custScaleX="227084" custScaleY="138001" custRadScaleRad="260254" custRadScaleInc="70389">
        <dgm:presLayoutVars>
          <dgm:bulletEnabled val="1"/>
        </dgm:presLayoutVars>
      </dgm:prSet>
      <dgm:spPr/>
    </dgm:pt>
    <dgm:pt modelId="{39C36E1F-5E6B-438D-AF06-C425DA7C5517}" type="pres">
      <dgm:prSet presAssocID="{776B3F3B-2E18-41B9-8B49-16F47871639A}" presName="Name144" presStyleLbl="parChTrans1D2" presStyleIdx="0" presStyleCnt="3"/>
      <dgm:spPr/>
    </dgm:pt>
    <dgm:pt modelId="{2F8499EB-1659-4B08-807E-ADAF605E33F0}" type="pres">
      <dgm:prSet presAssocID="{FFE766A7-58BF-40FF-80A4-815FA96111D9}" presName="cycle_2" presStyleCnt="0"/>
      <dgm:spPr/>
    </dgm:pt>
    <dgm:pt modelId="{6C3586C0-3224-4092-9B7F-4A0B89EB2A92}" type="pres">
      <dgm:prSet presAssocID="{454E737A-A0A1-48D3-877C-7F9DEF199907}" presName="childCenter2" presStyleLbl="node1" presStyleIdx="7" presStyleCnt="9" custScaleX="161207" custScaleY="145023" custLinFactNeighborX="-97922" custLinFactNeighborY="-6995"/>
      <dgm:spPr/>
    </dgm:pt>
    <dgm:pt modelId="{8F0188C1-89B4-4141-B7C0-DD2C346DC9C8}" type="pres">
      <dgm:prSet presAssocID="{B391E854-1429-46E1-AC26-C32183D8C258}" presName="Name221" presStyleLbl="parChTrans1D2" presStyleIdx="1" presStyleCnt="3"/>
      <dgm:spPr/>
    </dgm:pt>
    <dgm:pt modelId="{6F09C7B9-E13C-451A-B9B5-C11D911F9963}" type="pres">
      <dgm:prSet presAssocID="{FFE766A7-58BF-40FF-80A4-815FA96111D9}" presName="cycle_3" presStyleCnt="0"/>
      <dgm:spPr/>
    </dgm:pt>
    <dgm:pt modelId="{25768885-6B52-4B7E-B734-C653967E0F33}" type="pres">
      <dgm:prSet presAssocID="{B0321F13-C5B6-45E5-A7BF-835FAD1BC40B}" presName="childCenter3" presStyleLbl="node1" presStyleIdx="8" presStyleCnt="9" custScaleX="141374" custScaleY="154973" custLinFactNeighborX="-88522" custLinFactNeighborY="-67235"/>
      <dgm:spPr/>
    </dgm:pt>
    <dgm:pt modelId="{47E3518E-1E19-4A2D-A757-FA4DEAB7E0A3}" type="pres">
      <dgm:prSet presAssocID="{0DCB840A-5F50-4CEE-BC84-242A08D80EF2}" presName="Name288" presStyleLbl="parChTrans1D2" presStyleIdx="2" presStyleCnt="3"/>
      <dgm:spPr/>
    </dgm:pt>
  </dgm:ptLst>
  <dgm:cxnLst>
    <dgm:cxn modelId="{F3CE3006-B03C-464A-A90C-9EF5B163006E}" type="presOf" srcId="{EB44F090-ED21-422B-92D9-7FFC8A0DD208}" destId="{8BF5EA40-677B-4F2C-AB78-BB82F1A7CE63}" srcOrd="0" destOrd="0" presId="urn:microsoft.com/office/officeart/2008/layout/RadialCluster"/>
    <dgm:cxn modelId="{84B8C10D-FC75-4EB7-AD18-055D574A5CC3}" type="presOf" srcId="{E85B3AC5-6ACD-439B-9516-448CAF2E40CC}" destId="{454F0489-835D-4C89-98C0-F58E34CA8217}" srcOrd="0" destOrd="0" presId="urn:microsoft.com/office/officeart/2008/layout/RadialCluster"/>
    <dgm:cxn modelId="{CBA15610-1697-46BA-B2A4-8BC0040A3355}" type="presOf" srcId="{0FBFEBD7-593E-44B3-8877-DF11408ECA8D}" destId="{A0472D8C-E691-487D-8640-85D46CE6B00E}" srcOrd="0" destOrd="0" presId="urn:microsoft.com/office/officeart/2008/layout/RadialCluster"/>
    <dgm:cxn modelId="{91A73C13-B8BC-4B2D-AF97-5B1CACE537FB}" srcId="{89ED2A3C-EFBE-484C-889C-9AF9336713CF}" destId="{0FBFEBD7-593E-44B3-8877-DF11408ECA8D}" srcOrd="1" destOrd="0" parTransId="{0A2E7BC8-AC3E-4782-BC6E-DD3879B362A9}" sibTransId="{4A0E8694-781E-4464-AA01-3765C9004790}"/>
    <dgm:cxn modelId="{C5487513-EDA8-46BD-8CD1-AB2F1D5534F1}" type="presOf" srcId="{0DCB840A-5F50-4CEE-BC84-242A08D80EF2}" destId="{47E3518E-1E19-4A2D-A757-FA4DEAB7E0A3}" srcOrd="0" destOrd="0" presId="urn:microsoft.com/office/officeart/2008/layout/RadialCluster"/>
    <dgm:cxn modelId="{CEEA8C13-64B6-4437-99D3-A25CB026C910}" type="presOf" srcId="{EAAAEC05-0F55-4223-8FE1-88A9B0FF3C5B}" destId="{51E0A70F-C23D-4019-965D-BB48B1006B25}" srcOrd="0" destOrd="0" presId="urn:microsoft.com/office/officeart/2008/layout/RadialCluster"/>
    <dgm:cxn modelId="{CA6C7116-BBAA-40D4-8782-29DB974D3FEA}" srcId="{FFE766A7-58BF-40FF-80A4-815FA96111D9}" destId="{B0321F13-C5B6-45E5-A7BF-835FAD1BC40B}" srcOrd="2" destOrd="0" parTransId="{0DCB840A-5F50-4CEE-BC84-242A08D80EF2}" sibTransId="{D267AE8C-4184-4B3B-82A8-9D0025053F0C}"/>
    <dgm:cxn modelId="{8B629023-0681-4981-BECC-C29260F1754D}" type="presOf" srcId="{89ED2A3C-EFBE-484C-889C-9AF9336713CF}" destId="{569A5B01-5848-4355-8E9E-85478E27DD73}" srcOrd="0" destOrd="0" presId="urn:microsoft.com/office/officeart/2008/layout/RadialCluster"/>
    <dgm:cxn modelId="{0343555D-2B8E-47D9-9B7C-3D8597359484}" type="presOf" srcId="{776B3F3B-2E18-41B9-8B49-16F47871639A}" destId="{39C36E1F-5E6B-438D-AF06-C425DA7C5517}" srcOrd="0" destOrd="0" presId="urn:microsoft.com/office/officeart/2008/layout/RadialCluster"/>
    <dgm:cxn modelId="{1B46A768-D7D8-4CC1-BAD4-7C8EA4AB8A0A}" type="presOf" srcId="{0A2E7BC8-AC3E-4782-BC6E-DD3879B362A9}" destId="{E5ADDDA4-484D-4128-BEAE-56C6A8E1205C}" srcOrd="0" destOrd="0" presId="urn:microsoft.com/office/officeart/2008/layout/RadialCluster"/>
    <dgm:cxn modelId="{89133970-4AB6-4E5F-82A4-F572FFEA8C05}" srcId="{89ED2A3C-EFBE-484C-889C-9AF9336713CF}" destId="{EB44F090-ED21-422B-92D9-7FFC8A0DD208}" srcOrd="4" destOrd="0" parTransId="{4EBCB823-9077-42D6-A576-C9061B9EDA2A}" sibTransId="{204FECA5-22E9-4010-9D48-17A910F84E51}"/>
    <dgm:cxn modelId="{533FA857-FB0E-4DC8-9118-AE94A0324B8D}" type="presOf" srcId="{5AFD4891-26C5-45B7-B0EC-5D88BADD228D}" destId="{50EFE1DA-3322-404F-B5EF-EA237EED45B3}" srcOrd="0" destOrd="0" presId="urn:microsoft.com/office/officeart/2008/layout/RadialCluster"/>
    <dgm:cxn modelId="{A2E92479-4399-4D33-96C4-D8C2ABA79A00}" srcId="{FFE766A7-58BF-40FF-80A4-815FA96111D9}" destId="{454E737A-A0A1-48D3-877C-7F9DEF199907}" srcOrd="1" destOrd="0" parTransId="{B391E854-1429-46E1-AC26-C32183D8C258}" sibTransId="{2D50DC55-D85D-415D-9225-7D5B6D70FD74}"/>
    <dgm:cxn modelId="{6ED4CA5A-BA35-454F-8258-9F50BEBD8284}" srcId="{EAAAEC05-0F55-4223-8FE1-88A9B0FF3C5B}" destId="{FFE766A7-58BF-40FF-80A4-815FA96111D9}" srcOrd="0" destOrd="0" parTransId="{B20B8822-020B-4E32-BC9B-83EEEEFE87A3}" sibTransId="{8B2E73B4-492D-4785-8FAD-AABB85587E9E}"/>
    <dgm:cxn modelId="{85EBA88A-E790-42CC-B420-2B327BE28E51}" type="presOf" srcId="{B391E854-1429-46E1-AC26-C32183D8C258}" destId="{8F0188C1-89B4-4141-B7C0-DD2C346DC9C8}" srcOrd="0" destOrd="0" presId="urn:microsoft.com/office/officeart/2008/layout/RadialCluster"/>
    <dgm:cxn modelId="{7D65EA93-0F05-4604-899B-CE19FA18B5BA}" type="presOf" srcId="{FFE766A7-58BF-40FF-80A4-815FA96111D9}" destId="{C70E5AC4-E119-45EA-AC4B-B644A43F0F97}" srcOrd="0" destOrd="0" presId="urn:microsoft.com/office/officeart/2008/layout/RadialCluster"/>
    <dgm:cxn modelId="{8563C1B0-BE85-4260-96FC-C52E80AE6AFD}" type="presOf" srcId="{B0321F13-C5B6-45E5-A7BF-835FAD1BC40B}" destId="{25768885-6B52-4B7E-B734-C653967E0F33}" srcOrd="0" destOrd="0" presId="urn:microsoft.com/office/officeart/2008/layout/RadialCluster"/>
    <dgm:cxn modelId="{7D6F5DBB-A874-447B-9053-C30782CBEDBA}" type="presOf" srcId="{7BE6C21D-6E17-46F0-AADC-5ED7834D9E53}" destId="{395BAC34-3736-4CB8-8A00-0409D0ADC21E}" srcOrd="0" destOrd="0" presId="urn:microsoft.com/office/officeart/2008/layout/RadialCluster"/>
    <dgm:cxn modelId="{B658DABC-01A5-461F-84A0-36EA663F5538}" type="presOf" srcId="{4EBCB823-9077-42D6-A576-C9061B9EDA2A}" destId="{4E342F3C-2911-4AA7-BB51-A53BAB53DF05}" srcOrd="0" destOrd="0" presId="urn:microsoft.com/office/officeart/2008/layout/RadialCluster"/>
    <dgm:cxn modelId="{C5E708C2-4AE5-4F5E-B35F-4C19ACDE408B}" srcId="{FFE766A7-58BF-40FF-80A4-815FA96111D9}" destId="{89ED2A3C-EFBE-484C-889C-9AF9336713CF}" srcOrd="0" destOrd="0" parTransId="{776B3F3B-2E18-41B9-8B49-16F47871639A}" sibTransId="{D867F433-8688-4C9A-8F05-7AB2550699C9}"/>
    <dgm:cxn modelId="{EC41B6C7-92F9-4989-81C7-8979838A0AF7}" type="presOf" srcId="{25D98F28-C6CB-417B-ACF5-1ECE41A292F7}" destId="{4F8E072B-48E3-478E-B405-6A8505A708D3}" srcOrd="0" destOrd="0" presId="urn:microsoft.com/office/officeart/2008/layout/RadialCluster"/>
    <dgm:cxn modelId="{93CB9BD2-A750-4D61-8254-7E3B9043A1B0}" type="presOf" srcId="{D7D9CBA6-50FF-4729-9067-D84783104541}" destId="{DCBC9C37-C79A-4B12-928E-728185CC12F0}" srcOrd="0" destOrd="0" presId="urn:microsoft.com/office/officeart/2008/layout/RadialCluster"/>
    <dgm:cxn modelId="{D4B75CDA-7AF3-40D4-AF0F-249A91A7B27D}" srcId="{89ED2A3C-EFBE-484C-889C-9AF9336713CF}" destId="{7BE6C21D-6E17-46F0-AADC-5ED7834D9E53}" srcOrd="3" destOrd="0" parTransId="{63DF9D25-CE4E-4C62-9078-5171693BA9E5}" sibTransId="{86FD984E-EF28-4B16-AD0D-6ADAC87E03DA}"/>
    <dgm:cxn modelId="{DE4D63E3-3218-4892-B871-C75B037DFD1F}" srcId="{89ED2A3C-EFBE-484C-889C-9AF9336713CF}" destId="{25D98F28-C6CB-417B-ACF5-1ECE41A292F7}" srcOrd="0" destOrd="0" parTransId="{E85B3AC5-6ACD-439B-9516-448CAF2E40CC}" sibTransId="{522EC900-CC80-4AD6-AF43-EC27A0AABC06}"/>
    <dgm:cxn modelId="{1E0E1CE4-66DC-4AC1-8DAD-F704C8006890}" type="presOf" srcId="{63DF9D25-CE4E-4C62-9078-5171693BA9E5}" destId="{008F0249-3626-4458-8356-572AE8333DA7}" srcOrd="0" destOrd="0" presId="urn:microsoft.com/office/officeart/2008/layout/RadialCluster"/>
    <dgm:cxn modelId="{1B482AEA-2228-4C46-856B-3B1604153189}" type="presOf" srcId="{454E737A-A0A1-48D3-877C-7F9DEF199907}" destId="{6C3586C0-3224-4092-9B7F-4A0B89EB2A92}" srcOrd="0" destOrd="0" presId="urn:microsoft.com/office/officeart/2008/layout/RadialCluster"/>
    <dgm:cxn modelId="{A1FAD7ED-C9B8-4F30-9A0D-053DFE78947C}" srcId="{89ED2A3C-EFBE-484C-889C-9AF9336713CF}" destId="{D7D9CBA6-50FF-4729-9067-D84783104541}" srcOrd="2" destOrd="0" parTransId="{5AFD4891-26C5-45B7-B0EC-5D88BADD228D}" sibTransId="{10C871D7-B444-4435-B96C-BD0CE9F81B74}"/>
    <dgm:cxn modelId="{6BD6FE10-BFBD-4939-BECD-71D472F9E380}" type="presParOf" srcId="{51E0A70F-C23D-4019-965D-BB48B1006B25}" destId="{C70E5AC4-E119-45EA-AC4B-B644A43F0F97}" srcOrd="0" destOrd="0" presId="urn:microsoft.com/office/officeart/2008/layout/RadialCluster"/>
    <dgm:cxn modelId="{B7930FA8-6ED6-49E5-85DE-646CA3CC9682}" type="presParOf" srcId="{51E0A70F-C23D-4019-965D-BB48B1006B25}" destId="{13832D01-6F6C-44DD-BCCD-DFE81C8B4B71}" srcOrd="1" destOrd="0" presId="urn:microsoft.com/office/officeart/2008/layout/RadialCluster"/>
    <dgm:cxn modelId="{A90D2878-16A7-4D45-8BB7-AE681367E37C}" type="presParOf" srcId="{13832D01-6F6C-44DD-BCCD-DFE81C8B4B71}" destId="{569A5B01-5848-4355-8E9E-85478E27DD73}" srcOrd="0" destOrd="0" presId="urn:microsoft.com/office/officeart/2008/layout/RadialCluster"/>
    <dgm:cxn modelId="{6860B873-7915-44A7-8E84-B710F6693DA9}" type="presParOf" srcId="{13832D01-6F6C-44DD-BCCD-DFE81C8B4B71}" destId="{454F0489-835D-4C89-98C0-F58E34CA8217}" srcOrd="1" destOrd="0" presId="urn:microsoft.com/office/officeart/2008/layout/RadialCluster"/>
    <dgm:cxn modelId="{71F5B12F-C98B-424B-906B-21CC20ED9929}" type="presParOf" srcId="{13832D01-6F6C-44DD-BCCD-DFE81C8B4B71}" destId="{4F8E072B-48E3-478E-B405-6A8505A708D3}" srcOrd="2" destOrd="0" presId="urn:microsoft.com/office/officeart/2008/layout/RadialCluster"/>
    <dgm:cxn modelId="{900C6272-0A8F-4986-9BEE-64BECB2B9B52}" type="presParOf" srcId="{13832D01-6F6C-44DD-BCCD-DFE81C8B4B71}" destId="{E5ADDDA4-484D-4128-BEAE-56C6A8E1205C}" srcOrd="3" destOrd="0" presId="urn:microsoft.com/office/officeart/2008/layout/RadialCluster"/>
    <dgm:cxn modelId="{79EB252D-515B-469D-AAFF-B42FC9CE527D}" type="presParOf" srcId="{13832D01-6F6C-44DD-BCCD-DFE81C8B4B71}" destId="{A0472D8C-E691-487D-8640-85D46CE6B00E}" srcOrd="4" destOrd="0" presId="urn:microsoft.com/office/officeart/2008/layout/RadialCluster"/>
    <dgm:cxn modelId="{6D17C3ED-55F4-4381-97FF-EF971D8F7D47}" type="presParOf" srcId="{13832D01-6F6C-44DD-BCCD-DFE81C8B4B71}" destId="{50EFE1DA-3322-404F-B5EF-EA237EED45B3}" srcOrd="5" destOrd="0" presId="urn:microsoft.com/office/officeart/2008/layout/RadialCluster"/>
    <dgm:cxn modelId="{B53D3F38-218C-4975-9CE2-85A3194B315F}" type="presParOf" srcId="{13832D01-6F6C-44DD-BCCD-DFE81C8B4B71}" destId="{DCBC9C37-C79A-4B12-928E-728185CC12F0}" srcOrd="6" destOrd="0" presId="urn:microsoft.com/office/officeart/2008/layout/RadialCluster"/>
    <dgm:cxn modelId="{80574CF3-12A1-4494-9BD6-2ADD887E2889}" type="presParOf" srcId="{13832D01-6F6C-44DD-BCCD-DFE81C8B4B71}" destId="{008F0249-3626-4458-8356-572AE8333DA7}" srcOrd="7" destOrd="0" presId="urn:microsoft.com/office/officeart/2008/layout/RadialCluster"/>
    <dgm:cxn modelId="{3F2471F4-BCB5-4384-8E6A-032E30076E61}" type="presParOf" srcId="{13832D01-6F6C-44DD-BCCD-DFE81C8B4B71}" destId="{395BAC34-3736-4CB8-8A00-0409D0ADC21E}" srcOrd="8" destOrd="0" presId="urn:microsoft.com/office/officeart/2008/layout/RadialCluster"/>
    <dgm:cxn modelId="{CB07C23B-A65B-408B-AF8A-5BA1BC889AB7}" type="presParOf" srcId="{13832D01-6F6C-44DD-BCCD-DFE81C8B4B71}" destId="{4E342F3C-2911-4AA7-BB51-A53BAB53DF05}" srcOrd="9" destOrd="0" presId="urn:microsoft.com/office/officeart/2008/layout/RadialCluster"/>
    <dgm:cxn modelId="{E701F47E-92F8-4FA3-9997-FB98CEB31FA5}" type="presParOf" srcId="{13832D01-6F6C-44DD-BCCD-DFE81C8B4B71}" destId="{8BF5EA40-677B-4F2C-AB78-BB82F1A7CE63}" srcOrd="10" destOrd="0" presId="urn:microsoft.com/office/officeart/2008/layout/RadialCluster"/>
    <dgm:cxn modelId="{AEE5FEB5-E4F0-430A-A98C-B2A7E8CF6A88}" type="presParOf" srcId="{51E0A70F-C23D-4019-965D-BB48B1006B25}" destId="{39C36E1F-5E6B-438D-AF06-C425DA7C5517}" srcOrd="2" destOrd="0" presId="urn:microsoft.com/office/officeart/2008/layout/RadialCluster"/>
    <dgm:cxn modelId="{2046B43E-BEF6-4728-B0CC-A8169268BB9B}" type="presParOf" srcId="{51E0A70F-C23D-4019-965D-BB48B1006B25}" destId="{2F8499EB-1659-4B08-807E-ADAF605E33F0}" srcOrd="3" destOrd="0" presId="urn:microsoft.com/office/officeart/2008/layout/RadialCluster"/>
    <dgm:cxn modelId="{8CBA4604-BF2C-4CE2-84A2-927A7E256D84}" type="presParOf" srcId="{2F8499EB-1659-4B08-807E-ADAF605E33F0}" destId="{6C3586C0-3224-4092-9B7F-4A0B89EB2A92}" srcOrd="0" destOrd="0" presId="urn:microsoft.com/office/officeart/2008/layout/RadialCluster"/>
    <dgm:cxn modelId="{8AA29C2C-CD6C-4BCE-AA45-88FC55FCF738}" type="presParOf" srcId="{51E0A70F-C23D-4019-965D-BB48B1006B25}" destId="{8F0188C1-89B4-4141-B7C0-DD2C346DC9C8}" srcOrd="4" destOrd="0" presId="urn:microsoft.com/office/officeart/2008/layout/RadialCluster"/>
    <dgm:cxn modelId="{AB830D85-BD37-4598-AC5D-346438023A65}" type="presParOf" srcId="{51E0A70F-C23D-4019-965D-BB48B1006B25}" destId="{6F09C7B9-E13C-451A-B9B5-C11D911F9963}" srcOrd="5" destOrd="0" presId="urn:microsoft.com/office/officeart/2008/layout/RadialCluster"/>
    <dgm:cxn modelId="{359E34AB-ABDB-4658-9FA8-5B0A6D7CCD12}" type="presParOf" srcId="{6F09C7B9-E13C-451A-B9B5-C11D911F9963}" destId="{25768885-6B52-4B7E-B734-C653967E0F33}" srcOrd="0" destOrd="0" presId="urn:microsoft.com/office/officeart/2008/layout/RadialCluster"/>
    <dgm:cxn modelId="{CDC07D98-D262-49E2-A49E-7F07E5CBBC2E}" type="presParOf" srcId="{51E0A70F-C23D-4019-965D-BB48B1006B25}" destId="{47E3518E-1E19-4A2D-A757-FA4DEAB7E0A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3518E-1E19-4A2D-A757-FA4DEAB7E0A3}">
      <dsp:nvSpPr>
        <dsp:cNvPr id="0" name=""/>
        <dsp:cNvSpPr/>
      </dsp:nvSpPr>
      <dsp:spPr>
        <a:xfrm rot="10799704">
          <a:off x="1113106" y="2718036"/>
          <a:ext cx="4949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96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188C1-89B4-4141-B7C0-DD2C346DC9C8}">
      <dsp:nvSpPr>
        <dsp:cNvPr id="0" name=""/>
        <dsp:cNvSpPr/>
      </dsp:nvSpPr>
      <dsp:spPr>
        <a:xfrm rot="5170997">
          <a:off x="2896203" y="3569072"/>
          <a:ext cx="5283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3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36E1F-5E6B-438D-AF06-C425DA7C5517}">
      <dsp:nvSpPr>
        <dsp:cNvPr id="0" name=""/>
        <dsp:cNvSpPr/>
      </dsp:nvSpPr>
      <dsp:spPr>
        <a:xfrm rot="7246">
          <a:off x="4599161" y="2721486"/>
          <a:ext cx="42427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42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E5AC4-E119-45EA-AC4B-B644A43F0F97}">
      <dsp:nvSpPr>
        <dsp:cNvPr id="0" name=""/>
        <dsp:cNvSpPr/>
      </dsp:nvSpPr>
      <dsp:spPr>
        <a:xfrm>
          <a:off x="1608071" y="2130313"/>
          <a:ext cx="2991089" cy="117514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100" kern="1200" dirty="0"/>
            <a:t>API - Gateway Kong</a:t>
          </a:r>
        </a:p>
      </dsp:txBody>
      <dsp:txXfrm>
        <a:off x="1665437" y="2187679"/>
        <a:ext cx="2876357" cy="1060414"/>
      </dsp:txXfrm>
    </dsp:sp>
    <dsp:sp modelId="{569A5B01-5848-4355-8E9E-85478E27DD73}">
      <dsp:nvSpPr>
        <dsp:cNvPr id="0" name=""/>
        <dsp:cNvSpPr/>
      </dsp:nvSpPr>
      <dsp:spPr>
        <a:xfrm>
          <a:off x="5023433" y="2687597"/>
          <a:ext cx="98839" cy="6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026795" y="2690959"/>
        <a:ext cx="92115" cy="62155"/>
      </dsp:txXfrm>
    </dsp:sp>
    <dsp:sp modelId="{454F0489-835D-4C89-98C0-F58E34CA8217}">
      <dsp:nvSpPr>
        <dsp:cNvPr id="0" name=""/>
        <dsp:cNvSpPr/>
      </dsp:nvSpPr>
      <dsp:spPr>
        <a:xfrm rot="19125733">
          <a:off x="4790626" y="1833078"/>
          <a:ext cx="2592652" cy="0"/>
        </a:xfrm>
        <a:prstGeom prst="halfFram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072B-48E3-478E-B405-6A8505A708D3}">
      <dsp:nvSpPr>
        <dsp:cNvPr id="0" name=""/>
        <dsp:cNvSpPr/>
      </dsp:nvSpPr>
      <dsp:spPr>
        <a:xfrm>
          <a:off x="6826643" y="46928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Statistique</a:t>
          </a:r>
        </a:p>
      </dsp:txBody>
      <dsp:txXfrm>
        <a:off x="6872121" y="92406"/>
        <a:ext cx="1442064" cy="840674"/>
      </dsp:txXfrm>
    </dsp:sp>
    <dsp:sp modelId="{E5ADDDA4-484D-4128-BEAE-56C6A8E1205C}">
      <dsp:nvSpPr>
        <dsp:cNvPr id="0" name=""/>
        <dsp:cNvSpPr/>
      </dsp:nvSpPr>
      <dsp:spPr>
        <a:xfrm rot="2349575">
          <a:off x="4839078" y="3532617"/>
          <a:ext cx="24581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815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2D8C-E691-487D-8640-85D46CE6B00E}">
      <dsp:nvSpPr>
        <dsp:cNvPr id="0" name=""/>
        <dsp:cNvSpPr/>
      </dsp:nvSpPr>
      <dsp:spPr>
        <a:xfrm>
          <a:off x="6826626" y="4308757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Messagerie</a:t>
          </a:r>
        </a:p>
      </dsp:txBody>
      <dsp:txXfrm>
        <a:off x="6872104" y="4354235"/>
        <a:ext cx="1442064" cy="840674"/>
      </dsp:txXfrm>
    </dsp:sp>
    <dsp:sp modelId="{50EFE1DA-3322-404F-B5EF-EA237EED45B3}">
      <dsp:nvSpPr>
        <dsp:cNvPr id="0" name=""/>
        <dsp:cNvSpPr/>
      </dsp:nvSpPr>
      <dsp:spPr>
        <a:xfrm rot="21483273">
          <a:off x="5121781" y="2691412"/>
          <a:ext cx="17053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533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C9C37-C79A-4B12-928E-728185CC12F0}">
      <dsp:nvSpPr>
        <dsp:cNvPr id="0" name=""/>
        <dsp:cNvSpPr/>
      </dsp:nvSpPr>
      <dsp:spPr>
        <a:xfrm>
          <a:off x="6826626" y="2170614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SearchItem</a:t>
          </a:r>
        </a:p>
      </dsp:txBody>
      <dsp:txXfrm>
        <a:off x="6872104" y="2216092"/>
        <a:ext cx="1442064" cy="840674"/>
      </dsp:txXfrm>
    </dsp:sp>
    <dsp:sp modelId="{008F0249-3626-4458-8356-572AE8333DA7}">
      <dsp:nvSpPr>
        <dsp:cNvPr id="0" name=""/>
        <dsp:cNvSpPr/>
      </dsp:nvSpPr>
      <dsp:spPr>
        <a:xfrm rot="20129565">
          <a:off x="5037897" y="2311016"/>
          <a:ext cx="1873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31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BAC34-3736-4CB8-8A00-0409D0ADC21E}">
      <dsp:nvSpPr>
        <dsp:cNvPr id="0" name=""/>
        <dsp:cNvSpPr/>
      </dsp:nvSpPr>
      <dsp:spPr>
        <a:xfrm>
          <a:off x="6826634" y="1107273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User</a:t>
          </a:r>
        </a:p>
      </dsp:txBody>
      <dsp:txXfrm>
        <a:off x="6872112" y="1152751"/>
        <a:ext cx="1442064" cy="840674"/>
      </dsp:txXfrm>
    </dsp:sp>
    <dsp:sp modelId="{4E342F3C-2911-4AA7-BB51-A53BAB53DF05}">
      <dsp:nvSpPr>
        <dsp:cNvPr id="0" name=""/>
        <dsp:cNvSpPr/>
      </dsp:nvSpPr>
      <dsp:spPr>
        <a:xfrm rot="1250588">
          <a:off x="5062599" y="3065300"/>
          <a:ext cx="18237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70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5EA40-677B-4F2C-AB78-BB82F1A7CE63}">
      <dsp:nvSpPr>
        <dsp:cNvPr id="0" name=""/>
        <dsp:cNvSpPr/>
      </dsp:nvSpPr>
      <dsp:spPr>
        <a:xfrm>
          <a:off x="6826633" y="3215762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 err="1"/>
            <a:t>AddAnnonce</a:t>
          </a:r>
          <a:endParaRPr lang="fr-CH" sz="2000" kern="1200" dirty="0"/>
        </a:p>
      </dsp:txBody>
      <dsp:txXfrm>
        <a:off x="6872111" y="3261240"/>
        <a:ext cx="1442064" cy="840674"/>
      </dsp:txXfrm>
    </dsp:sp>
    <dsp:sp modelId="{6C3586C0-3224-4092-9B7F-4A0B89EB2A92}">
      <dsp:nvSpPr>
        <dsp:cNvPr id="0" name=""/>
        <dsp:cNvSpPr/>
      </dsp:nvSpPr>
      <dsp:spPr>
        <a:xfrm>
          <a:off x="2581445" y="3832684"/>
          <a:ext cx="1269260" cy="1141836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Web-UI</a:t>
          </a:r>
        </a:p>
      </dsp:txBody>
      <dsp:txXfrm>
        <a:off x="2637185" y="3888424"/>
        <a:ext cx="1157780" cy="1030356"/>
      </dsp:txXfrm>
    </dsp:sp>
    <dsp:sp modelId="{25768885-6B52-4B7E-B734-C653967E0F33}">
      <dsp:nvSpPr>
        <dsp:cNvPr id="0" name=""/>
        <dsp:cNvSpPr/>
      </dsp:nvSpPr>
      <dsp:spPr>
        <a:xfrm>
          <a:off x="0" y="2108017"/>
          <a:ext cx="1113106" cy="1220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Client</a:t>
          </a:r>
        </a:p>
      </dsp:txBody>
      <dsp:txXfrm>
        <a:off x="54337" y="2162354"/>
        <a:ext cx="1004432" cy="111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25E-3647-46E9-8032-95FC2461D89E}" type="datetimeFigureOut">
              <a:rPr lang="fr-CH" smtClean="0"/>
              <a:t>12.04.2019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E429-A922-49C7-ACCE-C5D0493CD5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62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 - But : Par notre site, facilité la vie universitaire en la rendant moins cher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77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Presention</a:t>
            </a:r>
            <a:r>
              <a:rPr lang="fr-CH" dirty="0"/>
              <a:t> objet </a:t>
            </a:r>
            <a:r>
              <a:rPr lang="fr-CH" dirty="0" err="1"/>
              <a:t>selectionné</a:t>
            </a:r>
            <a:r>
              <a:rPr lang="fr-CH" dirty="0"/>
              <a:t>:</a:t>
            </a:r>
          </a:p>
          <a:p>
            <a:endParaRPr lang="fr-CH" dirty="0"/>
          </a:p>
          <a:p>
            <a:r>
              <a:rPr lang="fr-CH" dirty="0"/>
              <a:t>Description , contacter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439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Présentation messagerie:</a:t>
            </a:r>
          </a:p>
          <a:p>
            <a:endParaRPr lang="fr-CH" dirty="0"/>
          </a:p>
          <a:p>
            <a:r>
              <a:rPr lang="fr-CH" dirty="0"/>
              <a:t>Messages,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2227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ajouter un article:</a:t>
            </a:r>
          </a:p>
          <a:p>
            <a:endParaRPr lang="fr-CH" dirty="0"/>
          </a:p>
          <a:p>
            <a:r>
              <a:rPr lang="fr-CH" dirty="0"/>
              <a:t>Description.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449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Présentation profil utilisateur:</a:t>
            </a:r>
          </a:p>
          <a:p>
            <a:endParaRPr lang="fr-CH" dirty="0"/>
          </a:p>
          <a:p>
            <a:r>
              <a:rPr lang="fr-CH" dirty="0"/>
              <a:t>Infos (différentes)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73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Deployement</a:t>
            </a:r>
            <a:r>
              <a:rPr lang="fr-CH" dirty="0"/>
              <a:t> de l’application pour juin 2019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8466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management </a:t>
            </a:r>
            <a:r>
              <a:rPr lang="fr-CH" dirty="0" err="1"/>
              <a:t>equipe</a:t>
            </a:r>
            <a:r>
              <a:rPr lang="fr-CH" dirty="0"/>
              <a:t>, temps, technologie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9251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Equipe 6 : 2 front end, 2 back end, 2 volants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730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CH" dirty="0" err="1"/>
              <a:t>Front-end</a:t>
            </a:r>
            <a:r>
              <a:rPr lang="fr-CH" dirty="0"/>
              <a:t>: - </a:t>
            </a:r>
            <a:r>
              <a:rPr lang="fr-CH" dirty="0" err="1"/>
              <a:t>Angular</a:t>
            </a:r>
            <a:r>
              <a:rPr lang="fr-CH" dirty="0"/>
              <a:t> : Cela va permettre de structurer le code et de bien séparer la vue (interface) des modèles (fonctionnement).</a:t>
            </a:r>
          </a:p>
          <a:p>
            <a:pPr marL="0" indent="0">
              <a:buFontTx/>
              <a:buNone/>
            </a:pPr>
            <a:r>
              <a:rPr lang="fr-CH" dirty="0"/>
              <a:t>- Bootstrap (et </a:t>
            </a:r>
            <a:r>
              <a:rPr lang="fr-CH" dirty="0" err="1"/>
              <a:t>Nebular</a:t>
            </a:r>
            <a:r>
              <a:rPr lang="fr-CH" dirty="0"/>
              <a:t>) : est une collection d’outils utiles à la création du design de site web. Ensemble qui contient des codes HTML et CSS.</a:t>
            </a:r>
          </a:p>
          <a:p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Tout : - Docker :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est un outil qui peut empaqueter une application et ses dépendances dans un conteneur isolé, qui pourra être exécuté sur n'importe quel serveur.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Kong : api </a:t>
            </a:r>
            <a:r>
              <a:rPr lang="fr-CH" dirty="0" err="1"/>
              <a:t>gateway</a:t>
            </a:r>
            <a:r>
              <a:rPr lang="fr-CH" dirty="0"/>
              <a:t> : lien entre </a:t>
            </a:r>
            <a:r>
              <a:rPr lang="fr-CH" dirty="0" err="1"/>
              <a:t>front-end</a:t>
            </a:r>
            <a:r>
              <a:rPr lang="fr-CH" dirty="0"/>
              <a:t> et </a:t>
            </a:r>
            <a:r>
              <a:rPr lang="fr-CH" dirty="0" err="1"/>
              <a:t>back-end</a:t>
            </a:r>
            <a:r>
              <a:rPr lang="fr-CH" dirty="0"/>
              <a:t> - donne un service facile a utiliser pour les applications qui respecte les principes </a:t>
            </a:r>
            <a:r>
              <a:rPr lang="fr-CH" dirty="0" err="1"/>
              <a:t>rest</a:t>
            </a:r>
            <a:endParaRPr lang="fr-CH" dirty="0"/>
          </a:p>
          <a:p>
            <a:endParaRPr lang="fr-CH" dirty="0"/>
          </a:p>
          <a:p>
            <a:r>
              <a:rPr lang="fr-CH" dirty="0"/>
              <a:t>Backend : -</a:t>
            </a:r>
            <a:r>
              <a:rPr lang="fr-CH" dirty="0" err="1"/>
              <a:t>Mysql</a:t>
            </a:r>
            <a:r>
              <a:rPr lang="fr-CH" dirty="0"/>
              <a:t> : langage pour gérer la </a:t>
            </a:r>
            <a:r>
              <a:rPr lang="fr-CH" dirty="0" err="1"/>
              <a:t>bdd</a:t>
            </a:r>
            <a:r>
              <a:rPr lang="fr-CH" dirty="0"/>
              <a:t> (1 </a:t>
            </a:r>
            <a:r>
              <a:rPr lang="fr-CH" dirty="0" err="1"/>
              <a:t>bdd</a:t>
            </a:r>
            <a:r>
              <a:rPr lang="fr-CH" dirty="0"/>
              <a:t> par </a:t>
            </a:r>
            <a:r>
              <a:rPr lang="fr-CH" dirty="0" err="1"/>
              <a:t>microserv</a:t>
            </a:r>
            <a:r>
              <a:rPr lang="fr-CH" dirty="0"/>
              <a:t>.) et </a:t>
            </a:r>
            <a:r>
              <a:rPr lang="fr-CH" dirty="0" err="1"/>
              <a:t>mysql</a:t>
            </a:r>
            <a:r>
              <a:rPr lang="fr-CH" dirty="0"/>
              <a:t> supporté par </a:t>
            </a:r>
            <a:r>
              <a:rPr lang="fr-CH" dirty="0" err="1"/>
              <a:t>phpmyadmin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Java: car langage orienté objet (scalable), </a:t>
            </a:r>
            <a:r>
              <a:rPr lang="fr-CH" dirty="0" err="1"/>
              <a:t>egalement</a:t>
            </a:r>
            <a:r>
              <a:rPr lang="fr-CH" dirty="0"/>
              <a:t> facilement </a:t>
            </a:r>
            <a:r>
              <a:rPr lang="fr-CH" dirty="0" err="1"/>
              <a:t>integrable</a:t>
            </a:r>
            <a:r>
              <a:rPr lang="fr-CH" dirty="0"/>
              <a:t> avec </a:t>
            </a:r>
            <a:r>
              <a:rPr lang="fr-CH" dirty="0" err="1"/>
              <a:t>mysql</a:t>
            </a:r>
            <a:r>
              <a:rPr lang="fr-CH" dirty="0"/>
              <a:t> et docker, facilité de construire des application </a:t>
            </a:r>
            <a:r>
              <a:rPr lang="fr-CH" dirty="0" err="1"/>
              <a:t>restfull</a:t>
            </a:r>
            <a:r>
              <a:rPr lang="fr-CH" dirty="0"/>
              <a:t> 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740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Kafka aide à m’</a:t>
            </a:r>
            <a:r>
              <a:rPr lang="fr-CH" dirty="0" err="1"/>
              <a:t>intenir</a:t>
            </a:r>
            <a:r>
              <a:rPr lang="fr-CH" dirty="0"/>
              <a:t> la consistance entre les BD entre propageant messages </a:t>
            </a:r>
          </a:p>
          <a:p>
            <a:r>
              <a:rPr lang="en-US" dirty="0"/>
              <a:t>The client could easily compose the microservices but this means a high coupling between the client and the services as well as a lot of traffic between the client and the microservices.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9492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323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 - Introduction aux autres sites. Leur points forts (acheté objet moins cher, éviter gaspillage, voir les articles sur internet)</a:t>
            </a:r>
          </a:p>
          <a:p>
            <a:endParaRPr lang="fr-CH" dirty="0"/>
          </a:p>
          <a:p>
            <a:r>
              <a:rPr lang="fr-CH" dirty="0"/>
              <a:t>Problème : Difficulté trouver article spécifique à l’Université à de bas prix, peu de confiance, Parfois difficile d’utilisation (ajout trop de </a:t>
            </a:r>
            <a:r>
              <a:rPr lang="fr-CH" dirty="0" err="1"/>
              <a:t>fonctionnabilité</a:t>
            </a:r>
            <a:r>
              <a:rPr lang="fr-CH" dirty="0"/>
              <a:t>(boutons,…))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88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 (exemples)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Confiance entre les utilisateurs </a:t>
            </a:r>
            <a:r>
              <a:rPr lang="fr-CH" dirty="0">
                <a:sym typeface="Wingdings" panose="05000000000000000000" pitchFamily="2" charset="2"/>
              </a:rPr>
              <a:t> que membres de l’uni peuvent se connecter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Interface facile d’utilisation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Toujours dans l’idée: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45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Étudiant ne peuvent pas travailler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etudes</a:t>
            </a:r>
            <a:r>
              <a:rPr lang="fr-CH" dirty="0">
                <a:sym typeface="Wingdings" panose="05000000000000000000" pitchFamily="2" charset="2"/>
              </a:rPr>
              <a:t> cher</a:t>
            </a:r>
            <a:endParaRPr lang="fr-CH" dirty="0"/>
          </a:p>
          <a:p>
            <a:r>
              <a:rPr lang="fr-CH" dirty="0"/>
              <a:t>1</a:t>
            </a:r>
            <a:r>
              <a:rPr lang="fr-CH" baseline="30000" dirty="0"/>
              <a:t>er</a:t>
            </a:r>
            <a:r>
              <a:rPr lang="fr-CH" dirty="0"/>
              <a:t> en Psycho : 8 livres</a:t>
            </a:r>
          </a:p>
          <a:p>
            <a:r>
              <a:rPr lang="fr-CH" dirty="0"/>
              <a:t>240’000 étudiant universitaire en Suisse</a:t>
            </a:r>
          </a:p>
          <a:p>
            <a:r>
              <a:rPr lang="fr-CH" dirty="0"/>
              <a:t>Université de Genève en 2018 : 17k étudiant, 6620 collaborateurs, 523 profs. Source </a:t>
            </a:r>
            <a:r>
              <a:rPr lang="fr-CH" dirty="0" err="1"/>
              <a:t>stastique</a:t>
            </a:r>
            <a:r>
              <a:rPr lang="fr-CH" dirty="0"/>
              <a:t> UNIGE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6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Enjeu de notre projet: </a:t>
            </a:r>
          </a:p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 (image de l’uni)</a:t>
            </a:r>
          </a:p>
          <a:p>
            <a:pPr lvl="1"/>
            <a:r>
              <a:rPr lang="fr-CH" dirty="0"/>
              <a:t>Cohésion membres (confiance)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Bien être des étudiants </a:t>
            </a:r>
          </a:p>
          <a:p>
            <a:pPr lvl="1"/>
            <a:endParaRPr lang="fr-CH" dirty="0"/>
          </a:p>
          <a:p>
            <a:r>
              <a:rPr lang="fr-CH" dirty="0"/>
              <a:t>Bénéfice pour les investisseurs</a:t>
            </a:r>
          </a:p>
          <a:p>
            <a:r>
              <a:rPr lang="fr-CH" dirty="0"/>
              <a:t>Comment gagner de l’argent: </a:t>
            </a:r>
          </a:p>
          <a:p>
            <a:pPr lvl="1"/>
            <a:r>
              <a:rPr lang="fr-CH" dirty="0"/>
              <a:t>Statistique ciblé sur chaque utilisateur et objet </a:t>
            </a:r>
            <a:r>
              <a:rPr lang="fr-CH" dirty="0">
                <a:sym typeface="Wingdings" panose="05000000000000000000" pitchFamily="2" charset="2"/>
              </a:rPr>
              <a:t> revente informations (pubs)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1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Ce qui nous différencie des concurrents:</a:t>
            </a:r>
          </a:p>
          <a:p>
            <a:r>
              <a:rPr lang="fr-CH" dirty="0"/>
              <a:t>-   Vente d’objets spécifique a l’université</a:t>
            </a:r>
          </a:p>
          <a:p>
            <a:pPr marL="171450" indent="-171450">
              <a:buFontTx/>
              <a:buChar char="-"/>
            </a:pPr>
            <a:r>
              <a:rPr lang="fr-CH" dirty="0"/>
              <a:t>Facilité d’utilisation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En ce qui concerne braderie: pourrait inclure </a:t>
            </a:r>
            <a:r>
              <a:rPr lang="fr-CH" dirty="0" err="1"/>
              <a:t>event</a:t>
            </a:r>
            <a:r>
              <a:rPr lang="fr-CH" dirty="0"/>
              <a:t> de braderie dans site – plus de visibilité pour braderie, plus de click pour le site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520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potentiels risques:</a:t>
            </a:r>
          </a:p>
          <a:p>
            <a:pPr marL="171450" indent="-171450">
              <a:buFontTx/>
              <a:buChar char="-"/>
            </a:pPr>
            <a:r>
              <a:rPr lang="fr-CH" dirty="0"/>
              <a:t>Un collab malade / se fait la malle  -&gt; remplacement du travail a effectuer par le personnel volant</a:t>
            </a:r>
          </a:p>
          <a:p>
            <a:pPr marL="171450" indent="-171450">
              <a:buFontTx/>
              <a:buChar char="-"/>
            </a:pPr>
            <a:r>
              <a:rPr lang="fr-CH" dirty="0"/>
              <a:t>Manque de connaissance (principal risque) -&gt; temps / renseignements</a:t>
            </a:r>
          </a:p>
          <a:p>
            <a:pPr marL="171450" indent="-171450">
              <a:buFontTx/>
              <a:buChar char="-"/>
            </a:pPr>
            <a:r>
              <a:rPr lang="fr-CH" dirty="0"/>
              <a:t>Problème de management de groupe (cohésion, </a:t>
            </a:r>
            <a:r>
              <a:rPr lang="fr-CH" dirty="0" err="1"/>
              <a:t>branlots</a:t>
            </a:r>
            <a:r>
              <a:rPr lang="fr-CH" dirty="0"/>
              <a:t>) -&gt; [méthodes </a:t>
            </a:r>
            <a:r>
              <a:rPr lang="fr-CH" dirty="0" err="1"/>
              <a:t>scrum</a:t>
            </a:r>
            <a:r>
              <a:rPr lang="fr-CH" dirty="0"/>
              <a:t> (</a:t>
            </a:r>
            <a:r>
              <a:rPr lang="fr-CH" dirty="0" err="1"/>
              <a:t>tte</a:t>
            </a:r>
            <a:r>
              <a:rPr lang="fr-CH" dirty="0"/>
              <a:t> les 2 </a:t>
            </a:r>
            <a:r>
              <a:rPr lang="fr-CH" dirty="0" err="1"/>
              <a:t>sem</a:t>
            </a:r>
            <a:r>
              <a:rPr lang="fr-CH" dirty="0"/>
              <a:t> sprint)] planning (</a:t>
            </a:r>
            <a:r>
              <a:rPr lang="fr-CH" dirty="0" err="1"/>
              <a:t>methode</a:t>
            </a:r>
            <a:r>
              <a:rPr lang="fr-CH" dirty="0"/>
              <a:t> agile)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911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d’un premier </a:t>
            </a:r>
            <a:r>
              <a:rPr lang="fr-CH" dirty="0" err="1"/>
              <a:t>apercu</a:t>
            </a:r>
            <a:r>
              <a:rPr lang="fr-CH" dirty="0"/>
              <a:t> de la page d’</a:t>
            </a:r>
            <a:r>
              <a:rPr lang="fr-CH" dirty="0" err="1"/>
              <a:t>acceuil</a:t>
            </a:r>
            <a:r>
              <a:rPr lang="fr-CH" dirty="0"/>
              <a:t>: (compression pour </a:t>
            </a:r>
            <a:r>
              <a:rPr lang="fr-CH" dirty="0" err="1"/>
              <a:t>presentation</a:t>
            </a:r>
            <a:r>
              <a:rPr lang="fr-CH" dirty="0"/>
              <a:t>)</a:t>
            </a:r>
          </a:p>
          <a:p>
            <a:r>
              <a:rPr lang="fr-CH" dirty="0"/>
              <a:t>-&gt; Chaque </a:t>
            </a:r>
            <a:r>
              <a:rPr lang="fr-CH" dirty="0" err="1"/>
              <a:t>mockup</a:t>
            </a:r>
            <a:r>
              <a:rPr lang="fr-CH" dirty="0"/>
              <a:t> qu’on va vous présenter est un service principal</a:t>
            </a:r>
          </a:p>
          <a:p>
            <a:r>
              <a:rPr lang="fr-CH" dirty="0"/>
              <a:t>En haut : navigation (</a:t>
            </a:r>
            <a:r>
              <a:rPr lang="fr-CH" dirty="0" err="1"/>
              <a:t>categories</a:t>
            </a:r>
            <a:r>
              <a:rPr lang="fr-CH" dirty="0"/>
              <a:t>), connexion en tant que utilisateur, menu (profils, stats, messagerie)</a:t>
            </a:r>
          </a:p>
          <a:p>
            <a:r>
              <a:rPr lang="fr-CH" dirty="0"/>
              <a:t>A gauche : faire une première recherche (explication des </a:t>
            </a:r>
            <a:r>
              <a:rPr lang="fr-CH" dirty="0" err="1"/>
              <a:t>elements</a:t>
            </a:r>
            <a:r>
              <a:rPr lang="fr-CH" dirty="0"/>
              <a:t>)</a:t>
            </a:r>
          </a:p>
          <a:p>
            <a:r>
              <a:rPr lang="fr-CH" dirty="0"/>
              <a:t>A droite : les highlights (met en avant objets susceptible a être acheté (tourne page selon </a:t>
            </a:r>
            <a:r>
              <a:rPr lang="fr-CH" dirty="0" err="1"/>
              <a:t>categorie</a:t>
            </a:r>
            <a:r>
              <a:rPr lang="fr-CH" dirty="0"/>
              <a:t>))</a:t>
            </a:r>
          </a:p>
          <a:p>
            <a:r>
              <a:rPr lang="fr-CH" dirty="0"/>
              <a:t>En bas : certaines annonces pour les objets recherchés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4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page catalogue:</a:t>
            </a:r>
          </a:p>
          <a:p>
            <a:endParaRPr lang="fr-CH" dirty="0"/>
          </a:p>
          <a:p>
            <a:r>
              <a:rPr lang="fr-CH" dirty="0"/>
              <a:t>Explication </a:t>
            </a:r>
            <a:r>
              <a:rPr lang="fr-CH" dirty="0" err="1"/>
              <a:t>elements</a:t>
            </a:r>
            <a:endParaRPr lang="fr-CH" dirty="0"/>
          </a:p>
          <a:p>
            <a:r>
              <a:rPr lang="fr-CH" dirty="0"/>
              <a:t>+ option bouton qui permet de dire que tu recherche un objet si pas trouvé dans site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0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F9B-9B2E-4FDD-942A-94F6C7A0C659}" type="datetime1">
              <a:rPr lang="fr-CH" smtClean="0"/>
              <a:t>12.04.2019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6608-B4DF-40AD-89F4-8255651B60FD}" type="datetime1">
              <a:rPr lang="fr-CH" smtClean="0"/>
              <a:t>12.04.2019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F0E-E7D5-411C-A2CB-091C37BF7BC7}" type="datetime1">
              <a:rPr lang="fr-CH" smtClean="0"/>
              <a:t>12.04.2019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181-3397-4832-ADBE-6FBE4103AFAF}" type="datetime1">
              <a:rPr lang="fr-CH" smtClean="0"/>
              <a:t>12.04.2019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7B9-CE87-44D4-B31E-39287D359CD7}" type="datetime1">
              <a:rPr lang="fr-CH" smtClean="0"/>
              <a:t>12.04.2019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D9-5ADA-44DD-8680-D8D195ED68DF}" type="datetime1">
              <a:rPr lang="fr-CH" smtClean="0"/>
              <a:t>12.04.2019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BCCB-C279-47AF-BDD5-C98015A6ABC4}" type="datetime1">
              <a:rPr lang="fr-CH" smtClean="0"/>
              <a:t>12.04.2019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5FE-6668-4D3A-8FBB-E3951A818632}" type="datetime1">
              <a:rPr lang="fr-CH" smtClean="0"/>
              <a:t>12.04.2019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909-CE7D-49CD-8618-8D2B0FE7271A}" type="datetime1">
              <a:rPr lang="fr-CH" smtClean="0"/>
              <a:t>12.04.2019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6DB-4266-4BE8-B0C9-377B9EA76F00}" type="datetime1">
              <a:rPr lang="fr-CH" smtClean="0"/>
              <a:t>12.04.2019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7180-6098-4595-8EC0-3074BC08BCEB}" type="datetime1">
              <a:rPr lang="fr-CH" smtClean="0"/>
              <a:t>12.04.2019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E8-082C-481F-9BFC-8CE699F7EB03}" type="datetime1">
              <a:rPr lang="fr-CH" smtClean="0"/>
              <a:t>12.04.2019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ge.ch/stat/fr/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EBB3EC-3665-4C04-A58B-06EBD8D2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9" y="1000443"/>
            <a:ext cx="4432049" cy="336835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397" y="4846453"/>
            <a:ext cx="4457205" cy="1117616"/>
          </a:xfrm>
        </p:spPr>
        <p:txBody>
          <a:bodyPr>
            <a:noAutofit/>
          </a:bodyPr>
          <a:lstStyle/>
          <a:p>
            <a:r>
              <a:rPr lang="fr-CH" sz="3200" dirty="0" err="1"/>
              <a:t>Study</a:t>
            </a:r>
            <a:r>
              <a:rPr lang="fr-CH" sz="3200" dirty="0"/>
              <a:t> </a:t>
            </a:r>
            <a:r>
              <a:rPr lang="fr-CH" sz="3200" dirty="0" err="1"/>
              <a:t>easier</a:t>
            </a:r>
            <a:r>
              <a:rPr lang="fr-CH" sz="3200" dirty="0"/>
              <a:t> and </a:t>
            </a:r>
            <a:r>
              <a:rPr lang="fr-CH" sz="3200" dirty="0" err="1"/>
              <a:t>cheaper</a:t>
            </a:r>
            <a:endParaRPr lang="fr-CH" sz="3200" dirty="0"/>
          </a:p>
          <a:p>
            <a:r>
              <a:rPr lang="fr-CH" sz="3200" dirty="0"/>
              <a:t>Les Canards Laqués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52773-B0FA-4488-95E2-934BDE7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</a:t>
            </a:fld>
            <a:endParaRPr lang="fr-CH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46EECAC-DC6C-431F-845C-DF70DB4EB76C}"/>
              </a:ext>
            </a:extLst>
          </p:cNvPr>
          <p:cNvCxnSpPr/>
          <p:nvPr/>
        </p:nvCxnSpPr>
        <p:spPr>
          <a:xfrm>
            <a:off x="2755076" y="4607626"/>
            <a:ext cx="6448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0B17B4-6A8F-423E-848E-31412A1D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10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B77B9B-740B-43C5-80AE-95CB3BC0E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983" r="4456" b="12900"/>
          <a:stretch/>
        </p:blipFill>
        <p:spPr>
          <a:xfrm>
            <a:off x="1697767" y="-161"/>
            <a:ext cx="8796465" cy="68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7FC1D-9609-463C-A632-5CA4BD8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11</a:t>
            </a:fld>
            <a:endParaRPr lang="fr-CH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8408FFE-5BB3-4B84-9D62-549A42FF4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 t="1163" r="3173" b="10488"/>
          <a:stretch/>
        </p:blipFill>
        <p:spPr>
          <a:xfrm>
            <a:off x="1047021" y="0"/>
            <a:ext cx="10097957" cy="6858000"/>
          </a:xfrm>
        </p:spPr>
      </p:pic>
    </p:spTree>
    <p:extLst>
      <p:ext uri="{BB962C8B-B14F-4D97-AF65-F5344CB8AC3E}">
        <p14:creationId xmlns:p14="http://schemas.microsoft.com/office/powerpoint/2010/main" val="36637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5DF80-9A19-4A12-AEE9-C286AB0B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12</a:t>
            </a:fld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A76E47-8FBE-461D-A548-105761F1F4BB}"/>
              </a:ext>
            </a:extLst>
          </p:cNvPr>
          <p:cNvSpPr/>
          <p:nvPr/>
        </p:nvSpPr>
        <p:spPr>
          <a:xfrm>
            <a:off x="7647709" y="4702629"/>
            <a:ext cx="1460665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20F8E4C-958B-4E8F-A306-59BB01EA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r="9728" b="10325"/>
          <a:stretch/>
        </p:blipFill>
        <p:spPr>
          <a:xfrm>
            <a:off x="1568759" y="5811"/>
            <a:ext cx="9054481" cy="68521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47772B-E088-4EE0-8282-4899044ECAB8}"/>
              </a:ext>
            </a:extLst>
          </p:cNvPr>
          <p:cNvSpPr/>
          <p:nvPr/>
        </p:nvSpPr>
        <p:spPr>
          <a:xfrm>
            <a:off x="7647709" y="4702629"/>
            <a:ext cx="1460665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072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C67FCA-55F1-4F2D-8080-8EF2A514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13</a:t>
            </a:fld>
            <a:endParaRPr lang="fr-CH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4DFEF2-B532-4622-8F1B-17DD5775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0" t="516" r="2889" b="10119"/>
          <a:stretch/>
        </p:blipFill>
        <p:spPr>
          <a:xfrm>
            <a:off x="1069194" y="-2910"/>
            <a:ext cx="10053611" cy="6860910"/>
          </a:xfrm>
        </p:spPr>
      </p:pic>
    </p:spTree>
    <p:extLst>
      <p:ext uri="{BB962C8B-B14F-4D97-AF65-F5344CB8AC3E}">
        <p14:creationId xmlns:p14="http://schemas.microsoft.com/office/powerpoint/2010/main" val="12378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6E28B-6275-42E7-9DD8-EC695A4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14</a:t>
            </a:fld>
            <a:endParaRPr lang="fr-CH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FD11B9-F9CE-41E7-8DA6-5524443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Un développement rapide</a:t>
            </a:r>
            <a:endParaRPr lang="fr-CH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1A9524C-E5D0-4B86-B838-F2A3BA25D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21" y="2413761"/>
            <a:ext cx="1429719" cy="142971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4C72C2-99A0-43F6-A393-64018C9C68B0}"/>
              </a:ext>
            </a:extLst>
          </p:cNvPr>
          <p:cNvSpPr txBox="1"/>
          <p:nvPr/>
        </p:nvSpPr>
        <p:spPr>
          <a:xfrm>
            <a:off x="2867961" y="4252072"/>
            <a:ext cx="6456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Lancement de l’application prévu pour Juin 2019</a:t>
            </a:r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/>
              <a:t>Project manager 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1EF1E-26CF-4FE4-8B1C-4D6FD3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FAEAF821-8BBB-4B5F-AB25-F4FE9450ED6D}" type="slidenum">
              <a:rPr lang="en-US" smtClean="0"/>
              <a:pPr defTabSz="4572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166489"/>
          </a:xfrm>
        </p:spPr>
        <p:txBody>
          <a:bodyPr/>
          <a:lstStyle/>
          <a:p>
            <a:r>
              <a:rPr lang="fr-CH" dirty="0"/>
              <a:t>Une équipe coopérative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8F87DD-41D2-4F28-BE02-3779FEE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16</a:t>
            </a:fld>
            <a:endParaRPr lang="fr-CH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7ED63-3775-4AA1-9D66-DB8914E5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2" y="1531614"/>
            <a:ext cx="1626710" cy="16267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EE1DF0-2728-4B64-ACB6-741F6C6AE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055272-5921-4EF7-985E-1D11631ED341}"/>
              </a:ext>
            </a:extLst>
          </p:cNvPr>
          <p:cNvSpPr txBox="1"/>
          <p:nvPr/>
        </p:nvSpPr>
        <p:spPr>
          <a:xfrm>
            <a:off x="5132067" y="322922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Adrien </a:t>
            </a:r>
            <a:r>
              <a:rPr lang="it-IT" dirty="0" err="1"/>
              <a:t>Chabert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Project Leader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volant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A6EF0B3-0E86-4BB7-9FCC-EFE6A9641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4B32A4A-2B07-443C-82A1-744FCA8CA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82" y="4156403"/>
            <a:ext cx="1325564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CE81EC-0539-4977-A871-3865EBF43D92}"/>
              </a:ext>
            </a:extLst>
          </p:cNvPr>
          <p:cNvSpPr txBox="1"/>
          <p:nvPr/>
        </p:nvSpPr>
        <p:spPr>
          <a:xfrm>
            <a:off x="687625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Patrick </a:t>
            </a:r>
            <a:r>
              <a:rPr lang="it-IT" dirty="0" err="1"/>
              <a:t>Sardinha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C7C2E7-AC03-4394-8280-917E4377B559}"/>
              </a:ext>
            </a:extLst>
          </p:cNvPr>
          <p:cNvSpPr txBox="1"/>
          <p:nvPr/>
        </p:nvSpPr>
        <p:spPr>
          <a:xfrm>
            <a:off x="7432830" y="5555895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Guillaume Comte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9A9F0C-8348-477B-BAF9-AC66DE4D3D55}"/>
              </a:ext>
            </a:extLst>
          </p:cNvPr>
          <p:cNvSpPr txBox="1"/>
          <p:nvPr/>
        </p:nvSpPr>
        <p:spPr>
          <a:xfrm>
            <a:off x="2985134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Jonathan Lo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41062F-31D2-4948-94D3-12AFA848E95A}"/>
              </a:ext>
            </a:extLst>
          </p:cNvPr>
          <p:cNvSpPr txBox="1"/>
          <p:nvPr/>
        </p:nvSpPr>
        <p:spPr>
          <a:xfrm>
            <a:off x="5132069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Tommaso Peletta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System admin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volant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BC0A6F-4E72-4D15-AB19-C93BCC13D0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2" y="4120251"/>
            <a:ext cx="1325563" cy="1328197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6FA5A02-B3EC-446C-B8F4-86550EFBE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27" y="4120251"/>
            <a:ext cx="1332069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FCA6ED-977E-4084-8430-54710D9533B7}"/>
              </a:ext>
            </a:extLst>
          </p:cNvPr>
          <p:cNvSpPr txBox="1"/>
          <p:nvPr/>
        </p:nvSpPr>
        <p:spPr>
          <a:xfrm>
            <a:off x="9730339" y="5484994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Loan Hérault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9544B39E-78D1-4D46-BB90-674CDE59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1253" y="3808783"/>
            <a:ext cx="2748958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kong api gateway&quot;">
            <a:extLst>
              <a:ext uri="{FF2B5EF4-FFF2-40B4-BE49-F238E27FC236}">
                <a16:creationId xmlns:a16="http://schemas.microsoft.com/office/drawing/2014/main" id="{27EA5B47-ECD7-42C9-B570-6ADE674C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4948" y="1214922"/>
            <a:ext cx="3401568" cy="109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java icon&quot;">
            <a:extLst>
              <a:ext uri="{FF2B5EF4-FFF2-40B4-BE49-F238E27FC236}">
                <a16:creationId xmlns:a16="http://schemas.microsoft.com/office/drawing/2014/main" id="{55881450-B8CD-4281-AC3E-0DD02525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888" y="3756406"/>
            <a:ext cx="1500027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angular icon&quot;">
            <a:extLst>
              <a:ext uri="{FF2B5EF4-FFF2-40B4-BE49-F238E27FC236}">
                <a16:creationId xmlns:a16="http://schemas.microsoft.com/office/drawing/2014/main" id="{74956FD6-D605-4CEB-97EB-2AC47D8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743" y="296874"/>
            <a:ext cx="2609365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 icon&quot;">
            <a:extLst>
              <a:ext uri="{FF2B5EF4-FFF2-40B4-BE49-F238E27FC236}">
                <a16:creationId xmlns:a16="http://schemas.microsoft.com/office/drawing/2014/main" id="{104E33D9-137E-4A4B-AE5F-553BF095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746" y="296874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35254C-EFF0-4620-8478-6A9C423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17</a:t>
            </a:fld>
            <a:endParaRPr lang="fr-CH"/>
          </a:p>
        </p:txBody>
      </p:sp>
      <p:pic>
        <p:nvPicPr>
          <p:cNvPr id="1036" name="Picture 12" descr="RÃ©sultat de recherche d'images pour &quot;docker icon&quot;">
            <a:extLst>
              <a:ext uri="{FF2B5EF4-FFF2-40B4-BE49-F238E27FC236}">
                <a16:creationId xmlns:a16="http://schemas.microsoft.com/office/drawing/2014/main" id="{284F0BC2-839B-471E-975E-FCCBF54D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253" y="380878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F66C13-7CA4-4C89-89A9-51F77E6DE8EE}"/>
              </a:ext>
            </a:extLst>
          </p:cNvPr>
          <p:cNvSpPr/>
          <p:nvPr/>
        </p:nvSpPr>
        <p:spPr>
          <a:xfrm>
            <a:off x="3942608" y="692150"/>
            <a:ext cx="7959438" cy="580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r>
              <a:rPr lang="fr-CH" dirty="0">
                <a:solidFill>
                  <a:schemeClr val="tx1"/>
                </a:solidFill>
              </a:rPr>
              <a:t>Backend Network 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D91FAB43-F089-4A64-9453-C0D08520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18</a:t>
            </a:fld>
            <a:endParaRPr lang="fr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A0C0B-A84A-4E78-8D9B-63E1B6DAA9AC}"/>
              </a:ext>
            </a:extLst>
          </p:cNvPr>
          <p:cNvSpPr/>
          <p:nvPr/>
        </p:nvSpPr>
        <p:spPr>
          <a:xfrm>
            <a:off x="2909455" y="1341913"/>
            <a:ext cx="3657600" cy="4755676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r>
              <a:rPr lang="fr-CH" dirty="0">
                <a:solidFill>
                  <a:schemeClr val="tx1"/>
                </a:solidFill>
              </a:rPr>
              <a:t>	Gateway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4F30A-BA8D-41A4-9FC1-0839B2E84392}"/>
              </a:ext>
            </a:extLst>
          </p:cNvPr>
          <p:cNvSpPr/>
          <p:nvPr/>
        </p:nvSpPr>
        <p:spPr>
          <a:xfrm>
            <a:off x="847436" y="1434636"/>
            <a:ext cx="2688772" cy="4353852"/>
          </a:xfrm>
          <a:prstGeom prst="rect">
            <a:avLst/>
          </a:prstGeom>
          <a:solidFill>
            <a:schemeClr val="accent6">
              <a:lumMod val="40000"/>
              <a:lumOff val="6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r>
              <a:rPr lang="fr-CH" dirty="0">
                <a:solidFill>
                  <a:schemeClr val="tx1"/>
                </a:solidFill>
              </a:rPr>
              <a:t>Frontend network</a:t>
            </a:r>
          </a:p>
        </p:txBody>
      </p:sp>
      <p:graphicFrame>
        <p:nvGraphicFramePr>
          <p:cNvPr id="11" name="Diagramme 5">
            <a:extLst>
              <a:ext uri="{FF2B5EF4-FFF2-40B4-BE49-F238E27FC236}">
                <a16:creationId xmlns:a16="http://schemas.microsoft.com/office/drawing/2014/main" id="{2D45E034-5CAD-456B-A44D-C4DED177B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638762"/>
              </p:ext>
            </p:extLst>
          </p:nvPr>
        </p:nvGraphicFramePr>
        <p:xfrm>
          <a:off x="1925123" y="813593"/>
          <a:ext cx="8890000" cy="559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58D7FD38-B937-40EA-AD5D-841A4A93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911"/>
          </a:xfrm>
        </p:spPr>
        <p:txBody>
          <a:bodyPr/>
          <a:lstStyle/>
          <a:p>
            <a:r>
              <a:rPr lang="fr-CH" b="1" dirty="0"/>
              <a:t>Architecture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E2A8304-C211-475E-BC0F-BCCAC9B769C3}"/>
              </a:ext>
            </a:extLst>
          </p:cNvPr>
          <p:cNvSpPr/>
          <p:nvPr/>
        </p:nvSpPr>
        <p:spPr>
          <a:xfrm>
            <a:off x="10666681" y="2017713"/>
            <a:ext cx="1226129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Kafka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6BED2E1-81E6-4756-8375-A41A7EF46FE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257641" y="1213120"/>
            <a:ext cx="588602" cy="88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C6CB303-5F1B-40B4-9484-F9CFE44401C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257641" y="2234479"/>
            <a:ext cx="409040" cy="7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BC8FC0E-8646-4302-90BA-FC9BC4641440}"/>
              </a:ext>
            </a:extLst>
          </p:cNvPr>
          <p:cNvCxnSpPr>
            <a:endCxn id="5" idx="3"/>
          </p:cNvCxnSpPr>
          <p:nvPr/>
        </p:nvCxnSpPr>
        <p:spPr>
          <a:xfrm flipV="1">
            <a:off x="10257641" y="2514388"/>
            <a:ext cx="588602" cy="71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0C73B-C441-4A8F-809D-FE96868E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241"/>
          </a:xfrm>
        </p:spPr>
        <p:txBody>
          <a:bodyPr>
            <a:normAutofit/>
          </a:bodyPr>
          <a:lstStyle/>
          <a:p>
            <a:r>
              <a:rPr lang="fr-CH" dirty="0"/>
              <a:t>Plan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82029C-6131-40A0-A945-F393B6E6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19</a:t>
            </a:fld>
            <a:endParaRPr lang="fr-CH"/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47427"/>
              </p:ext>
            </p:extLst>
          </p:nvPr>
        </p:nvGraphicFramePr>
        <p:xfrm>
          <a:off x="838200" y="1325366"/>
          <a:ext cx="10515600" cy="485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71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17"/>
            <a:ext cx="10515600" cy="799984"/>
          </a:xfrm>
        </p:spPr>
        <p:txBody>
          <a:bodyPr/>
          <a:lstStyle/>
          <a:p>
            <a:r>
              <a:rPr lang="fr-CH" dirty="0"/>
              <a:t>Bénéfices des sites de vente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EFA48-ECF1-45FD-917F-8CD36F3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1" y="1957801"/>
            <a:ext cx="657618" cy="657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1AE83-E653-4F67-8FD2-54682D0F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38" y="1729168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F931D-366B-4F3C-8BA7-5F87E184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43" y="1530762"/>
            <a:ext cx="1325020" cy="13250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A3D454-8D32-4FBB-A1C8-163F47C43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595801"/>
            <a:ext cx="1219370" cy="12193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5A8FFC3-6799-47BB-96CF-A0B0C8A9D51E}"/>
              </a:ext>
            </a:extLst>
          </p:cNvPr>
          <p:cNvSpPr txBox="1"/>
          <p:nvPr/>
        </p:nvSpPr>
        <p:spPr>
          <a:xfrm>
            <a:off x="1703144" y="3053864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Économie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B158E-D574-4A1C-B2D5-996A356835F2}"/>
              </a:ext>
            </a:extLst>
          </p:cNvPr>
          <p:cNvSpPr txBox="1"/>
          <p:nvPr/>
        </p:nvSpPr>
        <p:spPr>
          <a:xfrm>
            <a:off x="5295508" y="303772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Écologie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459BB1-E0C0-4B16-988D-5D5561B37C4B}"/>
              </a:ext>
            </a:extLst>
          </p:cNvPr>
          <p:cNvSpPr txBox="1"/>
          <p:nvPr/>
        </p:nvSpPr>
        <p:spPr>
          <a:xfrm>
            <a:off x="8743602" y="3059668"/>
            <a:ext cx="23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visualisation à distance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750B424-A8EC-4917-B3D0-A72D2F88D6C5}"/>
              </a:ext>
            </a:extLst>
          </p:cNvPr>
          <p:cNvSpPr txBox="1">
            <a:spLocks/>
          </p:cNvSpPr>
          <p:nvPr/>
        </p:nvSpPr>
        <p:spPr>
          <a:xfrm>
            <a:off x="838200" y="3599887"/>
            <a:ext cx="2151580" cy="79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Défauts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EFB407-8659-435F-BA7C-BA7B2C87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8" y="4726776"/>
            <a:ext cx="1017761" cy="1017761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4ECD409-1A76-4D76-9F07-0E7231011296}"/>
              </a:ext>
            </a:extLst>
          </p:cNvPr>
          <p:cNvSpPr txBox="1"/>
          <p:nvPr/>
        </p:nvSpPr>
        <p:spPr>
          <a:xfrm>
            <a:off x="1182394" y="5939660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généralistes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E046D1-ACDE-4450-B5B8-D8B0E36E5900}"/>
              </a:ext>
            </a:extLst>
          </p:cNvPr>
          <p:cNvSpPr txBox="1"/>
          <p:nvPr/>
        </p:nvSpPr>
        <p:spPr>
          <a:xfrm>
            <a:off x="4497044" y="5939660"/>
            <a:ext cx="26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Peu d’informations sur les</a:t>
            </a:r>
          </a:p>
          <a:p>
            <a:pPr algn="ctr"/>
            <a:r>
              <a:rPr lang="fr-CH" dirty="0"/>
              <a:t>utilisateurs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57C5892A-BEEB-4827-80E0-D83058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920" y="6262825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</a:t>
            </a:fld>
            <a:endParaRPr lang="fr-CH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4A076AB-157D-40F0-B117-E7D2DF7ED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91" y="4525167"/>
            <a:ext cx="1219370" cy="12193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A2A287F-7905-4BE1-A9E9-03FCA0F20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0" y="5137657"/>
            <a:ext cx="914528" cy="9145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FB0788-8B17-400A-95AC-FB1E39AC0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3" y="5052258"/>
            <a:ext cx="762106" cy="762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17492BE-9953-437A-8FEA-2D281AAFF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3" y="4808499"/>
            <a:ext cx="952633" cy="9526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E43F9B-18AD-45E8-B1F2-B9477920F95A}"/>
              </a:ext>
            </a:extLst>
          </p:cNvPr>
          <p:cNvSpPr txBox="1"/>
          <p:nvPr/>
        </p:nvSpPr>
        <p:spPr>
          <a:xfrm>
            <a:off x="8689225" y="5945006"/>
            <a:ext cx="21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Difficulté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FBC6C-B300-4F12-8872-866DA7DC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</a:rPr>
              <a:t>Questions 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5A745B-4D67-4A80-9EA3-04164C5D2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63C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5740-BA49-4E7C-97EB-C7381A92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AEAF821-8BBB-4B5F-AB25-F4FE9450ED6D}" type="slidenum">
              <a:rPr lang="en-US">
                <a:solidFill>
                  <a:srgbClr val="1B1B1B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1B1B1B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769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43" y="94669"/>
            <a:ext cx="2188293" cy="1325563"/>
          </a:xfrm>
        </p:spPr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DC0A9-22AA-4DF2-BC61-BF74B10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51E89-0A86-47A0-99E6-2ED0ECE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5" y="1279812"/>
            <a:ext cx="1325022" cy="132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4FBF4-6711-4282-9903-1CA816CE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44" y="1944253"/>
            <a:ext cx="696876" cy="696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7F33C8-E5FF-4DAD-96F1-DB8FC844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87" y="5294791"/>
            <a:ext cx="495369" cy="495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5BC5-0F64-4826-BCE6-F41D2CD8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90" y="5085212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B6F62D-0F0B-4BE3-8738-5B641B81F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51" y="5112607"/>
            <a:ext cx="841632" cy="841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833726-C460-4BDA-A284-340D0EE44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08" y="5004504"/>
            <a:ext cx="922340" cy="9223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59AEF3-84A8-4AF3-90CF-08D7BBF4C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26" y="1324577"/>
            <a:ext cx="1247256" cy="124725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6EAF51E-111B-496E-8221-C486B82639A1}"/>
              </a:ext>
            </a:extLst>
          </p:cNvPr>
          <p:cNvSpPr txBox="1"/>
          <p:nvPr/>
        </p:nvSpPr>
        <p:spPr>
          <a:xfrm>
            <a:off x="1505769" y="2958957"/>
            <a:ext cx="194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Objets spécifiques</a:t>
            </a:r>
          </a:p>
          <a:p>
            <a:pPr algn="ctr"/>
            <a:r>
              <a:rPr lang="fr-CH" dirty="0"/>
              <a:t> aux Universités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D99E1-A5B8-4149-8210-173F19D0A1B0}"/>
              </a:ext>
            </a:extLst>
          </p:cNvPr>
          <p:cNvSpPr txBox="1"/>
          <p:nvPr/>
        </p:nvSpPr>
        <p:spPr>
          <a:xfrm>
            <a:off x="5158562" y="2938490"/>
            <a:ext cx="17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Authentification</a:t>
            </a:r>
          </a:p>
          <a:p>
            <a:pPr algn="ctr"/>
            <a:r>
              <a:rPr lang="fr-CH" dirty="0"/>
              <a:t>par l’Université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27796-CB3D-40B3-ABC3-C7A4C5221666}"/>
              </a:ext>
            </a:extLst>
          </p:cNvPr>
          <p:cNvSpPr txBox="1"/>
          <p:nvPr/>
        </p:nvSpPr>
        <p:spPr>
          <a:xfrm>
            <a:off x="8448570" y="2958957"/>
            <a:ext cx="202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Interface graphique</a:t>
            </a:r>
          </a:p>
          <a:p>
            <a:pPr algn="ctr"/>
            <a:r>
              <a:rPr lang="fr-CH" dirty="0"/>
              <a:t>intuitive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06ABA6-C933-4E89-8819-D06C78EB4E24}"/>
              </a:ext>
            </a:extLst>
          </p:cNvPr>
          <p:cNvSpPr txBox="1"/>
          <p:nvPr/>
        </p:nvSpPr>
        <p:spPr>
          <a:xfrm>
            <a:off x="5177702" y="4595355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Tout en gardant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BF77CA-9D8E-4E4C-955F-7EDD342BFB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44" y="1420232"/>
            <a:ext cx="1214341" cy="121434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E5159AE-C269-4014-8596-925F3141B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88" y="2040052"/>
            <a:ext cx="636187" cy="6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Pour Qui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57FFF-C104-4499-BBA5-69CC94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4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36E03-A886-48FA-BCB9-F8B8F051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53" y="1690688"/>
            <a:ext cx="1779578" cy="17795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DA87C1-820E-458D-BADD-CFCE83BA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29" y="1690688"/>
            <a:ext cx="1779579" cy="17795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CCD29-6E6E-4615-859F-3A1A8EEE18F3}"/>
              </a:ext>
            </a:extLst>
          </p:cNvPr>
          <p:cNvSpPr txBox="1"/>
          <p:nvPr/>
        </p:nvSpPr>
        <p:spPr>
          <a:xfrm>
            <a:off x="4122383" y="3833389"/>
            <a:ext cx="341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/>
              <a:t>Plus de 240’000 utilisateurs potentiels </a:t>
            </a:r>
          </a:p>
          <a:p>
            <a:pPr algn="ctr"/>
            <a:r>
              <a:rPr lang="fr-CH" sz="2400" dirty="0"/>
              <a:t>en Suisse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7619D-0443-42AE-90CA-F0DB290DD430}"/>
              </a:ext>
            </a:extLst>
          </p:cNvPr>
          <p:cNvSpPr txBox="1"/>
          <p:nvPr/>
        </p:nvSpPr>
        <p:spPr>
          <a:xfrm>
            <a:off x="799933" y="6642860"/>
            <a:ext cx="1337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Source : RTS,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4CE9C-4252-4D41-9929-38EDCFD35357}"/>
              </a:ext>
            </a:extLst>
          </p:cNvPr>
          <p:cNvSpPr/>
          <p:nvPr/>
        </p:nvSpPr>
        <p:spPr>
          <a:xfrm>
            <a:off x="9719284" y="6630823"/>
            <a:ext cx="30429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: https://www.unige.ch/stat/fr/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932"/>
            <a:ext cx="10515600" cy="1001338"/>
          </a:xfrm>
        </p:spPr>
        <p:txBody>
          <a:bodyPr/>
          <a:lstStyle/>
          <a:p>
            <a:r>
              <a:rPr lang="fr-CH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de l’Université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Bénéfice pour les investisseurs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4762-ED2A-43E8-BCFC-53C65A2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5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061E7-6602-49C9-A276-3FE75C0C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7" y="4550618"/>
            <a:ext cx="1219370" cy="1219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D37E15-AD7D-4D39-90D2-053C387C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4" y="4550618"/>
            <a:ext cx="1219370" cy="1219370"/>
          </a:xfrm>
          <a:prstGeom prst="rect">
            <a:avLst/>
          </a:prstGeom>
        </p:spPr>
      </p:pic>
      <p:pic>
        <p:nvPicPr>
          <p:cNvPr id="10" name="Graphique 9" descr="Ligne fléchée : droite">
            <a:extLst>
              <a:ext uri="{FF2B5EF4-FFF2-40B4-BE49-F238E27FC236}">
                <a16:creationId xmlns:a16="http://schemas.microsoft.com/office/drawing/2014/main" id="{6E65E1BE-12EF-4DB5-9824-51D11B64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79550" y="4703103"/>
            <a:ext cx="914400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6DDFE1-1A2D-4DA5-8B4F-5DC63B592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14" y="2416546"/>
            <a:ext cx="1219369" cy="1219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917438-7CE0-47EE-A6BB-CD6C510A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9" y="2358265"/>
            <a:ext cx="1219368" cy="12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6693EF-6DD3-407A-8B67-4E5A8382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6</a:t>
            </a:fld>
            <a:endParaRPr lang="fr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7034F0-E8B3-459B-B295-12DBE429C855}"/>
              </a:ext>
            </a:extLst>
          </p:cNvPr>
          <p:cNvCxnSpPr/>
          <p:nvPr/>
        </p:nvCxnSpPr>
        <p:spPr>
          <a:xfrm>
            <a:off x="1774723" y="3993372"/>
            <a:ext cx="8642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6C7C0BC-26F6-4C4D-BB9B-3FFB72E2739F}"/>
              </a:ext>
            </a:extLst>
          </p:cNvPr>
          <p:cNvCxnSpPr>
            <a:cxnSpLocks/>
          </p:cNvCxnSpPr>
          <p:nvPr/>
        </p:nvCxnSpPr>
        <p:spPr>
          <a:xfrm>
            <a:off x="6096000" y="1373075"/>
            <a:ext cx="0" cy="5240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1659DC-3DAE-443E-A65C-F1240A57BD24}"/>
              </a:ext>
            </a:extLst>
          </p:cNvPr>
          <p:cNvSpPr txBox="1"/>
          <p:nvPr/>
        </p:nvSpPr>
        <p:spPr>
          <a:xfrm>
            <a:off x="8724286" y="399337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Facile à </a:t>
            </a:r>
            <a:r>
              <a:rPr lang="it-IT" sz="1400" dirty="0" err="1"/>
              <a:t>utiliser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8B6024-8BA5-4C76-A585-E45F3CF1516C}"/>
              </a:ext>
            </a:extLst>
          </p:cNvPr>
          <p:cNvSpPr txBox="1"/>
          <p:nvPr/>
        </p:nvSpPr>
        <p:spPr>
          <a:xfrm>
            <a:off x="1867148" y="3993372"/>
            <a:ext cx="278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Complexe à utiliser ou peu pratique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44816C-3CDF-4715-BD38-5A638E6F13A5}"/>
              </a:ext>
            </a:extLst>
          </p:cNvPr>
          <p:cNvSpPr txBox="1"/>
          <p:nvPr/>
        </p:nvSpPr>
        <p:spPr>
          <a:xfrm rot="16200000">
            <a:off x="5101531" y="1924858"/>
            <a:ext cx="1681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Objets universitaires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B9B4E7-D69C-43BB-B625-5EE0EB61465F}"/>
              </a:ext>
            </a:extLst>
          </p:cNvPr>
          <p:cNvSpPr txBox="1"/>
          <p:nvPr/>
        </p:nvSpPr>
        <p:spPr>
          <a:xfrm rot="16200000">
            <a:off x="5191427" y="5767764"/>
            <a:ext cx="15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Catalogue général</a:t>
            </a:r>
          </a:p>
        </p:txBody>
      </p:sp>
      <p:pic>
        <p:nvPicPr>
          <p:cNvPr id="21" name="Image 4">
            <a:extLst>
              <a:ext uri="{FF2B5EF4-FFF2-40B4-BE49-F238E27FC236}">
                <a16:creationId xmlns:a16="http://schemas.microsoft.com/office/drawing/2014/main" id="{308741AF-E0EE-4F77-9CE0-147310F00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86" y="1555296"/>
            <a:ext cx="1052212" cy="79968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B8B47F-7618-452C-837B-11B7007B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53" y="4233856"/>
            <a:ext cx="1374160" cy="77296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71786D1-81B3-4CFC-BD3E-ADED18C2E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94" y="4700115"/>
            <a:ext cx="1496726" cy="61341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3C39603-5DA3-487C-B066-B738A8FBD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82" y="2354977"/>
            <a:ext cx="848051" cy="848051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D5E8FE47-2072-4704-8194-8BAC86980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564" y="5253803"/>
            <a:ext cx="1178487" cy="1178487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C193A7B-3B88-4C53-A84B-5644690B10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16" y="5563542"/>
            <a:ext cx="1460348" cy="27293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607CA5D-8781-4FB9-8FE9-8E9A321B6398}"/>
              </a:ext>
            </a:extLst>
          </p:cNvPr>
          <p:cNvSpPr txBox="1"/>
          <p:nvPr/>
        </p:nvSpPr>
        <p:spPr>
          <a:xfrm>
            <a:off x="678457" y="425710"/>
            <a:ext cx="777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+mj-lt"/>
              </a:rPr>
              <a:t>Une idée loin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38510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D10FD-5C29-49A7-825C-30CB75C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7</a:t>
            </a:fld>
            <a:endParaRPr lang="fr-CH"/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D188B1DA-687D-477C-96C0-3A3FBFD34665}"/>
              </a:ext>
            </a:extLst>
          </p:cNvPr>
          <p:cNvSpPr txBox="1"/>
          <p:nvPr/>
        </p:nvSpPr>
        <p:spPr>
          <a:xfrm>
            <a:off x="3272382" y="1985771"/>
            <a:ext cx="2715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Perte d’un collaborateur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A532EE89-5C28-4A40-8418-73C784ADDA7F}"/>
              </a:ext>
            </a:extLst>
          </p:cNvPr>
          <p:cNvSpPr txBox="1"/>
          <p:nvPr/>
        </p:nvSpPr>
        <p:spPr>
          <a:xfrm>
            <a:off x="3272383" y="3595330"/>
            <a:ext cx="2829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Manque de connaissance</a:t>
            </a:r>
          </a:p>
        </p:txBody>
      </p:sp>
      <p:sp>
        <p:nvSpPr>
          <p:cNvPr id="9" name="ZoneTexte 12">
            <a:extLst>
              <a:ext uri="{FF2B5EF4-FFF2-40B4-BE49-F238E27FC236}">
                <a16:creationId xmlns:a16="http://schemas.microsoft.com/office/drawing/2014/main" id="{954EC3BB-03FF-4DBD-A5AF-2FEAB1277C8D}"/>
              </a:ext>
            </a:extLst>
          </p:cNvPr>
          <p:cNvSpPr txBox="1"/>
          <p:nvPr/>
        </p:nvSpPr>
        <p:spPr>
          <a:xfrm>
            <a:off x="3272383" y="5346186"/>
            <a:ext cx="290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Management d’un groupe</a:t>
            </a:r>
          </a:p>
        </p:txBody>
      </p:sp>
      <p:pic>
        <p:nvPicPr>
          <p:cNvPr id="10" name="Image 14">
            <a:extLst>
              <a:ext uri="{FF2B5EF4-FFF2-40B4-BE49-F238E27FC236}">
                <a16:creationId xmlns:a16="http://schemas.microsoft.com/office/drawing/2014/main" id="{342C8D0D-D2F1-4571-B4A3-B68D64FA9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6" y="4811591"/>
            <a:ext cx="1193577" cy="1193577"/>
          </a:xfrm>
          <a:prstGeom prst="rect">
            <a:avLst/>
          </a:prstGeom>
        </p:spPr>
      </p:pic>
      <p:pic>
        <p:nvPicPr>
          <p:cNvPr id="11" name="Image 16">
            <a:extLst>
              <a:ext uri="{FF2B5EF4-FFF2-40B4-BE49-F238E27FC236}">
                <a16:creationId xmlns:a16="http://schemas.microsoft.com/office/drawing/2014/main" id="{73D75758-8FD8-4CA2-8131-7B60D000A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5" y="3183207"/>
            <a:ext cx="1193578" cy="1193578"/>
          </a:xfrm>
          <a:prstGeom prst="rect">
            <a:avLst/>
          </a:prstGeom>
        </p:spPr>
      </p:pic>
      <p:pic>
        <p:nvPicPr>
          <p:cNvPr id="12" name="Image 17">
            <a:extLst>
              <a:ext uri="{FF2B5EF4-FFF2-40B4-BE49-F238E27FC236}">
                <a16:creationId xmlns:a16="http://schemas.microsoft.com/office/drawing/2014/main" id="{D58F616E-BBB6-4B71-89F7-11054526B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0" y="1690688"/>
            <a:ext cx="830788" cy="830788"/>
          </a:xfrm>
          <a:prstGeom prst="rect">
            <a:avLst/>
          </a:prstGeom>
        </p:spPr>
      </p:pic>
      <p:pic>
        <p:nvPicPr>
          <p:cNvPr id="13" name="Image 19">
            <a:extLst>
              <a:ext uri="{FF2B5EF4-FFF2-40B4-BE49-F238E27FC236}">
                <a16:creationId xmlns:a16="http://schemas.microsoft.com/office/drawing/2014/main" id="{FC22BA37-2C3A-4815-8548-A4FD57A3F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69" y="1677287"/>
            <a:ext cx="830788" cy="830788"/>
          </a:xfrm>
          <a:prstGeom prst="rect">
            <a:avLst/>
          </a:prstGeom>
        </p:spPr>
      </p:pic>
      <p:pic>
        <p:nvPicPr>
          <p:cNvPr id="14" name="Image 20">
            <a:extLst>
              <a:ext uri="{FF2B5EF4-FFF2-40B4-BE49-F238E27FC236}">
                <a16:creationId xmlns:a16="http://schemas.microsoft.com/office/drawing/2014/main" id="{B89C866B-B831-44AB-BB3E-5EE20B671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671831"/>
            <a:ext cx="830788" cy="830788"/>
          </a:xfrm>
          <a:prstGeom prst="rect">
            <a:avLst/>
          </a:prstGeom>
        </p:spPr>
      </p:pic>
      <p:pic>
        <p:nvPicPr>
          <p:cNvPr id="15" name="Graphique 7" descr="Fermer">
            <a:extLst>
              <a:ext uri="{FF2B5EF4-FFF2-40B4-BE49-F238E27FC236}">
                <a16:creationId xmlns:a16="http://schemas.microsoft.com/office/drawing/2014/main" id="{A6EDA93D-E506-484A-BC5E-C82680EC7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0354" y="1898981"/>
            <a:ext cx="617039" cy="6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4BCA74-2697-4F1A-A5EE-0F22D548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8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6CD413-BBEA-481E-BA16-4F30D6588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" t="1007" r="4571" b="13074"/>
          <a:stretch/>
        </p:blipFill>
        <p:spPr>
          <a:xfrm>
            <a:off x="1486395" y="0"/>
            <a:ext cx="9219210" cy="68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9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884560-347E-4253-8524-7F2D831C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9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BE066F-84CF-4721-A6C6-7C956B682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434" r="3305" b="47013"/>
          <a:stretch/>
        </p:blipFill>
        <p:spPr>
          <a:xfrm>
            <a:off x="1189939" y="0"/>
            <a:ext cx="9812121" cy="68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3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872</Words>
  <Application>Microsoft Office PowerPoint</Application>
  <PresentationFormat>Grand écran</PresentationFormat>
  <Paragraphs>232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Thème Office</vt:lpstr>
      <vt:lpstr>Présentation PowerPoint</vt:lpstr>
      <vt:lpstr>Bénéfices des sites de vente</vt:lpstr>
      <vt:lpstr>Solution</vt:lpstr>
      <vt:lpstr>Pour Qui ?</vt:lpstr>
      <vt:lpstr>Enjeux</vt:lpstr>
      <vt:lpstr>Présentation PowerPoint</vt:lpstr>
      <vt:lpstr>Risques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Un développement rapide</vt:lpstr>
      <vt:lpstr>Project manager view</vt:lpstr>
      <vt:lpstr>Une équipe coopérative</vt:lpstr>
      <vt:lpstr>Présentation PowerPoint</vt:lpstr>
      <vt:lpstr>Architecture</vt:lpstr>
      <vt:lpstr>Plan de Projet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Chabert</dc:creator>
  <cp:lastModifiedBy>Adrien Chabert</cp:lastModifiedBy>
  <cp:revision>20</cp:revision>
  <dcterms:created xsi:type="dcterms:W3CDTF">2019-04-12T10:16:16Z</dcterms:created>
  <dcterms:modified xsi:type="dcterms:W3CDTF">2019-04-12T14:16:53Z</dcterms:modified>
</cp:coreProperties>
</file>