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2715"/>
              </p:ext>
            </p:extLst>
          </p:nvPr>
        </p:nvGraphicFramePr>
        <p:xfrm>
          <a:off x="2011679" y="716026"/>
          <a:ext cx="8168640" cy="2595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750"/>
                <a:gridCol w="5215890"/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Объект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Модель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Комната</a:t>
                      </a:r>
                    </a:p>
                  </a:txBody>
                  <a:tcPr marL="0" marR="0" marT="29209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75" dirty="0">
                          <a:latin typeface="Calibri"/>
                          <a:cs typeface="Calibri"/>
                        </a:rPr>
                        <a:t>Г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р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а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фи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ч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е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с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к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о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е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з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о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б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р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аж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е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н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ие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к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о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м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н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а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т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ы</a:t>
                      </a:r>
                    </a:p>
                  </a:txBody>
                  <a:tcPr marL="0" marR="0" marT="29209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2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spc="-35" dirty="0" smtClean="0">
                          <a:latin typeface="+mn-lt"/>
                          <a:cs typeface="Calibri"/>
                        </a:rPr>
                        <a:t>А</a:t>
                      </a:r>
                      <a:r>
                        <a:rPr lang="en-US" sz="1800" spc="-35" dirty="0" smtClean="0">
                          <a:latin typeface="+mn-lt"/>
                          <a:cs typeface="Calibri"/>
                        </a:rPr>
                        <a:t>.</a:t>
                      </a:r>
                      <a:r>
                        <a:rPr lang="ru-RU" sz="1800" spc="-35" dirty="0" smtClean="0">
                          <a:latin typeface="+mn-lt"/>
                          <a:cs typeface="Calibri"/>
                        </a:rPr>
                        <a:t>С</a:t>
                      </a:r>
                      <a:r>
                        <a:rPr lang="en-US" sz="1800" spc="-35" dirty="0" smtClean="0">
                          <a:latin typeface="+mn-lt"/>
                          <a:cs typeface="Calibri"/>
                        </a:rPr>
                        <a:t>.</a:t>
                      </a:r>
                      <a:r>
                        <a:rPr lang="ru-RU" sz="1800" spc="0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800" spc="-10" dirty="0" err="1" smtClean="0">
                          <a:latin typeface="Calibri"/>
                          <a:cs typeface="Calibri"/>
                        </a:rPr>
                        <a:t>Пушкин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Памятник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 smtClean="0">
                          <a:latin typeface="Calibri"/>
                          <a:cs typeface="Calibri"/>
                        </a:rPr>
                        <a:t>А</a:t>
                      </a:r>
                      <a:r>
                        <a:rPr lang="en-US" sz="1800" spc="-35" dirty="0" smtClean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35" dirty="0" smtClean="0">
                          <a:latin typeface="Calibri"/>
                          <a:cs typeface="Calibri"/>
                        </a:rPr>
                        <a:t>С</a:t>
                      </a:r>
                      <a:r>
                        <a:rPr lang="en-US" sz="1800" spc="-35" dirty="0" smtClean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4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Пушкину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Великобритания</a:t>
                      </a:r>
                    </a:p>
                  </a:txBody>
                  <a:tcPr marL="0" marR="0" marT="2984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Карта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Великобритании</a:t>
                      </a:r>
                    </a:p>
                  </a:txBody>
                  <a:tcPr marL="0" marR="0" marT="2984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Глобус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Атлас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мира</a:t>
                      </a:r>
                    </a:p>
                  </a:txBody>
                  <a:tcPr marL="0" marR="0" marT="3048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Песня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П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р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п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е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в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к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у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п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л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ет</a:t>
                      </a:r>
                    </a:p>
                  </a:txBody>
                  <a:tcPr marL="0" marR="0" marT="3048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Компьютер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Функциональная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схема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компьютера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304800"/>
            <a:ext cx="215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Хидиров</a:t>
            </a:r>
            <a:r>
              <a:rPr lang="ru-RU" dirty="0" smtClean="0"/>
              <a:t> </a:t>
            </a:r>
            <a:r>
              <a:rPr lang="ru-RU" dirty="0" err="1" smtClean="0"/>
              <a:t>Сардорбек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33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Sardorbek</dc:creator>
  <cp:lastModifiedBy>Sardorbek</cp:lastModifiedBy>
  <cp:revision>2</cp:revision>
  <dcterms:created xsi:type="dcterms:W3CDTF">2021-12-10T09:03:58Z</dcterms:created>
  <dcterms:modified xsi:type="dcterms:W3CDTF">2021-12-10T09:29:03Z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LastSaved">
    <vt:filetime>2021-12-10T00:00:00Z</vt:filetime>
  </property>
</Properties>
</file>