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7" d="100"/>
          <a:sy n="47" d="100"/>
        </p:scale>
        <p:origin x="7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74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444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31</TotalTime>
  <Words>0</Words>
  <Application>Microsoft Office PowerPoint</Application>
  <PresentationFormat>Широкоэкранный</PresentationFormat>
  <Paragraphs>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Tw Cen MT</vt:lpstr>
      <vt:lpstr>Контур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Boburbek</dc:creator>
  <cp:lastModifiedBy>Boburbek</cp:lastModifiedBy>
  <cp:revision>2</cp:revision>
  <dcterms:created xsi:type="dcterms:W3CDTF">2021-11-24T04:57:08Z</dcterms:created>
  <dcterms:modified xsi:type="dcterms:W3CDTF">2021-11-24T05:28:47Z</dcterms:modified>
</cp:coreProperties>
</file>