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4" r:id="rId7"/>
    <p:sldId id="265" r:id="rId8"/>
    <p:sldId id="267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1280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F53B93-2BB0-4802-A3FE-9F5EC9B86A2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68D9281-3720-4F72-9D31-37E15C9D4A83}">
      <dgm:prSet/>
      <dgm:spPr/>
      <dgm:t>
        <a:bodyPr/>
        <a:lstStyle/>
        <a:p>
          <a:pPr rtl="1"/>
          <a:r>
            <a:rPr lang="en-US" dirty="0" err="1"/>
            <a:t>תיאור</a:t>
          </a:r>
          <a:r>
            <a:rPr lang="en-US" dirty="0"/>
            <a:t> </a:t>
          </a:r>
          <a:r>
            <a:rPr lang="en-US" dirty="0" err="1"/>
            <a:t>המחקר</a:t>
          </a:r>
          <a:r>
            <a:rPr lang="en-US" dirty="0"/>
            <a:t>: </a:t>
          </a:r>
          <a:r>
            <a:rPr lang="en-US" dirty="0" err="1"/>
            <a:t>ניתוח</a:t>
          </a:r>
          <a:r>
            <a:rPr lang="en-US" dirty="0"/>
            <a:t> </a:t>
          </a:r>
          <a:r>
            <a:rPr lang="en-US" dirty="0" err="1"/>
            <a:t>אפלייה</a:t>
          </a:r>
          <a:r>
            <a:rPr lang="en-US" dirty="0"/>
            <a:t> </a:t>
          </a:r>
          <a:r>
            <a:rPr lang="en-US" dirty="0" err="1"/>
            <a:t>בזמני</a:t>
          </a:r>
          <a:r>
            <a:rPr lang="en-US" dirty="0"/>
            <a:t> </a:t>
          </a:r>
          <a:r>
            <a:rPr lang="en-US" dirty="0" err="1"/>
            <a:t>האימוץ</a:t>
          </a:r>
          <a:r>
            <a:rPr lang="en-US" dirty="0"/>
            <a:t> </a:t>
          </a:r>
          <a:r>
            <a:rPr lang="en-US" dirty="0" err="1"/>
            <a:t>של</a:t>
          </a:r>
          <a:r>
            <a:rPr lang="en-US" dirty="0"/>
            <a:t> </a:t>
          </a:r>
          <a:r>
            <a:rPr lang="en-US" dirty="0" err="1"/>
            <a:t>בעלי</a:t>
          </a:r>
          <a:r>
            <a:rPr lang="en-US" dirty="0"/>
            <a:t> </a:t>
          </a:r>
          <a:r>
            <a:rPr lang="en-US" dirty="0" err="1"/>
            <a:t>חיים</a:t>
          </a:r>
          <a:r>
            <a:rPr lang="en-US" dirty="0"/>
            <a:t> </a:t>
          </a:r>
          <a:r>
            <a:rPr lang="en-US" dirty="0" err="1"/>
            <a:t>שונים</a:t>
          </a:r>
          <a:r>
            <a:rPr lang="en-US" dirty="0"/>
            <a:t> </a:t>
          </a:r>
          <a:r>
            <a:rPr lang="en-US" dirty="0" err="1"/>
            <a:t>במקלט</a:t>
          </a:r>
          <a:r>
            <a:rPr lang="en-US" dirty="0"/>
            <a:t> </a:t>
          </a:r>
          <a:r>
            <a:rPr lang="en-US" dirty="0" err="1"/>
            <a:t>לבעלי</a:t>
          </a:r>
          <a:r>
            <a:rPr lang="en-US" dirty="0"/>
            <a:t> </a:t>
          </a:r>
          <a:r>
            <a:rPr lang="en-US" dirty="0" err="1"/>
            <a:t>חיי</a:t>
          </a:r>
          <a:r>
            <a:rPr lang="he-IL" dirty="0"/>
            <a:t>ם על פי תכונות של בעלי החיים.</a:t>
          </a:r>
          <a:endParaRPr lang="en-US" dirty="0"/>
        </a:p>
      </dgm:t>
    </dgm:pt>
    <dgm:pt modelId="{E387A909-361E-4A2F-B368-75592D57D18F}" type="parTrans" cxnId="{218D38D4-751C-4348-B6B9-E730E4B3C24F}">
      <dgm:prSet/>
      <dgm:spPr/>
      <dgm:t>
        <a:bodyPr/>
        <a:lstStyle/>
        <a:p>
          <a:endParaRPr lang="en-US"/>
        </a:p>
      </dgm:t>
    </dgm:pt>
    <dgm:pt modelId="{F4F6F59B-40A1-4641-98FF-A6B5DD4DEECD}" type="sibTrans" cxnId="{218D38D4-751C-4348-B6B9-E730E4B3C24F}">
      <dgm:prSet/>
      <dgm:spPr/>
      <dgm:t>
        <a:bodyPr/>
        <a:lstStyle/>
        <a:p>
          <a:endParaRPr lang="en-US"/>
        </a:p>
      </dgm:t>
    </dgm:pt>
    <dgm:pt modelId="{27B0BEF9-2188-438A-A750-3CAABBAD32F2}">
      <dgm:prSet/>
      <dgm:spPr/>
      <dgm:t>
        <a:bodyPr/>
        <a:lstStyle/>
        <a:p>
          <a:pPr rtl="1"/>
          <a:r>
            <a:rPr lang="en-US" dirty="0" err="1"/>
            <a:t>מטרת</a:t>
          </a:r>
          <a:r>
            <a:rPr lang="en-US" dirty="0"/>
            <a:t> </a:t>
          </a:r>
          <a:r>
            <a:rPr lang="en-US" dirty="0" err="1"/>
            <a:t>המחקר</a:t>
          </a:r>
          <a:r>
            <a:rPr lang="en-US" dirty="0"/>
            <a:t>: </a:t>
          </a:r>
          <a:r>
            <a:rPr lang="en-US" dirty="0" err="1"/>
            <a:t>למצוא</a:t>
          </a:r>
          <a:r>
            <a:rPr lang="en-US" dirty="0"/>
            <a:t> </a:t>
          </a:r>
          <a:r>
            <a:rPr lang="he-IL" dirty="0"/>
            <a:t>קבוצות</a:t>
          </a:r>
          <a:r>
            <a:rPr lang="en-US" dirty="0"/>
            <a:t> </a:t>
          </a:r>
          <a:r>
            <a:rPr lang="he-IL" dirty="0"/>
            <a:t>בעלי חיים שנבדלות </a:t>
          </a:r>
          <a:r>
            <a:rPr lang="en-US" dirty="0" err="1"/>
            <a:t>ביחס</a:t>
          </a:r>
          <a:r>
            <a:rPr lang="en-US" dirty="0"/>
            <a:t> </a:t>
          </a:r>
          <a:r>
            <a:rPr lang="en-US" dirty="0" err="1"/>
            <a:t>לזמני</a:t>
          </a:r>
          <a:r>
            <a:rPr lang="en-US" dirty="0"/>
            <a:t> </a:t>
          </a:r>
          <a:r>
            <a:rPr lang="en-US" dirty="0" err="1"/>
            <a:t>האימוץ</a:t>
          </a:r>
          <a:r>
            <a:rPr lang="en-US" dirty="0"/>
            <a:t> </a:t>
          </a:r>
          <a:r>
            <a:rPr lang="en-US" dirty="0" err="1"/>
            <a:t>שלהם</a:t>
          </a:r>
          <a:r>
            <a:rPr lang="en-US" dirty="0"/>
            <a:t>.</a:t>
          </a:r>
        </a:p>
      </dgm:t>
    </dgm:pt>
    <dgm:pt modelId="{2691C1DD-32ED-4F3F-B589-C71E5A9F6089}" type="parTrans" cxnId="{6E2341BB-B441-4F10-834E-F558ED035420}">
      <dgm:prSet/>
      <dgm:spPr/>
      <dgm:t>
        <a:bodyPr/>
        <a:lstStyle/>
        <a:p>
          <a:endParaRPr lang="en-US"/>
        </a:p>
      </dgm:t>
    </dgm:pt>
    <dgm:pt modelId="{5CD66F6D-EC00-4FFB-B881-23E0C7DFBD06}" type="sibTrans" cxnId="{6E2341BB-B441-4F10-834E-F558ED035420}">
      <dgm:prSet/>
      <dgm:spPr/>
      <dgm:t>
        <a:bodyPr/>
        <a:lstStyle/>
        <a:p>
          <a:endParaRPr lang="en-US"/>
        </a:p>
      </dgm:t>
    </dgm:pt>
    <dgm:pt modelId="{BF5FDA3D-4AF3-4A8F-8E61-2A609C21DEBB}" type="pres">
      <dgm:prSet presAssocID="{B6F53B93-2BB0-4802-A3FE-9F5EC9B86A28}" presName="root" presStyleCnt="0">
        <dgm:presLayoutVars>
          <dgm:dir/>
          <dgm:resizeHandles val="exact"/>
        </dgm:presLayoutVars>
      </dgm:prSet>
      <dgm:spPr/>
    </dgm:pt>
    <dgm:pt modelId="{4BD552DC-A356-4791-98D1-3B5C8CB0C8A3}" type="pres">
      <dgm:prSet presAssocID="{E68D9281-3720-4F72-9D31-37E15C9D4A83}" presName="compNode" presStyleCnt="0"/>
      <dgm:spPr/>
    </dgm:pt>
    <dgm:pt modelId="{7039565C-98A9-4120-86DC-87B25F6D4B51}" type="pres">
      <dgm:prSet presAssocID="{E68D9281-3720-4F72-9D31-37E15C9D4A83}" presName="bgRect" presStyleLbl="bgShp" presStyleIdx="0" presStyleCnt="2"/>
      <dgm:spPr/>
    </dgm:pt>
    <dgm:pt modelId="{EA5B9226-45C7-4800-973B-A57704F6F4EC}" type="pres">
      <dgm:prSet presAssocID="{E68D9281-3720-4F72-9D31-37E15C9D4A8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סטטוסקופ"/>
        </a:ext>
      </dgm:extLst>
    </dgm:pt>
    <dgm:pt modelId="{D3680FC2-3E55-4601-B646-19D662A8E1A5}" type="pres">
      <dgm:prSet presAssocID="{E68D9281-3720-4F72-9D31-37E15C9D4A83}" presName="spaceRect" presStyleCnt="0"/>
      <dgm:spPr/>
    </dgm:pt>
    <dgm:pt modelId="{1A16BD4D-ADFF-4ED3-B80C-864236F96D51}" type="pres">
      <dgm:prSet presAssocID="{E68D9281-3720-4F72-9D31-37E15C9D4A83}" presName="parTx" presStyleLbl="revTx" presStyleIdx="0" presStyleCnt="2">
        <dgm:presLayoutVars>
          <dgm:chMax val="0"/>
          <dgm:chPref val="0"/>
        </dgm:presLayoutVars>
      </dgm:prSet>
      <dgm:spPr/>
    </dgm:pt>
    <dgm:pt modelId="{1463CB53-DB1F-49C8-A4AA-15A4D4529D9F}" type="pres">
      <dgm:prSet presAssocID="{F4F6F59B-40A1-4641-98FF-A6B5DD4DEECD}" presName="sibTrans" presStyleCnt="0"/>
      <dgm:spPr/>
    </dgm:pt>
    <dgm:pt modelId="{C71E6CFC-4089-44BA-BFBE-BDF67D7D9461}" type="pres">
      <dgm:prSet presAssocID="{27B0BEF9-2188-438A-A750-3CAABBAD32F2}" presName="compNode" presStyleCnt="0"/>
      <dgm:spPr/>
    </dgm:pt>
    <dgm:pt modelId="{3AADF326-DDEE-4DC7-B20C-5E8BF789505E}" type="pres">
      <dgm:prSet presAssocID="{27B0BEF9-2188-438A-A750-3CAABBAD32F2}" presName="bgRect" presStyleLbl="bgShp" presStyleIdx="1" presStyleCnt="2"/>
      <dgm:spPr/>
    </dgm:pt>
    <dgm:pt modelId="{F81C4DE8-489B-409B-9DC6-6EC7C21A68A2}" type="pres">
      <dgm:prSet presAssocID="{27B0BEF9-2188-438A-A750-3CAABBAD32F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BAFBF56E-7148-42BA-847D-758396F202E0}" type="pres">
      <dgm:prSet presAssocID="{27B0BEF9-2188-438A-A750-3CAABBAD32F2}" presName="spaceRect" presStyleCnt="0"/>
      <dgm:spPr/>
    </dgm:pt>
    <dgm:pt modelId="{F6EC5231-0C7A-486A-B106-6FE1AEBBB2AE}" type="pres">
      <dgm:prSet presAssocID="{27B0BEF9-2188-438A-A750-3CAABBAD32F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8494FA1-4CE4-4D69-8550-172C0A73DBAB}" type="presOf" srcId="{E68D9281-3720-4F72-9D31-37E15C9D4A83}" destId="{1A16BD4D-ADFF-4ED3-B80C-864236F96D51}" srcOrd="0" destOrd="0" presId="urn:microsoft.com/office/officeart/2018/2/layout/IconVerticalSolidList"/>
    <dgm:cxn modelId="{3A402FAA-60CD-4D27-9A41-54C2750003E1}" type="presOf" srcId="{27B0BEF9-2188-438A-A750-3CAABBAD32F2}" destId="{F6EC5231-0C7A-486A-B106-6FE1AEBBB2AE}" srcOrd="0" destOrd="0" presId="urn:microsoft.com/office/officeart/2018/2/layout/IconVerticalSolidList"/>
    <dgm:cxn modelId="{6E2341BB-B441-4F10-834E-F558ED035420}" srcId="{B6F53B93-2BB0-4802-A3FE-9F5EC9B86A28}" destId="{27B0BEF9-2188-438A-A750-3CAABBAD32F2}" srcOrd="1" destOrd="0" parTransId="{2691C1DD-32ED-4F3F-B589-C71E5A9F6089}" sibTransId="{5CD66F6D-EC00-4FFB-B881-23E0C7DFBD06}"/>
    <dgm:cxn modelId="{218D38D4-751C-4348-B6B9-E730E4B3C24F}" srcId="{B6F53B93-2BB0-4802-A3FE-9F5EC9B86A28}" destId="{E68D9281-3720-4F72-9D31-37E15C9D4A83}" srcOrd="0" destOrd="0" parTransId="{E387A909-361E-4A2F-B368-75592D57D18F}" sibTransId="{F4F6F59B-40A1-4641-98FF-A6B5DD4DEECD}"/>
    <dgm:cxn modelId="{295EB2F4-C804-4646-B740-43F4482F54CA}" type="presOf" srcId="{B6F53B93-2BB0-4802-A3FE-9F5EC9B86A28}" destId="{BF5FDA3D-4AF3-4A8F-8E61-2A609C21DEBB}" srcOrd="0" destOrd="0" presId="urn:microsoft.com/office/officeart/2018/2/layout/IconVerticalSolidList"/>
    <dgm:cxn modelId="{3CB710A6-D06A-49FB-81FE-270BF49D63CD}" type="presParOf" srcId="{BF5FDA3D-4AF3-4A8F-8E61-2A609C21DEBB}" destId="{4BD552DC-A356-4791-98D1-3B5C8CB0C8A3}" srcOrd="0" destOrd="0" presId="urn:microsoft.com/office/officeart/2018/2/layout/IconVerticalSolidList"/>
    <dgm:cxn modelId="{415196F7-745C-4077-A4B9-6332509222FA}" type="presParOf" srcId="{4BD552DC-A356-4791-98D1-3B5C8CB0C8A3}" destId="{7039565C-98A9-4120-86DC-87B25F6D4B51}" srcOrd="0" destOrd="0" presId="urn:microsoft.com/office/officeart/2018/2/layout/IconVerticalSolidList"/>
    <dgm:cxn modelId="{3567B7C3-A5E6-4142-A232-D279337E141D}" type="presParOf" srcId="{4BD552DC-A356-4791-98D1-3B5C8CB0C8A3}" destId="{EA5B9226-45C7-4800-973B-A57704F6F4EC}" srcOrd="1" destOrd="0" presId="urn:microsoft.com/office/officeart/2018/2/layout/IconVerticalSolidList"/>
    <dgm:cxn modelId="{03FFA51C-D593-4896-8333-702D3AA3F3AD}" type="presParOf" srcId="{4BD552DC-A356-4791-98D1-3B5C8CB0C8A3}" destId="{D3680FC2-3E55-4601-B646-19D662A8E1A5}" srcOrd="2" destOrd="0" presId="urn:microsoft.com/office/officeart/2018/2/layout/IconVerticalSolidList"/>
    <dgm:cxn modelId="{DD04DF20-E548-4B9D-92DD-2BEF3FF6ADE5}" type="presParOf" srcId="{4BD552DC-A356-4791-98D1-3B5C8CB0C8A3}" destId="{1A16BD4D-ADFF-4ED3-B80C-864236F96D51}" srcOrd="3" destOrd="0" presId="urn:microsoft.com/office/officeart/2018/2/layout/IconVerticalSolidList"/>
    <dgm:cxn modelId="{495FAC20-F84A-41F0-8640-B979DD8E289A}" type="presParOf" srcId="{BF5FDA3D-4AF3-4A8F-8E61-2A609C21DEBB}" destId="{1463CB53-DB1F-49C8-A4AA-15A4D4529D9F}" srcOrd="1" destOrd="0" presId="urn:microsoft.com/office/officeart/2018/2/layout/IconVerticalSolidList"/>
    <dgm:cxn modelId="{1B423BFD-C187-4EE6-8194-A1DDC0CDE003}" type="presParOf" srcId="{BF5FDA3D-4AF3-4A8F-8E61-2A609C21DEBB}" destId="{C71E6CFC-4089-44BA-BFBE-BDF67D7D9461}" srcOrd="2" destOrd="0" presId="urn:microsoft.com/office/officeart/2018/2/layout/IconVerticalSolidList"/>
    <dgm:cxn modelId="{FB0A5646-022E-4902-A3C7-8601F5DA6283}" type="presParOf" srcId="{C71E6CFC-4089-44BA-BFBE-BDF67D7D9461}" destId="{3AADF326-DDEE-4DC7-B20C-5E8BF789505E}" srcOrd="0" destOrd="0" presId="urn:microsoft.com/office/officeart/2018/2/layout/IconVerticalSolidList"/>
    <dgm:cxn modelId="{7D6F33E0-5203-4A1D-B2E2-F8CAE35980AC}" type="presParOf" srcId="{C71E6CFC-4089-44BA-BFBE-BDF67D7D9461}" destId="{F81C4DE8-489B-409B-9DC6-6EC7C21A68A2}" srcOrd="1" destOrd="0" presId="urn:microsoft.com/office/officeart/2018/2/layout/IconVerticalSolidList"/>
    <dgm:cxn modelId="{EA097C2D-E4BE-4356-9D69-DAB0A0F8CBD4}" type="presParOf" srcId="{C71E6CFC-4089-44BA-BFBE-BDF67D7D9461}" destId="{BAFBF56E-7148-42BA-847D-758396F202E0}" srcOrd="2" destOrd="0" presId="urn:microsoft.com/office/officeart/2018/2/layout/IconVerticalSolidList"/>
    <dgm:cxn modelId="{F8DFEA1F-793D-42F1-92FF-633E9949B75E}" type="presParOf" srcId="{C71E6CFC-4089-44BA-BFBE-BDF67D7D9461}" destId="{F6EC5231-0C7A-486A-B106-6FE1AEBBB2A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C245E9-490D-4C61-85F7-D75B5E919352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8A2021CC-DC93-4A3A-B0C1-38C52DB73254}">
      <dgm:prSet/>
      <dgm:spPr/>
      <dgm:t>
        <a:bodyPr/>
        <a:lstStyle/>
        <a:p>
          <a:pPr rtl="1"/>
          <a:r>
            <a:rPr lang="en-US" dirty="0" err="1"/>
            <a:t>האם</a:t>
          </a:r>
          <a:r>
            <a:rPr lang="en-US" dirty="0"/>
            <a:t> </a:t>
          </a:r>
          <a:r>
            <a:rPr lang="en-US" dirty="0" err="1"/>
            <a:t>יש</a:t>
          </a:r>
          <a:r>
            <a:rPr lang="en-US" dirty="0"/>
            <a:t> </a:t>
          </a:r>
          <a:r>
            <a:rPr lang="en-US" dirty="0" err="1"/>
            <a:t>אפלייה</a:t>
          </a:r>
          <a:r>
            <a:rPr lang="en-US" dirty="0"/>
            <a:t> </a:t>
          </a:r>
          <a:r>
            <a:rPr lang="en-US" dirty="0" err="1"/>
            <a:t>בזמני</a:t>
          </a:r>
          <a:r>
            <a:rPr lang="en-US" dirty="0"/>
            <a:t> </a:t>
          </a:r>
          <a:r>
            <a:rPr lang="en-US" dirty="0" err="1"/>
            <a:t>האימוץ</a:t>
          </a:r>
          <a:r>
            <a:rPr lang="en-US" dirty="0"/>
            <a:t> </a:t>
          </a:r>
          <a:r>
            <a:rPr lang="en-US" dirty="0" err="1"/>
            <a:t>של</a:t>
          </a:r>
          <a:r>
            <a:rPr lang="en-US" dirty="0"/>
            <a:t> </a:t>
          </a:r>
          <a:r>
            <a:rPr lang="en-US" dirty="0" err="1"/>
            <a:t>בעלי</a:t>
          </a:r>
          <a:r>
            <a:rPr lang="en-US" dirty="0"/>
            <a:t> </a:t>
          </a:r>
          <a:r>
            <a:rPr lang="en-US" dirty="0" err="1"/>
            <a:t>חיים</a:t>
          </a:r>
          <a:r>
            <a:rPr lang="en-US" dirty="0"/>
            <a:t> </a:t>
          </a:r>
          <a:r>
            <a:rPr lang="en-US" dirty="0" err="1"/>
            <a:t>שונים</a:t>
          </a:r>
          <a:r>
            <a:rPr lang="en-US" dirty="0"/>
            <a:t>?</a:t>
          </a:r>
        </a:p>
      </dgm:t>
    </dgm:pt>
    <dgm:pt modelId="{44AD1CC7-61C3-46D4-B20A-387046DAB3C2}" type="parTrans" cxnId="{7675F33A-2F4A-41A8-8A94-8819E616B0AA}">
      <dgm:prSet/>
      <dgm:spPr/>
      <dgm:t>
        <a:bodyPr/>
        <a:lstStyle/>
        <a:p>
          <a:endParaRPr lang="en-US"/>
        </a:p>
      </dgm:t>
    </dgm:pt>
    <dgm:pt modelId="{3AA13EC0-BC19-49DB-B57E-3FBB55033432}" type="sibTrans" cxnId="{7675F33A-2F4A-41A8-8A94-8819E616B0AA}">
      <dgm:prSet/>
      <dgm:spPr/>
      <dgm:t>
        <a:bodyPr/>
        <a:lstStyle/>
        <a:p>
          <a:endParaRPr lang="en-US"/>
        </a:p>
      </dgm:t>
    </dgm:pt>
    <dgm:pt modelId="{516CBFB7-43EB-4F3B-9878-E51E5D48CB8B}">
      <dgm:prSet/>
      <dgm:spPr/>
      <dgm:t>
        <a:bodyPr/>
        <a:lstStyle/>
        <a:p>
          <a:pPr rtl="1"/>
          <a:r>
            <a:rPr lang="en-US" dirty="0" err="1"/>
            <a:t>דוגמאות</a:t>
          </a:r>
          <a:r>
            <a:rPr lang="en-US" dirty="0"/>
            <a:t>: </a:t>
          </a:r>
          <a:r>
            <a:rPr lang="en-US" dirty="0" err="1"/>
            <a:t>האם</a:t>
          </a:r>
          <a:r>
            <a:rPr lang="en-US" dirty="0"/>
            <a:t> </a:t>
          </a:r>
          <a:r>
            <a:rPr lang="en-US" dirty="0" err="1"/>
            <a:t>כלבים</a:t>
          </a:r>
          <a:r>
            <a:rPr lang="en-US" dirty="0"/>
            <a:t> </a:t>
          </a:r>
          <a:r>
            <a:rPr lang="en-US" dirty="0" err="1"/>
            <a:t>לבנים</a:t>
          </a:r>
          <a:r>
            <a:rPr lang="en-US" dirty="0"/>
            <a:t> </a:t>
          </a:r>
          <a:r>
            <a:rPr lang="en-US" dirty="0" err="1"/>
            <a:t>קטנים</a:t>
          </a:r>
          <a:r>
            <a:rPr lang="en-US" dirty="0"/>
            <a:t> </a:t>
          </a:r>
          <a:r>
            <a:rPr lang="en-US" dirty="0" err="1"/>
            <a:t>מאומצים</a:t>
          </a:r>
          <a:r>
            <a:rPr lang="en-US" dirty="0"/>
            <a:t> </a:t>
          </a:r>
          <a:r>
            <a:rPr lang="en-US" dirty="0" err="1"/>
            <a:t>מהר</a:t>
          </a:r>
          <a:r>
            <a:rPr lang="en-US" dirty="0"/>
            <a:t> </a:t>
          </a:r>
          <a:r>
            <a:rPr lang="en-US" dirty="0" err="1"/>
            <a:t>יותר</a:t>
          </a:r>
          <a:r>
            <a:rPr lang="en-US" dirty="0"/>
            <a:t> </a:t>
          </a:r>
          <a:r>
            <a:rPr lang="en-US" dirty="0" err="1"/>
            <a:t>משאר</a:t>
          </a:r>
          <a:r>
            <a:rPr lang="en-US" dirty="0"/>
            <a:t> </a:t>
          </a:r>
          <a:r>
            <a:rPr lang="en-US" dirty="0" err="1"/>
            <a:t>הכלבים</a:t>
          </a:r>
          <a:r>
            <a:rPr lang="en-US" dirty="0"/>
            <a:t>? </a:t>
          </a:r>
          <a:r>
            <a:rPr lang="en-US" dirty="0" err="1"/>
            <a:t>האם</a:t>
          </a:r>
          <a:r>
            <a:rPr lang="en-US" dirty="0"/>
            <a:t> </a:t>
          </a:r>
          <a:r>
            <a:rPr lang="en-US" dirty="0" err="1"/>
            <a:t>חתולים</a:t>
          </a:r>
          <a:r>
            <a:rPr lang="en-US" dirty="0"/>
            <a:t> </a:t>
          </a:r>
          <a:r>
            <a:rPr lang="en-US" dirty="0" err="1"/>
            <a:t>ג'ינג'ים</a:t>
          </a:r>
          <a:r>
            <a:rPr lang="en-US" dirty="0"/>
            <a:t> </a:t>
          </a:r>
          <a:r>
            <a:rPr lang="en-US" dirty="0" err="1"/>
            <a:t>מאומצים</a:t>
          </a:r>
          <a:r>
            <a:rPr lang="en-US" dirty="0"/>
            <a:t> </a:t>
          </a:r>
          <a:r>
            <a:rPr lang="en-US" dirty="0" err="1"/>
            <a:t>לאט</a:t>
          </a:r>
          <a:r>
            <a:rPr lang="en-US" dirty="0"/>
            <a:t> </a:t>
          </a:r>
          <a:r>
            <a:rPr lang="en-US" dirty="0" err="1"/>
            <a:t>יותר</a:t>
          </a:r>
          <a:r>
            <a:rPr lang="en-US" dirty="0"/>
            <a:t>?</a:t>
          </a:r>
        </a:p>
      </dgm:t>
    </dgm:pt>
    <dgm:pt modelId="{3CB78ABB-4909-4DEB-A633-EA6A01F2AABC}" type="parTrans" cxnId="{A20F7E86-6151-40E1-AC45-511E7D39142D}">
      <dgm:prSet/>
      <dgm:spPr/>
      <dgm:t>
        <a:bodyPr/>
        <a:lstStyle/>
        <a:p>
          <a:endParaRPr lang="en-US"/>
        </a:p>
      </dgm:t>
    </dgm:pt>
    <dgm:pt modelId="{67D13A41-2296-4A27-A4CD-2E1AEF58FF4B}" type="sibTrans" cxnId="{A20F7E86-6151-40E1-AC45-511E7D39142D}">
      <dgm:prSet/>
      <dgm:spPr/>
      <dgm:t>
        <a:bodyPr/>
        <a:lstStyle/>
        <a:p>
          <a:endParaRPr lang="en-US"/>
        </a:p>
      </dgm:t>
    </dgm:pt>
    <dgm:pt modelId="{FA0D6903-55B9-4256-9A31-3D66C84BF04D}" type="pres">
      <dgm:prSet presAssocID="{32C245E9-490D-4C61-85F7-D75B5E91935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E7D4444-53D2-4810-9AF0-8E3C5D049171}" type="pres">
      <dgm:prSet presAssocID="{8A2021CC-DC93-4A3A-B0C1-38C52DB73254}" presName="hierRoot1" presStyleCnt="0"/>
      <dgm:spPr/>
    </dgm:pt>
    <dgm:pt modelId="{BAB93564-218F-4972-AA58-E70C6EC5752F}" type="pres">
      <dgm:prSet presAssocID="{8A2021CC-DC93-4A3A-B0C1-38C52DB73254}" presName="composite" presStyleCnt="0"/>
      <dgm:spPr/>
    </dgm:pt>
    <dgm:pt modelId="{F5E68BEF-DC62-49F5-BD6F-E1C8E94E57F7}" type="pres">
      <dgm:prSet presAssocID="{8A2021CC-DC93-4A3A-B0C1-38C52DB73254}" presName="background" presStyleLbl="node0" presStyleIdx="0" presStyleCnt="2"/>
      <dgm:spPr/>
    </dgm:pt>
    <dgm:pt modelId="{DFA52B62-97E2-424F-BBA5-7FF2A9FAC726}" type="pres">
      <dgm:prSet presAssocID="{8A2021CC-DC93-4A3A-B0C1-38C52DB73254}" presName="text" presStyleLbl="fgAcc0" presStyleIdx="0" presStyleCnt="2" custLinFactX="17587" custLinFactNeighborX="100000" custLinFactNeighborY="-790">
        <dgm:presLayoutVars>
          <dgm:chPref val="3"/>
        </dgm:presLayoutVars>
      </dgm:prSet>
      <dgm:spPr/>
    </dgm:pt>
    <dgm:pt modelId="{CCF43EB3-C22E-450A-9875-975C154DDC9E}" type="pres">
      <dgm:prSet presAssocID="{8A2021CC-DC93-4A3A-B0C1-38C52DB73254}" presName="hierChild2" presStyleCnt="0"/>
      <dgm:spPr/>
    </dgm:pt>
    <dgm:pt modelId="{DFC358DC-EAC0-43AF-8FF0-57AC0EFC43FF}" type="pres">
      <dgm:prSet presAssocID="{516CBFB7-43EB-4F3B-9878-E51E5D48CB8B}" presName="hierRoot1" presStyleCnt="0"/>
      <dgm:spPr/>
    </dgm:pt>
    <dgm:pt modelId="{E40E7085-4EEA-45DE-BA29-1953B4FEFF94}" type="pres">
      <dgm:prSet presAssocID="{516CBFB7-43EB-4F3B-9878-E51E5D48CB8B}" presName="composite" presStyleCnt="0"/>
      <dgm:spPr/>
    </dgm:pt>
    <dgm:pt modelId="{D6588291-59CF-42FD-A4D5-D317D83CD0FE}" type="pres">
      <dgm:prSet presAssocID="{516CBFB7-43EB-4F3B-9878-E51E5D48CB8B}" presName="background" presStyleLbl="node0" presStyleIdx="1" presStyleCnt="2"/>
      <dgm:spPr/>
    </dgm:pt>
    <dgm:pt modelId="{76997B79-1414-4B2D-A966-66E20A353280}" type="pres">
      <dgm:prSet presAssocID="{516CBFB7-43EB-4F3B-9878-E51E5D48CB8B}" presName="text" presStyleLbl="fgAcc0" presStyleIdx="1" presStyleCnt="2" custLinFactX="-24713" custLinFactNeighborX="-100000" custLinFactNeighborY="-790">
        <dgm:presLayoutVars>
          <dgm:chPref val="3"/>
        </dgm:presLayoutVars>
      </dgm:prSet>
      <dgm:spPr/>
    </dgm:pt>
    <dgm:pt modelId="{403F3376-C64D-474F-9B38-D2D42C96BBE6}" type="pres">
      <dgm:prSet presAssocID="{516CBFB7-43EB-4F3B-9878-E51E5D48CB8B}" presName="hierChild2" presStyleCnt="0"/>
      <dgm:spPr/>
    </dgm:pt>
  </dgm:ptLst>
  <dgm:cxnLst>
    <dgm:cxn modelId="{2F501D09-0CC7-48C6-9D06-ED08ED395A4C}" type="presOf" srcId="{516CBFB7-43EB-4F3B-9878-E51E5D48CB8B}" destId="{76997B79-1414-4B2D-A966-66E20A353280}" srcOrd="0" destOrd="0" presId="urn:microsoft.com/office/officeart/2005/8/layout/hierarchy1"/>
    <dgm:cxn modelId="{562E5516-6818-4DB5-A0DE-57E742E8DFF2}" type="presOf" srcId="{8A2021CC-DC93-4A3A-B0C1-38C52DB73254}" destId="{DFA52B62-97E2-424F-BBA5-7FF2A9FAC726}" srcOrd="0" destOrd="0" presId="urn:microsoft.com/office/officeart/2005/8/layout/hierarchy1"/>
    <dgm:cxn modelId="{7675F33A-2F4A-41A8-8A94-8819E616B0AA}" srcId="{32C245E9-490D-4C61-85F7-D75B5E919352}" destId="{8A2021CC-DC93-4A3A-B0C1-38C52DB73254}" srcOrd="0" destOrd="0" parTransId="{44AD1CC7-61C3-46D4-B20A-387046DAB3C2}" sibTransId="{3AA13EC0-BC19-49DB-B57E-3FBB55033432}"/>
    <dgm:cxn modelId="{A20F7E86-6151-40E1-AC45-511E7D39142D}" srcId="{32C245E9-490D-4C61-85F7-D75B5E919352}" destId="{516CBFB7-43EB-4F3B-9878-E51E5D48CB8B}" srcOrd="1" destOrd="0" parTransId="{3CB78ABB-4909-4DEB-A633-EA6A01F2AABC}" sibTransId="{67D13A41-2296-4A27-A4CD-2E1AEF58FF4B}"/>
    <dgm:cxn modelId="{5D36B1B7-1EA8-4A90-8087-FB0C2282A288}" type="presOf" srcId="{32C245E9-490D-4C61-85F7-D75B5E919352}" destId="{FA0D6903-55B9-4256-9A31-3D66C84BF04D}" srcOrd="0" destOrd="0" presId="urn:microsoft.com/office/officeart/2005/8/layout/hierarchy1"/>
    <dgm:cxn modelId="{81AD0A56-1926-42C8-A933-DA1B3BBA044C}" type="presParOf" srcId="{FA0D6903-55B9-4256-9A31-3D66C84BF04D}" destId="{DE7D4444-53D2-4810-9AF0-8E3C5D049171}" srcOrd="0" destOrd="0" presId="urn:microsoft.com/office/officeart/2005/8/layout/hierarchy1"/>
    <dgm:cxn modelId="{82769436-4430-4D7A-9815-ED4FC5119CA6}" type="presParOf" srcId="{DE7D4444-53D2-4810-9AF0-8E3C5D049171}" destId="{BAB93564-218F-4972-AA58-E70C6EC5752F}" srcOrd="0" destOrd="0" presId="urn:microsoft.com/office/officeart/2005/8/layout/hierarchy1"/>
    <dgm:cxn modelId="{2A5FB2CE-4390-43C8-95A5-A2CB5901CF2A}" type="presParOf" srcId="{BAB93564-218F-4972-AA58-E70C6EC5752F}" destId="{F5E68BEF-DC62-49F5-BD6F-E1C8E94E57F7}" srcOrd="0" destOrd="0" presId="urn:microsoft.com/office/officeart/2005/8/layout/hierarchy1"/>
    <dgm:cxn modelId="{9144B808-1D68-4D82-88F4-645EB704411D}" type="presParOf" srcId="{BAB93564-218F-4972-AA58-E70C6EC5752F}" destId="{DFA52B62-97E2-424F-BBA5-7FF2A9FAC726}" srcOrd="1" destOrd="0" presId="urn:microsoft.com/office/officeart/2005/8/layout/hierarchy1"/>
    <dgm:cxn modelId="{6F726448-17FD-481B-B0B6-FA4B894A9D7D}" type="presParOf" srcId="{DE7D4444-53D2-4810-9AF0-8E3C5D049171}" destId="{CCF43EB3-C22E-450A-9875-975C154DDC9E}" srcOrd="1" destOrd="0" presId="urn:microsoft.com/office/officeart/2005/8/layout/hierarchy1"/>
    <dgm:cxn modelId="{33DE7603-9F4D-4EA4-904B-5064010FAD54}" type="presParOf" srcId="{FA0D6903-55B9-4256-9A31-3D66C84BF04D}" destId="{DFC358DC-EAC0-43AF-8FF0-57AC0EFC43FF}" srcOrd="1" destOrd="0" presId="urn:microsoft.com/office/officeart/2005/8/layout/hierarchy1"/>
    <dgm:cxn modelId="{D4570BBB-7A1E-4605-A549-004905F34233}" type="presParOf" srcId="{DFC358DC-EAC0-43AF-8FF0-57AC0EFC43FF}" destId="{E40E7085-4EEA-45DE-BA29-1953B4FEFF94}" srcOrd="0" destOrd="0" presId="urn:microsoft.com/office/officeart/2005/8/layout/hierarchy1"/>
    <dgm:cxn modelId="{77861D9A-CFF9-480C-A25B-E15887EE6A86}" type="presParOf" srcId="{E40E7085-4EEA-45DE-BA29-1953B4FEFF94}" destId="{D6588291-59CF-42FD-A4D5-D317D83CD0FE}" srcOrd="0" destOrd="0" presId="urn:microsoft.com/office/officeart/2005/8/layout/hierarchy1"/>
    <dgm:cxn modelId="{5858C0CE-49D6-4C93-8C07-43B8B61ECB3D}" type="presParOf" srcId="{E40E7085-4EEA-45DE-BA29-1953B4FEFF94}" destId="{76997B79-1414-4B2D-A966-66E20A353280}" srcOrd="1" destOrd="0" presId="urn:microsoft.com/office/officeart/2005/8/layout/hierarchy1"/>
    <dgm:cxn modelId="{8F55F471-EC2F-41A8-B7FE-9CC306175E35}" type="presParOf" srcId="{DFC358DC-EAC0-43AF-8FF0-57AC0EFC43FF}" destId="{403F3376-C64D-474F-9B38-D2D42C96BBE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C6AE00-F462-46DD-99B8-44244D3DBB5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5140117-6C7D-46DD-B7C7-A2F12A366D0A}">
      <dgm:prSet/>
      <dgm:spPr/>
      <dgm:t>
        <a:bodyPr/>
        <a:lstStyle/>
        <a:p>
          <a:pPr algn="r" rtl="1"/>
          <a:r>
            <a:rPr lang="en-US" dirty="0"/>
            <a:t>U Test </a:t>
          </a:r>
          <a:r>
            <a:rPr lang="he-IL" dirty="0"/>
            <a:t>: סידור זמני האימוץ לפי סדר ובדיקת השערה על זמן אימוץ מהיר יותר לפי גזע או צבע.</a:t>
          </a:r>
          <a:endParaRPr lang="en-US" dirty="0"/>
        </a:p>
      </dgm:t>
    </dgm:pt>
    <dgm:pt modelId="{0A3B0CA9-33D3-415B-B6DC-89F6374D4695}" type="parTrans" cxnId="{F7B87913-C588-4448-A64A-2A24FA4B1907}">
      <dgm:prSet/>
      <dgm:spPr/>
      <dgm:t>
        <a:bodyPr/>
        <a:lstStyle/>
        <a:p>
          <a:endParaRPr lang="en-US"/>
        </a:p>
      </dgm:t>
    </dgm:pt>
    <dgm:pt modelId="{F882F370-6A5B-4D4F-8E03-0F7F997FE4B0}" type="sibTrans" cxnId="{F7B87913-C588-4448-A64A-2A24FA4B1907}">
      <dgm:prSet/>
      <dgm:spPr/>
      <dgm:t>
        <a:bodyPr/>
        <a:lstStyle/>
        <a:p>
          <a:endParaRPr lang="en-US"/>
        </a:p>
      </dgm:t>
    </dgm:pt>
    <dgm:pt modelId="{092F88AD-C803-4D29-B55D-9A0B6FF51A15}">
      <dgm:prSet/>
      <dgm:spPr/>
      <dgm:t>
        <a:bodyPr/>
        <a:lstStyle/>
        <a:p>
          <a:pPr algn="r" rtl="1"/>
          <a:r>
            <a:rPr lang="en-US" dirty="0"/>
            <a:t>Empirical CDF </a:t>
          </a:r>
          <a:r>
            <a:rPr lang="he-IL" dirty="0"/>
            <a:t>:  חישוב הפונקציה האמפירית של זמני האימוץ והשוואה ביניהם.</a:t>
          </a:r>
          <a:endParaRPr lang="en-US" dirty="0"/>
        </a:p>
      </dgm:t>
    </dgm:pt>
    <dgm:pt modelId="{F223D91B-78B8-41B4-8641-1C950B278F99}" type="parTrans" cxnId="{795D66A2-D422-4C08-BC85-C92FD8CC33A2}">
      <dgm:prSet/>
      <dgm:spPr/>
      <dgm:t>
        <a:bodyPr/>
        <a:lstStyle/>
        <a:p>
          <a:endParaRPr lang="en-US"/>
        </a:p>
      </dgm:t>
    </dgm:pt>
    <dgm:pt modelId="{9BBE8A0D-39DA-4713-A1B9-60C0E23A70E0}" type="sibTrans" cxnId="{795D66A2-D422-4C08-BC85-C92FD8CC33A2}">
      <dgm:prSet/>
      <dgm:spPr/>
      <dgm:t>
        <a:bodyPr/>
        <a:lstStyle/>
        <a:p>
          <a:endParaRPr lang="en-US"/>
        </a:p>
      </dgm:t>
    </dgm:pt>
    <dgm:pt modelId="{8E7E682B-FD14-43FD-B912-021DF4E31B34}">
      <dgm:prSet/>
      <dgm:spPr/>
      <dgm:t>
        <a:bodyPr/>
        <a:lstStyle/>
        <a:p>
          <a:pPr algn="r" rtl="1"/>
          <a:r>
            <a:rPr lang="he-IL" dirty="0"/>
            <a:t>מבחני נורמליות:  בדיקת דמיון לנורמליות והפעלת מבחנים פרמטרים(</a:t>
          </a:r>
          <a:r>
            <a:rPr lang="en-US" dirty="0"/>
            <a:t>Z-test</a:t>
          </a:r>
          <a:r>
            <a:rPr lang="he-IL" dirty="0"/>
            <a:t>).</a:t>
          </a:r>
          <a:endParaRPr lang="en-US" dirty="0"/>
        </a:p>
      </dgm:t>
    </dgm:pt>
    <dgm:pt modelId="{C1548401-2F42-4A6F-8E5A-5492A3A13DE0}" type="parTrans" cxnId="{A3F3A05D-B57A-44F4-A9AF-F94E2F0830C3}">
      <dgm:prSet/>
      <dgm:spPr/>
      <dgm:t>
        <a:bodyPr/>
        <a:lstStyle/>
        <a:p>
          <a:endParaRPr lang="en-US"/>
        </a:p>
      </dgm:t>
    </dgm:pt>
    <dgm:pt modelId="{23C93A8B-06DD-4937-BD31-F8A5A3EE7E73}" type="sibTrans" cxnId="{A3F3A05D-B57A-44F4-A9AF-F94E2F0830C3}">
      <dgm:prSet/>
      <dgm:spPr/>
      <dgm:t>
        <a:bodyPr/>
        <a:lstStyle/>
        <a:p>
          <a:endParaRPr lang="en-US"/>
        </a:p>
      </dgm:t>
    </dgm:pt>
    <dgm:pt modelId="{3C8A6498-B51D-4C0B-8D2B-AE29A452DF53}" type="pres">
      <dgm:prSet presAssocID="{DAC6AE00-F462-46DD-99B8-44244D3DBB5D}" presName="root" presStyleCnt="0">
        <dgm:presLayoutVars>
          <dgm:dir/>
          <dgm:resizeHandles val="exact"/>
        </dgm:presLayoutVars>
      </dgm:prSet>
      <dgm:spPr/>
    </dgm:pt>
    <dgm:pt modelId="{2CEC9464-E6B2-4D99-8449-1EE0B77EA83E}" type="pres">
      <dgm:prSet presAssocID="{35140117-6C7D-46DD-B7C7-A2F12A366D0A}" presName="compNode" presStyleCnt="0"/>
      <dgm:spPr/>
    </dgm:pt>
    <dgm:pt modelId="{5EB8B689-0D00-44FF-9F21-86CDD5E58EE6}" type="pres">
      <dgm:prSet presAssocID="{35140117-6C7D-46DD-B7C7-A2F12A366D0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סימן ביקורת"/>
        </a:ext>
      </dgm:extLst>
    </dgm:pt>
    <dgm:pt modelId="{4EFD2A0C-6558-4197-B34C-8D93D57938EA}" type="pres">
      <dgm:prSet presAssocID="{35140117-6C7D-46DD-B7C7-A2F12A366D0A}" presName="spaceRect" presStyleCnt="0"/>
      <dgm:spPr/>
    </dgm:pt>
    <dgm:pt modelId="{A8B021C7-4F9D-4249-B137-E0AD892A7C69}" type="pres">
      <dgm:prSet presAssocID="{35140117-6C7D-46DD-B7C7-A2F12A366D0A}" presName="textRect" presStyleLbl="revTx" presStyleIdx="0" presStyleCnt="3">
        <dgm:presLayoutVars>
          <dgm:chMax val="1"/>
          <dgm:chPref val="1"/>
        </dgm:presLayoutVars>
      </dgm:prSet>
      <dgm:spPr/>
    </dgm:pt>
    <dgm:pt modelId="{0C480A01-EE82-494C-AB97-2C1FB08973FA}" type="pres">
      <dgm:prSet presAssocID="{F882F370-6A5B-4D4F-8E03-0F7F997FE4B0}" presName="sibTrans" presStyleCnt="0"/>
      <dgm:spPr/>
    </dgm:pt>
    <dgm:pt modelId="{5CAEC09D-54F0-4E68-84F5-8EE17016F52F}" type="pres">
      <dgm:prSet presAssocID="{092F88AD-C803-4D29-B55D-9A0B6FF51A15}" presName="compNode" presStyleCnt="0"/>
      <dgm:spPr/>
    </dgm:pt>
    <dgm:pt modelId="{63B495AC-3D26-4FF9-8EAA-ABC067E64CF1}" type="pres">
      <dgm:prSet presAssocID="{092F88AD-C803-4D29-B55D-9A0B6FF51A1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מחשבון"/>
        </a:ext>
      </dgm:extLst>
    </dgm:pt>
    <dgm:pt modelId="{EF99FB3B-8C7E-4F06-AD02-4C2CA032D558}" type="pres">
      <dgm:prSet presAssocID="{092F88AD-C803-4D29-B55D-9A0B6FF51A15}" presName="spaceRect" presStyleCnt="0"/>
      <dgm:spPr/>
    </dgm:pt>
    <dgm:pt modelId="{1E898587-8F97-42C0-86FA-02681F112EB8}" type="pres">
      <dgm:prSet presAssocID="{092F88AD-C803-4D29-B55D-9A0B6FF51A15}" presName="textRect" presStyleLbl="revTx" presStyleIdx="1" presStyleCnt="3">
        <dgm:presLayoutVars>
          <dgm:chMax val="1"/>
          <dgm:chPref val="1"/>
        </dgm:presLayoutVars>
      </dgm:prSet>
      <dgm:spPr/>
    </dgm:pt>
    <dgm:pt modelId="{A8A1386E-7718-4784-B379-75E2B6895FE8}" type="pres">
      <dgm:prSet presAssocID="{9BBE8A0D-39DA-4713-A1B9-60C0E23A70E0}" presName="sibTrans" presStyleCnt="0"/>
      <dgm:spPr/>
    </dgm:pt>
    <dgm:pt modelId="{6A5F2094-5D6F-4C55-96E3-366D6F97CF20}" type="pres">
      <dgm:prSet presAssocID="{8E7E682B-FD14-43FD-B912-021DF4E31B34}" presName="compNode" presStyleCnt="0"/>
      <dgm:spPr/>
    </dgm:pt>
    <dgm:pt modelId="{310E469F-4026-4BC2-BA68-9E0CB4DFB928}" type="pres">
      <dgm:prSet presAssocID="{8E7E682B-FD14-43FD-B912-021DF4E31B3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8FC12450-EAB7-40C9-8974-0DB051DDEA14}" type="pres">
      <dgm:prSet presAssocID="{8E7E682B-FD14-43FD-B912-021DF4E31B34}" presName="spaceRect" presStyleCnt="0"/>
      <dgm:spPr/>
    </dgm:pt>
    <dgm:pt modelId="{C920259D-45C2-431F-BB24-F08E9D8542FE}" type="pres">
      <dgm:prSet presAssocID="{8E7E682B-FD14-43FD-B912-021DF4E31B3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686400A-187D-4D4A-91CB-5125AD1466BE}" type="presOf" srcId="{35140117-6C7D-46DD-B7C7-A2F12A366D0A}" destId="{A8B021C7-4F9D-4249-B137-E0AD892A7C69}" srcOrd="0" destOrd="0" presId="urn:microsoft.com/office/officeart/2018/2/layout/IconLabelList"/>
    <dgm:cxn modelId="{F7B87913-C588-4448-A64A-2A24FA4B1907}" srcId="{DAC6AE00-F462-46DD-99B8-44244D3DBB5D}" destId="{35140117-6C7D-46DD-B7C7-A2F12A366D0A}" srcOrd="0" destOrd="0" parTransId="{0A3B0CA9-33D3-415B-B6DC-89F6374D4695}" sibTransId="{F882F370-6A5B-4D4F-8E03-0F7F997FE4B0}"/>
    <dgm:cxn modelId="{E29FC63E-EC6B-4045-A18F-F380E979BAD9}" type="presOf" srcId="{8E7E682B-FD14-43FD-B912-021DF4E31B34}" destId="{C920259D-45C2-431F-BB24-F08E9D8542FE}" srcOrd="0" destOrd="0" presId="urn:microsoft.com/office/officeart/2018/2/layout/IconLabelList"/>
    <dgm:cxn modelId="{A3F3A05D-B57A-44F4-A9AF-F94E2F0830C3}" srcId="{DAC6AE00-F462-46DD-99B8-44244D3DBB5D}" destId="{8E7E682B-FD14-43FD-B912-021DF4E31B34}" srcOrd="2" destOrd="0" parTransId="{C1548401-2F42-4A6F-8E5A-5492A3A13DE0}" sibTransId="{23C93A8B-06DD-4937-BD31-F8A5A3EE7E73}"/>
    <dgm:cxn modelId="{795D66A2-D422-4C08-BC85-C92FD8CC33A2}" srcId="{DAC6AE00-F462-46DD-99B8-44244D3DBB5D}" destId="{092F88AD-C803-4D29-B55D-9A0B6FF51A15}" srcOrd="1" destOrd="0" parTransId="{F223D91B-78B8-41B4-8641-1C950B278F99}" sibTransId="{9BBE8A0D-39DA-4713-A1B9-60C0E23A70E0}"/>
    <dgm:cxn modelId="{C83003C9-66F0-44AD-AD19-E9713C16394A}" type="presOf" srcId="{DAC6AE00-F462-46DD-99B8-44244D3DBB5D}" destId="{3C8A6498-B51D-4C0B-8D2B-AE29A452DF53}" srcOrd="0" destOrd="0" presId="urn:microsoft.com/office/officeart/2018/2/layout/IconLabelList"/>
    <dgm:cxn modelId="{5BC877E7-3E0A-44A4-BEF3-275ED1982E90}" type="presOf" srcId="{092F88AD-C803-4D29-B55D-9A0B6FF51A15}" destId="{1E898587-8F97-42C0-86FA-02681F112EB8}" srcOrd="0" destOrd="0" presId="urn:microsoft.com/office/officeart/2018/2/layout/IconLabelList"/>
    <dgm:cxn modelId="{E1B31F04-09B1-4EAA-9187-C27E3B5A42A4}" type="presParOf" srcId="{3C8A6498-B51D-4C0B-8D2B-AE29A452DF53}" destId="{2CEC9464-E6B2-4D99-8449-1EE0B77EA83E}" srcOrd="0" destOrd="0" presId="urn:microsoft.com/office/officeart/2018/2/layout/IconLabelList"/>
    <dgm:cxn modelId="{A24B6CCF-A178-4494-8FAB-6AE55C3C405E}" type="presParOf" srcId="{2CEC9464-E6B2-4D99-8449-1EE0B77EA83E}" destId="{5EB8B689-0D00-44FF-9F21-86CDD5E58EE6}" srcOrd="0" destOrd="0" presId="urn:microsoft.com/office/officeart/2018/2/layout/IconLabelList"/>
    <dgm:cxn modelId="{E7230E61-3F40-479D-AC3B-9A041F99985D}" type="presParOf" srcId="{2CEC9464-E6B2-4D99-8449-1EE0B77EA83E}" destId="{4EFD2A0C-6558-4197-B34C-8D93D57938EA}" srcOrd="1" destOrd="0" presId="urn:microsoft.com/office/officeart/2018/2/layout/IconLabelList"/>
    <dgm:cxn modelId="{19D42070-5ED6-499C-B2B0-CBE8B447763E}" type="presParOf" srcId="{2CEC9464-E6B2-4D99-8449-1EE0B77EA83E}" destId="{A8B021C7-4F9D-4249-B137-E0AD892A7C69}" srcOrd="2" destOrd="0" presId="urn:microsoft.com/office/officeart/2018/2/layout/IconLabelList"/>
    <dgm:cxn modelId="{8904FDA6-FD02-4868-90EF-D43CCC1B0375}" type="presParOf" srcId="{3C8A6498-B51D-4C0B-8D2B-AE29A452DF53}" destId="{0C480A01-EE82-494C-AB97-2C1FB08973FA}" srcOrd="1" destOrd="0" presId="urn:microsoft.com/office/officeart/2018/2/layout/IconLabelList"/>
    <dgm:cxn modelId="{647455BA-D6CC-4BB7-8C19-C9E2657B5827}" type="presParOf" srcId="{3C8A6498-B51D-4C0B-8D2B-AE29A452DF53}" destId="{5CAEC09D-54F0-4E68-84F5-8EE17016F52F}" srcOrd="2" destOrd="0" presId="urn:microsoft.com/office/officeart/2018/2/layout/IconLabelList"/>
    <dgm:cxn modelId="{D9EFA96B-7329-4FAE-849A-164F18685289}" type="presParOf" srcId="{5CAEC09D-54F0-4E68-84F5-8EE17016F52F}" destId="{63B495AC-3D26-4FF9-8EAA-ABC067E64CF1}" srcOrd="0" destOrd="0" presId="urn:microsoft.com/office/officeart/2018/2/layout/IconLabelList"/>
    <dgm:cxn modelId="{95F36072-463F-4523-985C-E98B4E505251}" type="presParOf" srcId="{5CAEC09D-54F0-4E68-84F5-8EE17016F52F}" destId="{EF99FB3B-8C7E-4F06-AD02-4C2CA032D558}" srcOrd="1" destOrd="0" presId="urn:microsoft.com/office/officeart/2018/2/layout/IconLabelList"/>
    <dgm:cxn modelId="{AFC57D42-7300-4B72-9AA0-0BCD6E20321E}" type="presParOf" srcId="{5CAEC09D-54F0-4E68-84F5-8EE17016F52F}" destId="{1E898587-8F97-42C0-86FA-02681F112EB8}" srcOrd="2" destOrd="0" presId="urn:microsoft.com/office/officeart/2018/2/layout/IconLabelList"/>
    <dgm:cxn modelId="{A5A3D1BA-3274-4AED-B526-62B802E113BC}" type="presParOf" srcId="{3C8A6498-B51D-4C0B-8D2B-AE29A452DF53}" destId="{A8A1386E-7718-4784-B379-75E2B6895FE8}" srcOrd="3" destOrd="0" presId="urn:microsoft.com/office/officeart/2018/2/layout/IconLabelList"/>
    <dgm:cxn modelId="{CEC5C507-DEA4-4C3D-8CE3-0606F64DEE74}" type="presParOf" srcId="{3C8A6498-B51D-4C0B-8D2B-AE29A452DF53}" destId="{6A5F2094-5D6F-4C55-96E3-366D6F97CF20}" srcOrd="4" destOrd="0" presId="urn:microsoft.com/office/officeart/2018/2/layout/IconLabelList"/>
    <dgm:cxn modelId="{EB1C87DE-5573-433C-808E-AEDC78A4F3F4}" type="presParOf" srcId="{6A5F2094-5D6F-4C55-96E3-366D6F97CF20}" destId="{310E469F-4026-4BC2-BA68-9E0CB4DFB928}" srcOrd="0" destOrd="0" presId="urn:microsoft.com/office/officeart/2018/2/layout/IconLabelList"/>
    <dgm:cxn modelId="{57D35B72-15E7-42F3-AF7A-4AAEE06C5ADB}" type="presParOf" srcId="{6A5F2094-5D6F-4C55-96E3-366D6F97CF20}" destId="{8FC12450-EAB7-40C9-8974-0DB051DDEA14}" srcOrd="1" destOrd="0" presId="urn:microsoft.com/office/officeart/2018/2/layout/IconLabelList"/>
    <dgm:cxn modelId="{854B62C4-BA87-483C-9E48-6E4B35AC8A56}" type="presParOf" srcId="{6A5F2094-5D6F-4C55-96E3-366D6F97CF20}" destId="{C920259D-45C2-431F-BB24-F08E9D8542F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F14A62-0C38-4649-B12C-D6E80F98DDC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FA9A9CA-4328-4D05-A799-C4AB8311DFAA}">
      <dgm:prSet/>
      <dgm:spPr/>
      <dgm:t>
        <a:bodyPr/>
        <a:lstStyle/>
        <a:p>
          <a:pPr algn="r" rtl="1"/>
          <a:r>
            <a:rPr lang="he-IL" dirty="0"/>
            <a:t>על פי ה</a:t>
          </a:r>
          <a:r>
            <a:rPr lang="en-US" dirty="0"/>
            <a:t>p-value&lt;0.05</a:t>
          </a:r>
          <a:r>
            <a:rPr lang="he-IL" dirty="0"/>
            <a:t> ניתן לראות כי יש מובהקות סטטיסטית על הבדל בעד כלבים לבנים קטנים לעומת שאר הכלבים. **בחציון!</a:t>
          </a:r>
          <a:endParaRPr lang="en-US" dirty="0"/>
        </a:p>
      </dgm:t>
    </dgm:pt>
    <dgm:pt modelId="{CC7CD827-CB04-439A-8D18-8F0D424B81E1}" type="parTrans" cxnId="{BEDF7228-E7A9-438D-BF4F-6C39523F5508}">
      <dgm:prSet/>
      <dgm:spPr/>
      <dgm:t>
        <a:bodyPr/>
        <a:lstStyle/>
        <a:p>
          <a:endParaRPr lang="en-US"/>
        </a:p>
      </dgm:t>
    </dgm:pt>
    <dgm:pt modelId="{01D5013E-83FE-4163-A2CB-6BC98E35A853}" type="sibTrans" cxnId="{BEDF7228-E7A9-438D-BF4F-6C39523F5508}">
      <dgm:prSet/>
      <dgm:spPr/>
      <dgm:t>
        <a:bodyPr/>
        <a:lstStyle/>
        <a:p>
          <a:endParaRPr lang="en-US"/>
        </a:p>
      </dgm:t>
    </dgm:pt>
    <dgm:pt modelId="{D58BF6A2-0515-4D30-8529-1F741C9E89FD}">
      <dgm:prSet/>
      <dgm:spPr/>
      <dgm:t>
        <a:bodyPr/>
        <a:lstStyle/>
        <a:p>
          <a:r>
            <a:rPr lang="he-IL"/>
            <a:t>בנוסף לא הייתה לנו תוצאה מובהקת נגד חתולים ג'ינג'ים</a:t>
          </a:r>
          <a:endParaRPr lang="en-US"/>
        </a:p>
      </dgm:t>
    </dgm:pt>
    <dgm:pt modelId="{B957F3D8-15C0-4EA1-8B16-51243A59830D}" type="parTrans" cxnId="{02798C1E-6723-45C2-8495-DD6E13D4E8E6}">
      <dgm:prSet/>
      <dgm:spPr/>
      <dgm:t>
        <a:bodyPr/>
        <a:lstStyle/>
        <a:p>
          <a:endParaRPr lang="en-US"/>
        </a:p>
      </dgm:t>
    </dgm:pt>
    <dgm:pt modelId="{4079CE33-19AB-4C02-8C8B-B94F4A51F0D4}" type="sibTrans" cxnId="{02798C1E-6723-45C2-8495-DD6E13D4E8E6}">
      <dgm:prSet/>
      <dgm:spPr/>
      <dgm:t>
        <a:bodyPr/>
        <a:lstStyle/>
        <a:p>
          <a:endParaRPr lang="en-US"/>
        </a:p>
      </dgm:t>
    </dgm:pt>
    <dgm:pt modelId="{5DEE3855-ED56-4894-9D93-BA0A18D6D6B3}" type="pres">
      <dgm:prSet presAssocID="{E5F14A62-0C38-4649-B12C-D6E80F98DDCC}" presName="root" presStyleCnt="0">
        <dgm:presLayoutVars>
          <dgm:dir/>
          <dgm:resizeHandles val="exact"/>
        </dgm:presLayoutVars>
      </dgm:prSet>
      <dgm:spPr/>
    </dgm:pt>
    <dgm:pt modelId="{DF323C81-0304-41E1-AF6C-5F325E76644C}" type="pres">
      <dgm:prSet presAssocID="{5FA9A9CA-4328-4D05-A799-C4AB8311DFAA}" presName="compNode" presStyleCnt="0"/>
      <dgm:spPr/>
    </dgm:pt>
    <dgm:pt modelId="{2BC56153-8DE4-43A4-8FA9-13D8DD16BCC4}" type="pres">
      <dgm:prSet presAssocID="{5FA9A9CA-4328-4D05-A799-C4AB8311DFAA}" presName="iconRect" presStyleLbl="node1" presStyleIdx="0" presStyleCnt="2" custLinFactX="100000" custLinFactNeighborX="181490" custLinFactNeighborY="-1264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כלב"/>
        </a:ext>
      </dgm:extLst>
    </dgm:pt>
    <dgm:pt modelId="{84432320-3F0B-4F4A-AEED-6F5C86B4071C}" type="pres">
      <dgm:prSet presAssocID="{5FA9A9CA-4328-4D05-A799-C4AB8311DFAA}" presName="spaceRect" presStyleCnt="0"/>
      <dgm:spPr/>
    </dgm:pt>
    <dgm:pt modelId="{856BDFCA-82D1-4966-A232-AFCDB180CFEF}" type="pres">
      <dgm:prSet presAssocID="{5FA9A9CA-4328-4D05-A799-C4AB8311DFAA}" presName="textRect" presStyleLbl="revTx" presStyleIdx="0" presStyleCnt="2" custLinFactX="14556" custLinFactNeighborX="100000" custLinFactNeighborY="-19371">
        <dgm:presLayoutVars>
          <dgm:chMax val="1"/>
          <dgm:chPref val="1"/>
        </dgm:presLayoutVars>
      </dgm:prSet>
      <dgm:spPr/>
    </dgm:pt>
    <dgm:pt modelId="{D9CC73BE-FF6D-4DA1-AEA3-B3F89D6D6C6C}" type="pres">
      <dgm:prSet presAssocID="{01D5013E-83FE-4163-A2CB-6BC98E35A853}" presName="sibTrans" presStyleCnt="0"/>
      <dgm:spPr/>
    </dgm:pt>
    <dgm:pt modelId="{DF486868-DA1D-46ED-8C84-2E46B3A19862}" type="pres">
      <dgm:prSet presAssocID="{D58BF6A2-0515-4D30-8529-1F741C9E89FD}" presName="compNode" presStyleCnt="0"/>
      <dgm:spPr/>
    </dgm:pt>
    <dgm:pt modelId="{A5B5450A-B8FE-48EA-BCD4-C7782AC5E2C0}" type="pres">
      <dgm:prSet presAssocID="{D58BF6A2-0515-4D30-8529-1F741C9E89FD}" presName="iconRect" presStyleLbl="node1" presStyleIdx="1" presStyleCnt="2" custLinFactX="-100000" custLinFactNeighborX="-154471" custLinFactNeighborY="-680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חתול"/>
        </a:ext>
      </dgm:extLst>
    </dgm:pt>
    <dgm:pt modelId="{CF5AE77A-5D4F-43C0-B34E-32D4EE0A52BC}" type="pres">
      <dgm:prSet presAssocID="{D58BF6A2-0515-4D30-8529-1F741C9E89FD}" presName="spaceRect" presStyleCnt="0"/>
      <dgm:spPr/>
    </dgm:pt>
    <dgm:pt modelId="{F20AABD8-7B5F-42B5-918B-573EB9105B96}" type="pres">
      <dgm:prSet presAssocID="{D58BF6A2-0515-4D30-8529-1F741C9E89FD}" presName="textRect" presStyleLbl="revTx" presStyleIdx="1" presStyleCnt="2" custLinFactX="-14512" custLinFactNeighborX="-100000" custLinFactNeighborY="-15685">
        <dgm:presLayoutVars>
          <dgm:chMax val="1"/>
          <dgm:chPref val="1"/>
        </dgm:presLayoutVars>
      </dgm:prSet>
      <dgm:spPr/>
    </dgm:pt>
  </dgm:ptLst>
  <dgm:cxnLst>
    <dgm:cxn modelId="{02798C1E-6723-45C2-8495-DD6E13D4E8E6}" srcId="{E5F14A62-0C38-4649-B12C-D6E80F98DDCC}" destId="{D58BF6A2-0515-4D30-8529-1F741C9E89FD}" srcOrd="1" destOrd="0" parTransId="{B957F3D8-15C0-4EA1-8B16-51243A59830D}" sibTransId="{4079CE33-19AB-4C02-8C8B-B94F4A51F0D4}"/>
    <dgm:cxn modelId="{BEDF7228-E7A9-438D-BF4F-6C39523F5508}" srcId="{E5F14A62-0C38-4649-B12C-D6E80F98DDCC}" destId="{5FA9A9CA-4328-4D05-A799-C4AB8311DFAA}" srcOrd="0" destOrd="0" parTransId="{CC7CD827-CB04-439A-8D18-8F0D424B81E1}" sibTransId="{01D5013E-83FE-4163-A2CB-6BC98E35A853}"/>
    <dgm:cxn modelId="{3357B592-4525-4D17-827D-916E7464DF22}" type="presOf" srcId="{E5F14A62-0C38-4649-B12C-D6E80F98DDCC}" destId="{5DEE3855-ED56-4894-9D93-BA0A18D6D6B3}" srcOrd="0" destOrd="0" presId="urn:microsoft.com/office/officeart/2018/2/layout/IconLabelList"/>
    <dgm:cxn modelId="{D5AC26C9-AF46-4B95-AD51-BA2419FF1A4F}" type="presOf" srcId="{D58BF6A2-0515-4D30-8529-1F741C9E89FD}" destId="{F20AABD8-7B5F-42B5-918B-573EB9105B96}" srcOrd="0" destOrd="0" presId="urn:microsoft.com/office/officeart/2018/2/layout/IconLabelList"/>
    <dgm:cxn modelId="{07BC76FC-BD71-4C16-97EF-46E0C3C1E826}" type="presOf" srcId="{5FA9A9CA-4328-4D05-A799-C4AB8311DFAA}" destId="{856BDFCA-82D1-4966-A232-AFCDB180CFEF}" srcOrd="0" destOrd="0" presId="urn:microsoft.com/office/officeart/2018/2/layout/IconLabelList"/>
    <dgm:cxn modelId="{282ACE32-7F82-4752-8312-DFA159E7F5A5}" type="presParOf" srcId="{5DEE3855-ED56-4894-9D93-BA0A18D6D6B3}" destId="{DF323C81-0304-41E1-AF6C-5F325E76644C}" srcOrd="0" destOrd="0" presId="urn:microsoft.com/office/officeart/2018/2/layout/IconLabelList"/>
    <dgm:cxn modelId="{B128BC23-8C9C-4311-8820-2118DB522D55}" type="presParOf" srcId="{DF323C81-0304-41E1-AF6C-5F325E76644C}" destId="{2BC56153-8DE4-43A4-8FA9-13D8DD16BCC4}" srcOrd="0" destOrd="0" presId="urn:microsoft.com/office/officeart/2018/2/layout/IconLabelList"/>
    <dgm:cxn modelId="{CA6348C5-B858-4A43-AB49-78187804D3E5}" type="presParOf" srcId="{DF323C81-0304-41E1-AF6C-5F325E76644C}" destId="{84432320-3F0B-4F4A-AEED-6F5C86B4071C}" srcOrd="1" destOrd="0" presId="urn:microsoft.com/office/officeart/2018/2/layout/IconLabelList"/>
    <dgm:cxn modelId="{8CC6CCC8-D1D8-4B6E-8B30-4CF9C29F872F}" type="presParOf" srcId="{DF323C81-0304-41E1-AF6C-5F325E76644C}" destId="{856BDFCA-82D1-4966-A232-AFCDB180CFEF}" srcOrd="2" destOrd="0" presId="urn:microsoft.com/office/officeart/2018/2/layout/IconLabelList"/>
    <dgm:cxn modelId="{D79EC1B1-1CDF-4EA1-B16C-C21B03BC8D49}" type="presParOf" srcId="{5DEE3855-ED56-4894-9D93-BA0A18D6D6B3}" destId="{D9CC73BE-FF6D-4DA1-AEA3-B3F89D6D6C6C}" srcOrd="1" destOrd="0" presId="urn:microsoft.com/office/officeart/2018/2/layout/IconLabelList"/>
    <dgm:cxn modelId="{2A49DFE0-8979-46E8-891C-7DE7437CF7B5}" type="presParOf" srcId="{5DEE3855-ED56-4894-9D93-BA0A18D6D6B3}" destId="{DF486868-DA1D-46ED-8C84-2E46B3A19862}" srcOrd="2" destOrd="0" presId="urn:microsoft.com/office/officeart/2018/2/layout/IconLabelList"/>
    <dgm:cxn modelId="{49DACF58-38FA-441E-BB81-D91A97B4E682}" type="presParOf" srcId="{DF486868-DA1D-46ED-8C84-2E46B3A19862}" destId="{A5B5450A-B8FE-48EA-BCD4-C7782AC5E2C0}" srcOrd="0" destOrd="0" presId="urn:microsoft.com/office/officeart/2018/2/layout/IconLabelList"/>
    <dgm:cxn modelId="{F84EFFDD-DFF3-48FA-BF4A-0C303ECA57B0}" type="presParOf" srcId="{DF486868-DA1D-46ED-8C84-2E46B3A19862}" destId="{CF5AE77A-5D4F-43C0-B34E-32D4EE0A52BC}" srcOrd="1" destOrd="0" presId="urn:microsoft.com/office/officeart/2018/2/layout/IconLabelList"/>
    <dgm:cxn modelId="{96B3A4C3-82A4-4BD8-896D-79E969D42BF6}" type="presParOf" srcId="{DF486868-DA1D-46ED-8C84-2E46B3A19862}" destId="{F20AABD8-7B5F-42B5-918B-573EB9105B9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39565C-98A9-4120-86DC-87B25F6D4B51}">
      <dsp:nvSpPr>
        <dsp:cNvPr id="0" name=""/>
        <dsp:cNvSpPr/>
      </dsp:nvSpPr>
      <dsp:spPr>
        <a:xfrm>
          <a:off x="0" y="681330"/>
          <a:ext cx="8195871" cy="12578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5B9226-45C7-4800-973B-A57704F6F4EC}">
      <dsp:nvSpPr>
        <dsp:cNvPr id="0" name=""/>
        <dsp:cNvSpPr/>
      </dsp:nvSpPr>
      <dsp:spPr>
        <a:xfrm>
          <a:off x="380497" y="964345"/>
          <a:ext cx="691812" cy="691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16BD4D-ADFF-4ED3-B80C-864236F96D51}">
      <dsp:nvSpPr>
        <dsp:cNvPr id="0" name=""/>
        <dsp:cNvSpPr/>
      </dsp:nvSpPr>
      <dsp:spPr>
        <a:xfrm>
          <a:off x="1452806" y="681330"/>
          <a:ext cx="6743064" cy="1257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122" tIns="133122" rIns="133122" bIns="133122" numCol="1" spcCol="1270" anchor="ctr" anchorCtr="0">
          <a:noAutofit/>
        </a:bodyPr>
        <a:lstStyle/>
        <a:p>
          <a:pPr marL="0" lvl="0" indent="0" algn="r" defTabSz="10223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תיאור</a:t>
          </a:r>
          <a:r>
            <a:rPr lang="en-US" sz="2300" kern="1200" dirty="0"/>
            <a:t> </a:t>
          </a:r>
          <a:r>
            <a:rPr lang="en-US" sz="2300" kern="1200" dirty="0" err="1"/>
            <a:t>המחקר</a:t>
          </a:r>
          <a:r>
            <a:rPr lang="en-US" sz="2300" kern="1200" dirty="0"/>
            <a:t>: </a:t>
          </a:r>
          <a:r>
            <a:rPr lang="en-US" sz="2300" kern="1200" dirty="0" err="1"/>
            <a:t>ניתוח</a:t>
          </a:r>
          <a:r>
            <a:rPr lang="en-US" sz="2300" kern="1200" dirty="0"/>
            <a:t> </a:t>
          </a:r>
          <a:r>
            <a:rPr lang="en-US" sz="2300" kern="1200" dirty="0" err="1"/>
            <a:t>אפלייה</a:t>
          </a:r>
          <a:r>
            <a:rPr lang="en-US" sz="2300" kern="1200" dirty="0"/>
            <a:t> </a:t>
          </a:r>
          <a:r>
            <a:rPr lang="en-US" sz="2300" kern="1200" dirty="0" err="1"/>
            <a:t>בזמני</a:t>
          </a:r>
          <a:r>
            <a:rPr lang="en-US" sz="2300" kern="1200" dirty="0"/>
            <a:t> </a:t>
          </a:r>
          <a:r>
            <a:rPr lang="en-US" sz="2300" kern="1200" dirty="0" err="1"/>
            <a:t>האימוץ</a:t>
          </a:r>
          <a:r>
            <a:rPr lang="en-US" sz="2300" kern="1200" dirty="0"/>
            <a:t> </a:t>
          </a:r>
          <a:r>
            <a:rPr lang="en-US" sz="2300" kern="1200" dirty="0" err="1"/>
            <a:t>של</a:t>
          </a:r>
          <a:r>
            <a:rPr lang="en-US" sz="2300" kern="1200" dirty="0"/>
            <a:t> </a:t>
          </a:r>
          <a:r>
            <a:rPr lang="en-US" sz="2300" kern="1200" dirty="0" err="1"/>
            <a:t>בעלי</a:t>
          </a:r>
          <a:r>
            <a:rPr lang="en-US" sz="2300" kern="1200" dirty="0"/>
            <a:t> </a:t>
          </a:r>
          <a:r>
            <a:rPr lang="en-US" sz="2300" kern="1200" dirty="0" err="1"/>
            <a:t>חיים</a:t>
          </a:r>
          <a:r>
            <a:rPr lang="en-US" sz="2300" kern="1200" dirty="0"/>
            <a:t> </a:t>
          </a:r>
          <a:r>
            <a:rPr lang="en-US" sz="2300" kern="1200" dirty="0" err="1"/>
            <a:t>שונים</a:t>
          </a:r>
          <a:r>
            <a:rPr lang="en-US" sz="2300" kern="1200" dirty="0"/>
            <a:t> </a:t>
          </a:r>
          <a:r>
            <a:rPr lang="en-US" sz="2300" kern="1200" dirty="0" err="1"/>
            <a:t>במקלט</a:t>
          </a:r>
          <a:r>
            <a:rPr lang="en-US" sz="2300" kern="1200" dirty="0"/>
            <a:t> </a:t>
          </a:r>
          <a:r>
            <a:rPr lang="en-US" sz="2300" kern="1200" dirty="0" err="1"/>
            <a:t>לבעלי</a:t>
          </a:r>
          <a:r>
            <a:rPr lang="en-US" sz="2300" kern="1200" dirty="0"/>
            <a:t> </a:t>
          </a:r>
          <a:r>
            <a:rPr lang="en-US" sz="2300" kern="1200" dirty="0" err="1"/>
            <a:t>חיי</a:t>
          </a:r>
          <a:r>
            <a:rPr lang="he-IL" sz="2300" kern="1200" dirty="0"/>
            <a:t>ם על פי תכונות של בעלי החיים.</a:t>
          </a:r>
          <a:endParaRPr lang="en-US" sz="2300" kern="1200" dirty="0"/>
        </a:p>
      </dsp:txBody>
      <dsp:txXfrm>
        <a:off x="1452806" y="681330"/>
        <a:ext cx="6743064" cy="1257841"/>
      </dsp:txXfrm>
    </dsp:sp>
    <dsp:sp modelId="{3AADF326-DDEE-4DC7-B20C-5E8BF789505E}">
      <dsp:nvSpPr>
        <dsp:cNvPr id="0" name=""/>
        <dsp:cNvSpPr/>
      </dsp:nvSpPr>
      <dsp:spPr>
        <a:xfrm>
          <a:off x="0" y="2253632"/>
          <a:ext cx="8195871" cy="12578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1C4DE8-489B-409B-9DC6-6EC7C21A68A2}">
      <dsp:nvSpPr>
        <dsp:cNvPr id="0" name=""/>
        <dsp:cNvSpPr/>
      </dsp:nvSpPr>
      <dsp:spPr>
        <a:xfrm>
          <a:off x="380497" y="2536647"/>
          <a:ext cx="691812" cy="691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EC5231-0C7A-486A-B106-6FE1AEBBB2AE}">
      <dsp:nvSpPr>
        <dsp:cNvPr id="0" name=""/>
        <dsp:cNvSpPr/>
      </dsp:nvSpPr>
      <dsp:spPr>
        <a:xfrm>
          <a:off x="1452806" y="2253632"/>
          <a:ext cx="6743064" cy="1257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122" tIns="133122" rIns="133122" bIns="133122" numCol="1" spcCol="1270" anchor="ctr" anchorCtr="0">
          <a:noAutofit/>
        </a:bodyPr>
        <a:lstStyle/>
        <a:p>
          <a:pPr marL="0" lvl="0" indent="0" algn="r" defTabSz="10223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מטרת</a:t>
          </a:r>
          <a:r>
            <a:rPr lang="en-US" sz="2300" kern="1200" dirty="0"/>
            <a:t> </a:t>
          </a:r>
          <a:r>
            <a:rPr lang="en-US" sz="2300" kern="1200" dirty="0" err="1"/>
            <a:t>המחקר</a:t>
          </a:r>
          <a:r>
            <a:rPr lang="en-US" sz="2300" kern="1200" dirty="0"/>
            <a:t>: </a:t>
          </a:r>
          <a:r>
            <a:rPr lang="en-US" sz="2300" kern="1200" dirty="0" err="1"/>
            <a:t>למצוא</a:t>
          </a:r>
          <a:r>
            <a:rPr lang="en-US" sz="2300" kern="1200" dirty="0"/>
            <a:t> </a:t>
          </a:r>
          <a:r>
            <a:rPr lang="he-IL" sz="2300" kern="1200" dirty="0"/>
            <a:t>קבוצות</a:t>
          </a:r>
          <a:r>
            <a:rPr lang="en-US" sz="2300" kern="1200" dirty="0"/>
            <a:t> </a:t>
          </a:r>
          <a:r>
            <a:rPr lang="he-IL" sz="2300" kern="1200" dirty="0"/>
            <a:t>בעלי חיים שנבדלות </a:t>
          </a:r>
          <a:r>
            <a:rPr lang="en-US" sz="2300" kern="1200" dirty="0" err="1"/>
            <a:t>ביחס</a:t>
          </a:r>
          <a:r>
            <a:rPr lang="en-US" sz="2300" kern="1200" dirty="0"/>
            <a:t> </a:t>
          </a:r>
          <a:r>
            <a:rPr lang="en-US" sz="2300" kern="1200" dirty="0" err="1"/>
            <a:t>לזמני</a:t>
          </a:r>
          <a:r>
            <a:rPr lang="en-US" sz="2300" kern="1200" dirty="0"/>
            <a:t> </a:t>
          </a:r>
          <a:r>
            <a:rPr lang="en-US" sz="2300" kern="1200" dirty="0" err="1"/>
            <a:t>האימוץ</a:t>
          </a:r>
          <a:r>
            <a:rPr lang="en-US" sz="2300" kern="1200" dirty="0"/>
            <a:t> </a:t>
          </a:r>
          <a:r>
            <a:rPr lang="en-US" sz="2300" kern="1200" dirty="0" err="1"/>
            <a:t>שלהם</a:t>
          </a:r>
          <a:r>
            <a:rPr lang="en-US" sz="2300" kern="1200" dirty="0"/>
            <a:t>.</a:t>
          </a:r>
        </a:p>
      </dsp:txBody>
      <dsp:txXfrm>
        <a:off x="1452806" y="2253632"/>
        <a:ext cx="6743064" cy="12578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E68BEF-DC62-49F5-BD6F-E1C8E94E57F7}">
      <dsp:nvSpPr>
        <dsp:cNvPr id="0" name=""/>
        <dsp:cNvSpPr/>
      </dsp:nvSpPr>
      <dsp:spPr>
        <a:xfrm>
          <a:off x="4130254" y="526797"/>
          <a:ext cx="3511658" cy="222990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A52B62-97E2-424F-BBA5-7FF2A9FAC726}">
      <dsp:nvSpPr>
        <dsp:cNvPr id="0" name=""/>
        <dsp:cNvSpPr/>
      </dsp:nvSpPr>
      <dsp:spPr>
        <a:xfrm>
          <a:off x="4520438" y="897472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האם</a:t>
          </a:r>
          <a:r>
            <a:rPr lang="en-US" sz="2500" kern="1200" dirty="0"/>
            <a:t> </a:t>
          </a:r>
          <a:r>
            <a:rPr lang="en-US" sz="2500" kern="1200" dirty="0" err="1"/>
            <a:t>יש</a:t>
          </a:r>
          <a:r>
            <a:rPr lang="en-US" sz="2500" kern="1200" dirty="0"/>
            <a:t> </a:t>
          </a:r>
          <a:r>
            <a:rPr lang="en-US" sz="2500" kern="1200" dirty="0" err="1"/>
            <a:t>אפלייה</a:t>
          </a:r>
          <a:r>
            <a:rPr lang="en-US" sz="2500" kern="1200" dirty="0"/>
            <a:t> </a:t>
          </a:r>
          <a:r>
            <a:rPr lang="en-US" sz="2500" kern="1200" dirty="0" err="1"/>
            <a:t>בזמני</a:t>
          </a:r>
          <a:r>
            <a:rPr lang="en-US" sz="2500" kern="1200" dirty="0"/>
            <a:t> </a:t>
          </a:r>
          <a:r>
            <a:rPr lang="en-US" sz="2500" kern="1200" dirty="0" err="1"/>
            <a:t>האימוץ</a:t>
          </a:r>
          <a:r>
            <a:rPr lang="en-US" sz="2500" kern="1200" dirty="0"/>
            <a:t> </a:t>
          </a:r>
          <a:r>
            <a:rPr lang="en-US" sz="2500" kern="1200" dirty="0" err="1"/>
            <a:t>של</a:t>
          </a:r>
          <a:r>
            <a:rPr lang="en-US" sz="2500" kern="1200" dirty="0"/>
            <a:t> </a:t>
          </a:r>
          <a:r>
            <a:rPr lang="en-US" sz="2500" kern="1200" dirty="0" err="1"/>
            <a:t>בעלי</a:t>
          </a:r>
          <a:r>
            <a:rPr lang="en-US" sz="2500" kern="1200" dirty="0"/>
            <a:t> </a:t>
          </a:r>
          <a:r>
            <a:rPr lang="en-US" sz="2500" kern="1200" dirty="0" err="1"/>
            <a:t>חיים</a:t>
          </a:r>
          <a:r>
            <a:rPr lang="en-US" sz="2500" kern="1200" dirty="0"/>
            <a:t> </a:t>
          </a:r>
          <a:r>
            <a:rPr lang="en-US" sz="2500" kern="1200" dirty="0" err="1"/>
            <a:t>שונים</a:t>
          </a:r>
          <a:r>
            <a:rPr lang="en-US" sz="2500" kern="1200" dirty="0"/>
            <a:t>?</a:t>
          </a:r>
        </a:p>
      </dsp:txBody>
      <dsp:txXfrm>
        <a:off x="4585750" y="962784"/>
        <a:ext cx="3381034" cy="2099279"/>
      </dsp:txXfrm>
    </dsp:sp>
    <dsp:sp modelId="{D6588291-59CF-42FD-A4D5-D317D83CD0FE}">
      <dsp:nvSpPr>
        <dsp:cNvPr id="0" name=""/>
        <dsp:cNvSpPr/>
      </dsp:nvSpPr>
      <dsp:spPr>
        <a:xfrm>
          <a:off x="-86467" y="526797"/>
          <a:ext cx="3511658" cy="222990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997B79-1414-4B2D-A966-66E20A353280}">
      <dsp:nvSpPr>
        <dsp:cNvPr id="0" name=""/>
        <dsp:cNvSpPr/>
      </dsp:nvSpPr>
      <dsp:spPr>
        <a:xfrm>
          <a:off x="303717" y="897472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דוגמאות</a:t>
          </a:r>
          <a:r>
            <a:rPr lang="en-US" sz="2500" kern="1200" dirty="0"/>
            <a:t>: </a:t>
          </a:r>
          <a:r>
            <a:rPr lang="en-US" sz="2500" kern="1200" dirty="0" err="1"/>
            <a:t>האם</a:t>
          </a:r>
          <a:r>
            <a:rPr lang="en-US" sz="2500" kern="1200" dirty="0"/>
            <a:t> </a:t>
          </a:r>
          <a:r>
            <a:rPr lang="en-US" sz="2500" kern="1200" dirty="0" err="1"/>
            <a:t>כלבים</a:t>
          </a:r>
          <a:r>
            <a:rPr lang="en-US" sz="2500" kern="1200" dirty="0"/>
            <a:t> </a:t>
          </a:r>
          <a:r>
            <a:rPr lang="en-US" sz="2500" kern="1200" dirty="0" err="1"/>
            <a:t>לבנים</a:t>
          </a:r>
          <a:r>
            <a:rPr lang="en-US" sz="2500" kern="1200" dirty="0"/>
            <a:t> </a:t>
          </a:r>
          <a:r>
            <a:rPr lang="en-US" sz="2500" kern="1200" dirty="0" err="1"/>
            <a:t>קטנים</a:t>
          </a:r>
          <a:r>
            <a:rPr lang="en-US" sz="2500" kern="1200" dirty="0"/>
            <a:t> </a:t>
          </a:r>
          <a:r>
            <a:rPr lang="en-US" sz="2500" kern="1200" dirty="0" err="1"/>
            <a:t>מאומצים</a:t>
          </a:r>
          <a:r>
            <a:rPr lang="en-US" sz="2500" kern="1200" dirty="0"/>
            <a:t> </a:t>
          </a:r>
          <a:r>
            <a:rPr lang="en-US" sz="2500" kern="1200" dirty="0" err="1"/>
            <a:t>מהר</a:t>
          </a:r>
          <a:r>
            <a:rPr lang="en-US" sz="2500" kern="1200" dirty="0"/>
            <a:t> </a:t>
          </a:r>
          <a:r>
            <a:rPr lang="en-US" sz="2500" kern="1200" dirty="0" err="1"/>
            <a:t>יותר</a:t>
          </a:r>
          <a:r>
            <a:rPr lang="en-US" sz="2500" kern="1200" dirty="0"/>
            <a:t> </a:t>
          </a:r>
          <a:r>
            <a:rPr lang="en-US" sz="2500" kern="1200" dirty="0" err="1"/>
            <a:t>משאר</a:t>
          </a:r>
          <a:r>
            <a:rPr lang="en-US" sz="2500" kern="1200" dirty="0"/>
            <a:t> </a:t>
          </a:r>
          <a:r>
            <a:rPr lang="en-US" sz="2500" kern="1200" dirty="0" err="1"/>
            <a:t>הכלבים</a:t>
          </a:r>
          <a:r>
            <a:rPr lang="en-US" sz="2500" kern="1200" dirty="0"/>
            <a:t>? </a:t>
          </a:r>
          <a:r>
            <a:rPr lang="en-US" sz="2500" kern="1200" dirty="0" err="1"/>
            <a:t>האם</a:t>
          </a:r>
          <a:r>
            <a:rPr lang="en-US" sz="2500" kern="1200" dirty="0"/>
            <a:t> </a:t>
          </a:r>
          <a:r>
            <a:rPr lang="en-US" sz="2500" kern="1200" dirty="0" err="1"/>
            <a:t>חתולים</a:t>
          </a:r>
          <a:r>
            <a:rPr lang="en-US" sz="2500" kern="1200" dirty="0"/>
            <a:t> </a:t>
          </a:r>
          <a:r>
            <a:rPr lang="en-US" sz="2500" kern="1200" dirty="0" err="1"/>
            <a:t>ג'ינג'ים</a:t>
          </a:r>
          <a:r>
            <a:rPr lang="en-US" sz="2500" kern="1200" dirty="0"/>
            <a:t> </a:t>
          </a:r>
          <a:r>
            <a:rPr lang="en-US" sz="2500" kern="1200" dirty="0" err="1"/>
            <a:t>מאומצים</a:t>
          </a:r>
          <a:r>
            <a:rPr lang="en-US" sz="2500" kern="1200" dirty="0"/>
            <a:t> </a:t>
          </a:r>
          <a:r>
            <a:rPr lang="en-US" sz="2500" kern="1200" dirty="0" err="1"/>
            <a:t>לאט</a:t>
          </a:r>
          <a:r>
            <a:rPr lang="en-US" sz="2500" kern="1200" dirty="0"/>
            <a:t> </a:t>
          </a:r>
          <a:r>
            <a:rPr lang="en-US" sz="2500" kern="1200" dirty="0" err="1"/>
            <a:t>יותר</a:t>
          </a:r>
          <a:r>
            <a:rPr lang="en-US" sz="2500" kern="1200" dirty="0"/>
            <a:t>?</a:t>
          </a:r>
        </a:p>
      </dsp:txBody>
      <dsp:txXfrm>
        <a:off x="369029" y="962784"/>
        <a:ext cx="3381034" cy="20992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B8B689-0D00-44FF-9F21-86CDD5E58EE6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B021C7-4F9D-4249-B137-E0AD892A7C69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 Test </a:t>
          </a:r>
          <a:r>
            <a:rPr lang="he-IL" sz="1500" kern="1200" dirty="0"/>
            <a:t>: סידור זמני האימוץ לפי סדר ובדיקת השערה על זמן אימוץ מהיר יותר לפי גזע או צבע.</a:t>
          </a:r>
          <a:endParaRPr lang="en-US" sz="1500" kern="1200" dirty="0"/>
        </a:p>
      </dsp:txBody>
      <dsp:txXfrm>
        <a:off x="78583" y="2435142"/>
        <a:ext cx="2399612" cy="720000"/>
      </dsp:txXfrm>
    </dsp:sp>
    <dsp:sp modelId="{63B495AC-3D26-4FF9-8EAA-ABC067E64CF1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898587-8F97-42C0-86FA-02681F112EB8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Empirical CDF </a:t>
          </a:r>
          <a:r>
            <a:rPr lang="he-IL" sz="1500" kern="1200" dirty="0"/>
            <a:t>:  חישוב הפונקציה האמפירית של זמני האימוץ והשוואה ביניהם.</a:t>
          </a:r>
          <a:endParaRPr lang="en-US" sz="1500" kern="1200" dirty="0"/>
        </a:p>
      </dsp:txBody>
      <dsp:txXfrm>
        <a:off x="2898129" y="2435142"/>
        <a:ext cx="2399612" cy="720000"/>
      </dsp:txXfrm>
    </dsp:sp>
    <dsp:sp modelId="{310E469F-4026-4BC2-BA68-9E0CB4DFB928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20259D-45C2-431F-BB24-F08E9D8542FE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500" kern="1200" dirty="0"/>
            <a:t>מבחני נורמליות:  בדיקת דמיון לנורמליות והפעלת מבחנים פרמטרים(</a:t>
          </a:r>
          <a:r>
            <a:rPr lang="en-US" sz="1500" kern="1200" dirty="0"/>
            <a:t>Z-test</a:t>
          </a:r>
          <a:r>
            <a:rPr lang="he-IL" sz="1500" kern="1200" dirty="0"/>
            <a:t>).</a:t>
          </a:r>
          <a:endParaRPr lang="en-US" sz="1500" kern="1200" dirty="0"/>
        </a:p>
      </dsp:txBody>
      <dsp:txXfrm>
        <a:off x="5717674" y="2435142"/>
        <a:ext cx="2399612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C56153-8DE4-43A4-8FA9-13D8DD16BCC4}">
      <dsp:nvSpPr>
        <dsp:cNvPr id="0" name=""/>
        <dsp:cNvSpPr/>
      </dsp:nvSpPr>
      <dsp:spPr>
        <a:xfrm>
          <a:off x="5773951" y="486165"/>
          <a:ext cx="1660500" cy="1660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6BDFCA-82D1-4966-A232-AFCDB180CFEF}">
      <dsp:nvSpPr>
        <dsp:cNvPr id="0" name=""/>
        <dsp:cNvSpPr/>
      </dsp:nvSpPr>
      <dsp:spPr>
        <a:xfrm>
          <a:off x="4312176" y="2637231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kern="1200" dirty="0"/>
            <a:t>על פי ה</a:t>
          </a:r>
          <a:r>
            <a:rPr lang="en-US" sz="1700" kern="1200" dirty="0"/>
            <a:t>p-value&lt;0.05</a:t>
          </a:r>
          <a:r>
            <a:rPr lang="he-IL" sz="1700" kern="1200" dirty="0"/>
            <a:t> ניתן לראות כי יש מובהקות סטטיסטית על הבדל בעד כלבים לבנים קטנים לעומת שאר הכלבים. **בחציון!</a:t>
          </a:r>
          <a:endParaRPr lang="en-US" sz="1700" kern="1200" dirty="0"/>
        </a:p>
      </dsp:txBody>
      <dsp:txXfrm>
        <a:off x="4312176" y="2637231"/>
        <a:ext cx="3690000" cy="720000"/>
      </dsp:txXfrm>
    </dsp:sp>
    <dsp:sp modelId="{A5B5450A-B8FE-48EA-BCD4-C7782AC5E2C0}">
      <dsp:nvSpPr>
        <dsp:cNvPr id="0" name=""/>
        <dsp:cNvSpPr/>
      </dsp:nvSpPr>
      <dsp:spPr>
        <a:xfrm>
          <a:off x="1210069" y="583172"/>
          <a:ext cx="1660500" cy="1660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0AABD8-7B5F-42B5-918B-573EB9105B96}">
      <dsp:nvSpPr>
        <dsp:cNvPr id="0" name=""/>
        <dsp:cNvSpPr/>
      </dsp:nvSpPr>
      <dsp:spPr>
        <a:xfrm>
          <a:off x="195317" y="2663770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kern="1200"/>
            <a:t>בנוסף לא הייתה לנו תוצאה מובהקת נגד חתולים ג'ינג'ים</a:t>
          </a:r>
          <a:endParaRPr lang="en-US" sz="1700" kern="1200"/>
        </a:p>
      </dsp:txBody>
      <dsp:txXfrm>
        <a:off x="195317" y="2663770"/>
        <a:ext cx="369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r" rtl="1"/>
            <a:r>
              <a:rPr lang="he-IL" sz="4200" dirty="0" err="1">
                <a:solidFill>
                  <a:srgbClr val="FFFFFF"/>
                </a:solidFill>
              </a:rPr>
              <a:t>אפלייה</a:t>
            </a:r>
            <a:r>
              <a:rPr lang="he-IL" sz="4200" dirty="0">
                <a:solidFill>
                  <a:srgbClr val="FFFFFF"/>
                </a:solidFill>
              </a:rPr>
              <a:t> בזמני האימוץ של בעלי חיים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/>
            <a:r>
              <a:rPr lang="he-IL"/>
              <a:t>רועי הלל ושגיא צנציפר</a:t>
            </a:r>
            <a:endParaRPr lang="en-I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212" y="1326724"/>
            <a:ext cx="3985902" cy="994172"/>
          </a:xfrm>
        </p:spPr>
        <p:txBody>
          <a:bodyPr>
            <a:normAutofit/>
          </a:bodyPr>
          <a:lstStyle/>
          <a:p>
            <a:pPr rtl="1"/>
            <a:r>
              <a:t>נתוני המחקר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212" y="2433494"/>
            <a:ext cx="3985907" cy="2881456"/>
          </a:xfrm>
        </p:spPr>
        <p:txBody>
          <a:bodyPr anchor="t">
            <a:normAutofit/>
          </a:bodyPr>
          <a:lstStyle/>
          <a:p>
            <a:pPr algn="r" rtl="1"/>
            <a:r>
              <a:rPr lang="he-IL" sz="2400" dirty="0"/>
              <a:t>מקורות הנתונים: מאגר מידע על כלבים, חתולים, ציפורים וארנבים וזמני האימוץ שלהם.</a:t>
            </a:r>
          </a:p>
          <a:p>
            <a:pPr algn="r" rtl="1"/>
            <a:r>
              <a:rPr lang="he-IL" sz="2400" dirty="0"/>
              <a:t>דגימה: כלבים לבנים קטנים, חתולים ג'ינג'ים, </a:t>
            </a:r>
            <a:r>
              <a:rPr lang="he-IL" sz="2400" dirty="0" err="1"/>
              <a:t>וכו</a:t>
            </a:r>
            <a:r>
              <a:rPr lang="he-IL" sz="2400" dirty="0"/>
              <a:t>'.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19600" y="0"/>
            <a:ext cx="4724400" cy="4919011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0561" y="1505"/>
            <a:ext cx="4583439" cy="4762908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מלבן 3" descr="כלב">
            <a:extLst>
              <a:ext uri="{FF2B5EF4-FFF2-40B4-BE49-F238E27FC236}">
                <a16:creationId xmlns:a16="http://schemas.microsoft.com/office/drawing/2014/main" id="{55AD5C6E-6A96-16C1-8061-B5EBF3F06BDD}"/>
              </a:ext>
            </a:extLst>
          </p:cNvPr>
          <p:cNvSpPr/>
          <p:nvPr/>
        </p:nvSpPr>
        <p:spPr>
          <a:xfrm>
            <a:off x="5486471" y="327259"/>
            <a:ext cx="3294317" cy="354696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LID4096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 rtl="1"/>
            <a:r>
              <a:rPr lang="he-IL" sz="3500">
                <a:solidFill>
                  <a:srgbClr val="FFFFFF"/>
                </a:solidFill>
              </a:rPr>
              <a:t>עיקרי העבודה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A95386-1C6E-742A-9E59-7542B46E10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706189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he-IL" sz="3500">
                <a:solidFill>
                  <a:srgbClr val="FFFFFF"/>
                </a:solidFill>
              </a:rPr>
              <a:t>שאלת החקר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C26045-BBF9-C552-F12C-D4147A87FF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5427654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he-IL" sz="3500">
                <a:solidFill>
                  <a:srgbClr val="FFFFFF"/>
                </a:solidFill>
              </a:rPr>
              <a:t>שיטות המחקר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8B9CB371-E422-2D8E-E4B7-1800A4391C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992752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t>תוצאות ראשוניות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הרצנו </a:t>
            </a:r>
            <a:r>
              <a:rPr lang="en-US" dirty="0"/>
              <a:t>U-test</a:t>
            </a:r>
            <a:r>
              <a:rPr lang="he-IL" dirty="0"/>
              <a:t>:</a:t>
            </a:r>
            <a:r>
              <a:rPr lang="en-US" dirty="0"/>
              <a:t>  </a:t>
            </a:r>
            <a:r>
              <a:rPr lang="he-IL" dirty="0"/>
              <a:t>עבור כלבים לבנים קטנים </a:t>
            </a:r>
            <a:endParaRPr lang="en-US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r>
              <a:rPr lang="he-IL" dirty="0"/>
              <a:t>ועבור חתולים כתומים:</a:t>
            </a:r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D0E81183-7E80-0B58-8C73-C6ECF77C4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1273958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B22021F4-4AE1-76D3-90F1-C83A50940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41553"/>
            <a:ext cx="9144000" cy="13846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 rtl="1"/>
            <a:r>
              <a:rPr lang="he-IL" sz="3500">
                <a:solidFill>
                  <a:srgbClr val="FFFFFF"/>
                </a:solidFill>
              </a:rPr>
              <a:t>מסקנות ראשוניות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6C84C621-184E-7571-7301-B467179972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031947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t>תוצאות ראשוניות</a:t>
            </a:r>
          </a:p>
        </p:txBody>
      </p:sp>
      <p:pic>
        <p:nvPicPr>
          <p:cNvPr id="6" name="מציין מיקום תוכן 5">
            <a:extLst>
              <a:ext uri="{FF2B5EF4-FFF2-40B4-BE49-F238E27FC236}">
                <a16:creationId xmlns:a16="http://schemas.microsoft.com/office/drawing/2014/main" id="{D2E93579-0015-106E-BF57-F5179C9803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3515" y="1436569"/>
            <a:ext cx="6510826" cy="5154012"/>
          </a:xfrm>
        </p:spPr>
      </p:pic>
    </p:spTree>
    <p:extLst>
      <p:ext uri="{BB962C8B-B14F-4D97-AF65-F5344CB8AC3E}">
        <p14:creationId xmlns:p14="http://schemas.microsoft.com/office/powerpoint/2010/main" val="4146145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267832"/>
            <a:ext cx="3604497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סיכום ושאלות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75767" y="52996"/>
            <a:ext cx="4570022" cy="6805005"/>
            <a:chOff x="6101023" y="52996"/>
            <a:chExt cx="6093363" cy="6805005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Graphic 6" descr="שאלות">
            <a:extLst>
              <a:ext uri="{FF2B5EF4-FFF2-40B4-BE49-F238E27FC236}">
                <a16:creationId xmlns:a16="http://schemas.microsoft.com/office/drawing/2014/main" id="{7CE1A9C5-6FA5-C02D-9308-98E3D202C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6992" y="2216469"/>
            <a:ext cx="3106320" cy="3106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4153</TotalTime>
  <Words>206</Words>
  <Application>Microsoft Office PowerPoint</Application>
  <PresentationFormat>‫הצגה על המסך (4:3)</PresentationFormat>
  <Paragraphs>26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אפלייה בזמני האימוץ של בעלי חיים</vt:lpstr>
      <vt:lpstr>נתוני המחקר</vt:lpstr>
      <vt:lpstr>עיקרי העבודה</vt:lpstr>
      <vt:lpstr>שאלת החקר</vt:lpstr>
      <vt:lpstr>שיטות המחקר</vt:lpstr>
      <vt:lpstr>תוצאות ראשוניות</vt:lpstr>
      <vt:lpstr>מסקנות ראשוניות</vt:lpstr>
      <vt:lpstr>תוצאות ראשוניות</vt:lpstr>
      <vt:lpstr>סיכום ושאלות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sarel lieberman</dc:creator>
  <cp:keywords/>
  <dc:description>generated using python-pptx</dc:description>
  <cp:lastModifiedBy>Sarel Lieberman</cp:lastModifiedBy>
  <cp:revision>4</cp:revision>
  <dcterms:created xsi:type="dcterms:W3CDTF">2013-01-27T09:14:16Z</dcterms:created>
  <dcterms:modified xsi:type="dcterms:W3CDTF">2025-06-11T16:31:46Z</dcterms:modified>
  <cp:category/>
</cp:coreProperties>
</file>