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85" r:id="rId2"/>
    <p:sldId id="287" r:id="rId3"/>
    <p:sldId id="289" r:id="rId4"/>
    <p:sldId id="288" r:id="rId5"/>
    <p:sldId id="290" r:id="rId6"/>
    <p:sldId id="291" r:id="rId7"/>
    <p:sldId id="298" r:id="rId8"/>
    <p:sldId id="302" r:id="rId9"/>
    <p:sldId id="301" r:id="rId10"/>
    <p:sldId id="299" r:id="rId11"/>
    <p:sldId id="300" r:id="rId12"/>
    <p:sldId id="292" r:id="rId13"/>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87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5EAE28-8826-487A-8680-B90709C347DE}" type="datetimeFigureOut">
              <a:rPr lang="es-ES" smtClean="0"/>
              <a:t>19/04/2024</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3A125C-B862-4C6E-889B-3E903FAD2AC2}" type="slidenum">
              <a:rPr lang="es-ES" smtClean="0"/>
              <a:t>‹Nº›</a:t>
            </a:fld>
            <a:endParaRPr lang="es-ES"/>
          </a:p>
        </p:txBody>
      </p:sp>
    </p:spTree>
    <p:extLst>
      <p:ext uri="{BB962C8B-B14F-4D97-AF65-F5344CB8AC3E}">
        <p14:creationId xmlns:p14="http://schemas.microsoft.com/office/powerpoint/2010/main" val="33538227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1718688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DEDFC1-7A2D-40F2-8118-025864ADF2EB}"/>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FF7F7103-144D-4BD5-B102-E24226570F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0AA8A315-4517-4860-B235-40AE28E48A2E}"/>
              </a:ext>
            </a:extLst>
          </p:cNvPr>
          <p:cNvSpPr>
            <a:spLocks noGrp="1"/>
          </p:cNvSpPr>
          <p:nvPr>
            <p:ph type="dt" sz="half" idx="10"/>
          </p:nvPr>
        </p:nvSpPr>
        <p:spPr/>
        <p:txBody>
          <a:bodyPr/>
          <a:lstStyle/>
          <a:p>
            <a:fld id="{DEEA8E23-A8B3-4C9C-BE21-F3C1648F25F5}" type="datetimeFigureOut">
              <a:rPr lang="es-ES" smtClean="0"/>
              <a:t>19/04/2024</a:t>
            </a:fld>
            <a:endParaRPr lang="es-ES"/>
          </a:p>
        </p:txBody>
      </p:sp>
      <p:sp>
        <p:nvSpPr>
          <p:cNvPr id="5" name="Marcador de pie de página 4">
            <a:extLst>
              <a:ext uri="{FF2B5EF4-FFF2-40B4-BE49-F238E27FC236}">
                <a16:creationId xmlns:a16="http://schemas.microsoft.com/office/drawing/2014/main" id="{44D99025-B8AA-4EB8-B0FC-993F5FC88A1B}"/>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783BC5BC-B832-44F2-9255-9636A4651876}"/>
              </a:ext>
            </a:extLst>
          </p:cNvPr>
          <p:cNvSpPr>
            <a:spLocks noGrp="1"/>
          </p:cNvSpPr>
          <p:nvPr>
            <p:ph type="sldNum" sz="quarter" idx="12"/>
          </p:nvPr>
        </p:nvSpPr>
        <p:spPr/>
        <p:txBody>
          <a:bodyPr/>
          <a:lstStyle/>
          <a:p>
            <a:fld id="{CD9A9DE3-6997-444C-BFAF-D4D6B1849D35}" type="slidenum">
              <a:rPr lang="es-ES" smtClean="0"/>
              <a:t>‹Nº›</a:t>
            </a:fld>
            <a:endParaRPr lang="es-ES"/>
          </a:p>
        </p:txBody>
      </p:sp>
    </p:spTree>
    <p:extLst>
      <p:ext uri="{BB962C8B-B14F-4D97-AF65-F5344CB8AC3E}">
        <p14:creationId xmlns:p14="http://schemas.microsoft.com/office/powerpoint/2010/main" val="1143666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D546F1-99C1-4BA9-9E2C-DA6AF26AF01A}"/>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4B6BD651-E55C-42A8-A866-E9878C632989}"/>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C18EE7AD-3DA9-4272-8691-42DD19049A09}"/>
              </a:ext>
            </a:extLst>
          </p:cNvPr>
          <p:cNvSpPr>
            <a:spLocks noGrp="1"/>
          </p:cNvSpPr>
          <p:nvPr>
            <p:ph type="dt" sz="half" idx="10"/>
          </p:nvPr>
        </p:nvSpPr>
        <p:spPr/>
        <p:txBody>
          <a:bodyPr/>
          <a:lstStyle/>
          <a:p>
            <a:fld id="{DEEA8E23-A8B3-4C9C-BE21-F3C1648F25F5}" type="datetimeFigureOut">
              <a:rPr lang="es-ES" smtClean="0"/>
              <a:t>19/04/2024</a:t>
            </a:fld>
            <a:endParaRPr lang="es-ES"/>
          </a:p>
        </p:txBody>
      </p:sp>
      <p:sp>
        <p:nvSpPr>
          <p:cNvPr id="5" name="Marcador de pie de página 4">
            <a:extLst>
              <a:ext uri="{FF2B5EF4-FFF2-40B4-BE49-F238E27FC236}">
                <a16:creationId xmlns:a16="http://schemas.microsoft.com/office/drawing/2014/main" id="{37CB5CBC-5056-4560-8778-B44179721E4E}"/>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0ADEBC52-736B-4FB8-A418-4BAD11EFECB8}"/>
              </a:ext>
            </a:extLst>
          </p:cNvPr>
          <p:cNvSpPr>
            <a:spLocks noGrp="1"/>
          </p:cNvSpPr>
          <p:nvPr>
            <p:ph type="sldNum" sz="quarter" idx="12"/>
          </p:nvPr>
        </p:nvSpPr>
        <p:spPr/>
        <p:txBody>
          <a:bodyPr/>
          <a:lstStyle/>
          <a:p>
            <a:fld id="{CD9A9DE3-6997-444C-BFAF-D4D6B1849D35}" type="slidenum">
              <a:rPr lang="es-ES" smtClean="0"/>
              <a:t>‹Nº›</a:t>
            </a:fld>
            <a:endParaRPr lang="es-ES"/>
          </a:p>
        </p:txBody>
      </p:sp>
    </p:spTree>
    <p:extLst>
      <p:ext uri="{BB962C8B-B14F-4D97-AF65-F5344CB8AC3E}">
        <p14:creationId xmlns:p14="http://schemas.microsoft.com/office/powerpoint/2010/main" val="341240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C7726EA-F66E-4845-8CD1-921666608780}"/>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F89CD70E-5789-4F1B-B141-89BCD88DF922}"/>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BC97146B-1304-42FF-B8A5-716CF26FB213}"/>
              </a:ext>
            </a:extLst>
          </p:cNvPr>
          <p:cNvSpPr>
            <a:spLocks noGrp="1"/>
          </p:cNvSpPr>
          <p:nvPr>
            <p:ph type="dt" sz="half" idx="10"/>
          </p:nvPr>
        </p:nvSpPr>
        <p:spPr/>
        <p:txBody>
          <a:bodyPr/>
          <a:lstStyle/>
          <a:p>
            <a:fld id="{DEEA8E23-A8B3-4C9C-BE21-F3C1648F25F5}" type="datetimeFigureOut">
              <a:rPr lang="es-ES" smtClean="0"/>
              <a:t>19/04/2024</a:t>
            </a:fld>
            <a:endParaRPr lang="es-ES"/>
          </a:p>
        </p:txBody>
      </p:sp>
      <p:sp>
        <p:nvSpPr>
          <p:cNvPr id="5" name="Marcador de pie de página 4">
            <a:extLst>
              <a:ext uri="{FF2B5EF4-FFF2-40B4-BE49-F238E27FC236}">
                <a16:creationId xmlns:a16="http://schemas.microsoft.com/office/drawing/2014/main" id="{F38FF238-E818-4F13-8D1D-1FC6DA2432A1}"/>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0821B872-9B3F-4615-8764-33637DA8E015}"/>
              </a:ext>
            </a:extLst>
          </p:cNvPr>
          <p:cNvSpPr>
            <a:spLocks noGrp="1"/>
          </p:cNvSpPr>
          <p:nvPr>
            <p:ph type="sldNum" sz="quarter" idx="12"/>
          </p:nvPr>
        </p:nvSpPr>
        <p:spPr/>
        <p:txBody>
          <a:bodyPr/>
          <a:lstStyle/>
          <a:p>
            <a:fld id="{CD9A9DE3-6997-444C-BFAF-D4D6B1849D35}" type="slidenum">
              <a:rPr lang="es-ES" smtClean="0"/>
              <a:t>‹Nº›</a:t>
            </a:fld>
            <a:endParaRPr lang="es-ES"/>
          </a:p>
        </p:txBody>
      </p:sp>
    </p:spTree>
    <p:extLst>
      <p:ext uri="{BB962C8B-B14F-4D97-AF65-F5344CB8AC3E}">
        <p14:creationId xmlns:p14="http://schemas.microsoft.com/office/powerpoint/2010/main" val="33310473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solidFill>
          <a:schemeClr val="dk1"/>
        </a:solidFill>
        <a:effectLst/>
      </p:bgPr>
    </p:bg>
    <p:spTree>
      <p:nvGrpSpPr>
        <p:cNvPr id="1" name="Shape 41"/>
        <p:cNvGrpSpPr/>
        <p:nvPr/>
      </p:nvGrpSpPr>
      <p:grpSpPr>
        <a:xfrm>
          <a:off x="0" y="0"/>
          <a:ext cx="0" cy="0"/>
          <a:chOff x="0" y="0"/>
          <a:chExt cx="0" cy="0"/>
        </a:xfrm>
      </p:grpSpPr>
      <p:sp>
        <p:nvSpPr>
          <p:cNvPr id="42" name="Google Shape;42;p9"/>
          <p:cNvSpPr/>
          <p:nvPr/>
        </p:nvSpPr>
        <p:spPr>
          <a:xfrm>
            <a:off x="6096000" y="233"/>
            <a:ext cx="6096000" cy="6858000"/>
          </a:xfrm>
          <a:prstGeom prst="rect">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43" name="Google Shape;43;p9"/>
          <p:cNvCxnSpPr/>
          <p:nvPr/>
        </p:nvCxnSpPr>
        <p:spPr>
          <a:xfrm>
            <a:off x="6706233" y="5994000"/>
            <a:ext cx="769600" cy="0"/>
          </a:xfrm>
          <a:prstGeom prst="straightConnector1">
            <a:avLst/>
          </a:prstGeom>
          <a:noFill/>
          <a:ln w="19050" cap="flat" cmpd="sng">
            <a:solidFill>
              <a:schemeClr val="dk1"/>
            </a:solidFill>
            <a:prstDash val="lgDash"/>
            <a:round/>
            <a:headEnd type="none" w="sm" len="sm"/>
            <a:tailEnd type="none" w="sm" len="sm"/>
          </a:ln>
        </p:spPr>
      </p:cxnSp>
      <p:sp>
        <p:nvSpPr>
          <p:cNvPr id="44" name="Google Shape;44;p9"/>
          <p:cNvSpPr txBox="1">
            <a:spLocks noGrp="1"/>
          </p:cNvSpPr>
          <p:nvPr>
            <p:ph type="title"/>
          </p:nvPr>
        </p:nvSpPr>
        <p:spPr>
          <a:xfrm>
            <a:off x="354000" y="1438333"/>
            <a:ext cx="5393600" cy="23856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4600"/>
              <a:buNone/>
              <a:defRPr sz="6133">
                <a:solidFill>
                  <a:schemeClr val="lt1"/>
                </a:solidFill>
              </a:defRPr>
            </a:lvl1pPr>
            <a:lvl2pPr lvl="1" algn="ctr">
              <a:spcBef>
                <a:spcPts val="0"/>
              </a:spcBef>
              <a:spcAft>
                <a:spcPts val="0"/>
              </a:spcAft>
              <a:buClr>
                <a:schemeClr val="lt1"/>
              </a:buClr>
              <a:buSzPts val="4600"/>
              <a:buNone/>
              <a:defRPr sz="6133">
                <a:solidFill>
                  <a:schemeClr val="lt1"/>
                </a:solidFill>
              </a:defRPr>
            </a:lvl2pPr>
            <a:lvl3pPr lvl="2" algn="ctr">
              <a:spcBef>
                <a:spcPts val="0"/>
              </a:spcBef>
              <a:spcAft>
                <a:spcPts val="0"/>
              </a:spcAft>
              <a:buClr>
                <a:schemeClr val="lt1"/>
              </a:buClr>
              <a:buSzPts val="4600"/>
              <a:buNone/>
              <a:defRPr sz="6133">
                <a:solidFill>
                  <a:schemeClr val="lt1"/>
                </a:solidFill>
              </a:defRPr>
            </a:lvl3pPr>
            <a:lvl4pPr lvl="3" algn="ctr">
              <a:spcBef>
                <a:spcPts val="0"/>
              </a:spcBef>
              <a:spcAft>
                <a:spcPts val="0"/>
              </a:spcAft>
              <a:buClr>
                <a:schemeClr val="lt1"/>
              </a:buClr>
              <a:buSzPts val="4600"/>
              <a:buNone/>
              <a:defRPr sz="6133">
                <a:solidFill>
                  <a:schemeClr val="lt1"/>
                </a:solidFill>
              </a:defRPr>
            </a:lvl4pPr>
            <a:lvl5pPr lvl="4" algn="ctr">
              <a:spcBef>
                <a:spcPts val="0"/>
              </a:spcBef>
              <a:spcAft>
                <a:spcPts val="0"/>
              </a:spcAft>
              <a:buClr>
                <a:schemeClr val="lt1"/>
              </a:buClr>
              <a:buSzPts val="4600"/>
              <a:buNone/>
              <a:defRPr sz="6133">
                <a:solidFill>
                  <a:schemeClr val="lt1"/>
                </a:solidFill>
              </a:defRPr>
            </a:lvl5pPr>
            <a:lvl6pPr lvl="5" algn="ctr">
              <a:spcBef>
                <a:spcPts val="0"/>
              </a:spcBef>
              <a:spcAft>
                <a:spcPts val="0"/>
              </a:spcAft>
              <a:buClr>
                <a:schemeClr val="lt1"/>
              </a:buClr>
              <a:buSzPts val="4600"/>
              <a:buNone/>
              <a:defRPr sz="6133">
                <a:solidFill>
                  <a:schemeClr val="lt1"/>
                </a:solidFill>
              </a:defRPr>
            </a:lvl6pPr>
            <a:lvl7pPr lvl="6" algn="ctr">
              <a:spcBef>
                <a:spcPts val="0"/>
              </a:spcBef>
              <a:spcAft>
                <a:spcPts val="0"/>
              </a:spcAft>
              <a:buClr>
                <a:schemeClr val="lt1"/>
              </a:buClr>
              <a:buSzPts val="4600"/>
              <a:buNone/>
              <a:defRPr sz="6133">
                <a:solidFill>
                  <a:schemeClr val="lt1"/>
                </a:solidFill>
              </a:defRPr>
            </a:lvl7pPr>
            <a:lvl8pPr lvl="7" algn="ctr">
              <a:spcBef>
                <a:spcPts val="0"/>
              </a:spcBef>
              <a:spcAft>
                <a:spcPts val="0"/>
              </a:spcAft>
              <a:buClr>
                <a:schemeClr val="lt1"/>
              </a:buClr>
              <a:buSzPts val="4600"/>
              <a:buNone/>
              <a:defRPr sz="6133">
                <a:solidFill>
                  <a:schemeClr val="lt1"/>
                </a:solidFill>
              </a:defRPr>
            </a:lvl8pPr>
            <a:lvl9pPr lvl="8" algn="ctr">
              <a:spcBef>
                <a:spcPts val="0"/>
              </a:spcBef>
              <a:spcAft>
                <a:spcPts val="0"/>
              </a:spcAft>
              <a:buClr>
                <a:schemeClr val="lt1"/>
              </a:buClr>
              <a:buSzPts val="4600"/>
              <a:buNone/>
              <a:defRPr sz="6133">
                <a:solidFill>
                  <a:schemeClr val="lt1"/>
                </a:solidFill>
              </a:defRPr>
            </a:lvl9pPr>
          </a:lstStyle>
          <a:p>
            <a:endParaRPr/>
          </a:p>
        </p:txBody>
      </p:sp>
      <p:sp>
        <p:nvSpPr>
          <p:cNvPr id="45" name="Google Shape;45;p9"/>
          <p:cNvSpPr txBox="1">
            <a:spLocks noGrp="1"/>
          </p:cNvSpPr>
          <p:nvPr>
            <p:ph type="subTitle" idx="1"/>
          </p:nvPr>
        </p:nvSpPr>
        <p:spPr>
          <a:xfrm>
            <a:off x="354000" y="3895201"/>
            <a:ext cx="5393600" cy="17940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900"/>
              <a:buNone/>
              <a:defRPr sz="2533">
                <a:solidFill>
                  <a:schemeClr val="lt1"/>
                </a:solidFill>
              </a:defRPr>
            </a:lvl1pPr>
            <a:lvl2pPr lvl="1" algn="ctr">
              <a:lnSpc>
                <a:spcPct val="100000"/>
              </a:lnSpc>
              <a:spcBef>
                <a:spcPts val="0"/>
              </a:spcBef>
              <a:spcAft>
                <a:spcPts val="0"/>
              </a:spcAft>
              <a:buClr>
                <a:schemeClr val="lt1"/>
              </a:buClr>
              <a:buSzPts val="1900"/>
              <a:buNone/>
              <a:defRPr sz="2533">
                <a:solidFill>
                  <a:schemeClr val="lt1"/>
                </a:solidFill>
              </a:defRPr>
            </a:lvl2pPr>
            <a:lvl3pPr lvl="2" algn="ctr">
              <a:lnSpc>
                <a:spcPct val="100000"/>
              </a:lnSpc>
              <a:spcBef>
                <a:spcPts val="0"/>
              </a:spcBef>
              <a:spcAft>
                <a:spcPts val="0"/>
              </a:spcAft>
              <a:buClr>
                <a:schemeClr val="lt1"/>
              </a:buClr>
              <a:buSzPts val="1900"/>
              <a:buNone/>
              <a:defRPr sz="2533">
                <a:solidFill>
                  <a:schemeClr val="lt1"/>
                </a:solidFill>
              </a:defRPr>
            </a:lvl3pPr>
            <a:lvl4pPr lvl="3" algn="ctr">
              <a:lnSpc>
                <a:spcPct val="100000"/>
              </a:lnSpc>
              <a:spcBef>
                <a:spcPts val="0"/>
              </a:spcBef>
              <a:spcAft>
                <a:spcPts val="0"/>
              </a:spcAft>
              <a:buClr>
                <a:schemeClr val="lt1"/>
              </a:buClr>
              <a:buSzPts val="1900"/>
              <a:buNone/>
              <a:defRPr sz="2533">
                <a:solidFill>
                  <a:schemeClr val="lt1"/>
                </a:solidFill>
              </a:defRPr>
            </a:lvl4pPr>
            <a:lvl5pPr lvl="4" algn="ctr">
              <a:lnSpc>
                <a:spcPct val="100000"/>
              </a:lnSpc>
              <a:spcBef>
                <a:spcPts val="0"/>
              </a:spcBef>
              <a:spcAft>
                <a:spcPts val="0"/>
              </a:spcAft>
              <a:buClr>
                <a:schemeClr val="lt1"/>
              </a:buClr>
              <a:buSzPts val="1900"/>
              <a:buNone/>
              <a:defRPr sz="2533">
                <a:solidFill>
                  <a:schemeClr val="lt1"/>
                </a:solidFill>
              </a:defRPr>
            </a:lvl5pPr>
            <a:lvl6pPr lvl="5" algn="ctr">
              <a:lnSpc>
                <a:spcPct val="100000"/>
              </a:lnSpc>
              <a:spcBef>
                <a:spcPts val="0"/>
              </a:spcBef>
              <a:spcAft>
                <a:spcPts val="0"/>
              </a:spcAft>
              <a:buClr>
                <a:schemeClr val="lt1"/>
              </a:buClr>
              <a:buSzPts val="1900"/>
              <a:buNone/>
              <a:defRPr sz="2533">
                <a:solidFill>
                  <a:schemeClr val="lt1"/>
                </a:solidFill>
              </a:defRPr>
            </a:lvl6pPr>
            <a:lvl7pPr lvl="6" algn="ctr">
              <a:lnSpc>
                <a:spcPct val="100000"/>
              </a:lnSpc>
              <a:spcBef>
                <a:spcPts val="0"/>
              </a:spcBef>
              <a:spcAft>
                <a:spcPts val="0"/>
              </a:spcAft>
              <a:buClr>
                <a:schemeClr val="lt1"/>
              </a:buClr>
              <a:buSzPts val="1900"/>
              <a:buNone/>
              <a:defRPr sz="2533">
                <a:solidFill>
                  <a:schemeClr val="lt1"/>
                </a:solidFill>
              </a:defRPr>
            </a:lvl7pPr>
            <a:lvl8pPr lvl="7" algn="ctr">
              <a:lnSpc>
                <a:spcPct val="100000"/>
              </a:lnSpc>
              <a:spcBef>
                <a:spcPts val="0"/>
              </a:spcBef>
              <a:spcAft>
                <a:spcPts val="0"/>
              </a:spcAft>
              <a:buClr>
                <a:schemeClr val="lt1"/>
              </a:buClr>
              <a:buSzPts val="1900"/>
              <a:buNone/>
              <a:defRPr sz="2533">
                <a:solidFill>
                  <a:schemeClr val="lt1"/>
                </a:solidFill>
              </a:defRPr>
            </a:lvl8pPr>
            <a:lvl9pPr lvl="8" algn="ctr">
              <a:lnSpc>
                <a:spcPct val="100000"/>
              </a:lnSpc>
              <a:spcBef>
                <a:spcPts val="0"/>
              </a:spcBef>
              <a:spcAft>
                <a:spcPts val="0"/>
              </a:spcAft>
              <a:buClr>
                <a:schemeClr val="lt1"/>
              </a:buClr>
              <a:buSzPts val="1900"/>
              <a:buNone/>
              <a:defRPr sz="2533">
                <a:solidFill>
                  <a:schemeClr val="lt1"/>
                </a:solidFill>
              </a:defRPr>
            </a:lvl9pPr>
          </a:lstStyle>
          <a:p>
            <a:endParaRPr/>
          </a:p>
        </p:txBody>
      </p:sp>
      <p:sp>
        <p:nvSpPr>
          <p:cNvPr id="46" name="Google Shape;46;p9"/>
          <p:cNvSpPr txBox="1">
            <a:spLocks noGrp="1"/>
          </p:cNvSpPr>
          <p:nvPr>
            <p:ph type="body" idx="2"/>
          </p:nvPr>
        </p:nvSpPr>
        <p:spPr>
          <a:xfrm>
            <a:off x="6586000" y="965600"/>
            <a:ext cx="5116000" cy="4926800"/>
          </a:xfrm>
          <a:prstGeom prst="rect">
            <a:avLst/>
          </a:prstGeom>
        </p:spPr>
        <p:txBody>
          <a:bodyPr spcFirstLastPara="1" wrap="square" lIns="91425" tIns="91425" rIns="91425" bIns="91425" anchor="ctr"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47" name="Google Shape;47;p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s-ES" smtClean="0"/>
              <a:pPr/>
              <a:t>‹Nº›</a:t>
            </a:fld>
            <a:endParaRPr lang="es-ES"/>
          </a:p>
        </p:txBody>
      </p:sp>
    </p:spTree>
    <p:extLst>
      <p:ext uri="{BB962C8B-B14F-4D97-AF65-F5344CB8AC3E}">
        <p14:creationId xmlns:p14="http://schemas.microsoft.com/office/powerpoint/2010/main" val="3950070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cxnSp>
        <p:nvCxnSpPr>
          <p:cNvPr id="20" name="Google Shape;20;p4"/>
          <p:cNvCxnSpPr/>
          <p:nvPr/>
        </p:nvCxnSpPr>
        <p:spPr>
          <a:xfrm>
            <a:off x="572267" y="1700769"/>
            <a:ext cx="818800" cy="0"/>
          </a:xfrm>
          <a:prstGeom prst="straightConnector1">
            <a:avLst/>
          </a:prstGeom>
          <a:noFill/>
          <a:ln w="19050" cap="flat" cmpd="sng">
            <a:solidFill>
              <a:schemeClr val="dk2"/>
            </a:solidFill>
            <a:prstDash val="lgDash"/>
            <a:round/>
            <a:headEnd type="none" w="sm" len="sm"/>
            <a:tailEnd type="none" w="sm" len="sm"/>
          </a:ln>
        </p:spPr>
      </p:cxnSp>
      <p:sp>
        <p:nvSpPr>
          <p:cNvPr id="21" name="Google Shape;21;p4"/>
          <p:cNvSpPr txBox="1">
            <a:spLocks noGrp="1"/>
          </p:cNvSpPr>
          <p:nvPr>
            <p:ph type="title"/>
          </p:nvPr>
        </p:nvSpPr>
        <p:spPr>
          <a:xfrm>
            <a:off x="415600" y="496667"/>
            <a:ext cx="11360800" cy="9780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415600" y="1958433"/>
            <a:ext cx="11360800" cy="4133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23" name="Google Shape;23;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s-ES" smtClean="0"/>
              <a:pPr/>
              <a:t>‹Nº›</a:t>
            </a:fld>
            <a:endParaRPr lang="es-ES"/>
          </a:p>
        </p:txBody>
      </p:sp>
    </p:spTree>
    <p:extLst>
      <p:ext uri="{BB962C8B-B14F-4D97-AF65-F5344CB8AC3E}">
        <p14:creationId xmlns:p14="http://schemas.microsoft.com/office/powerpoint/2010/main" val="4050399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4F6292-CEE9-44BF-B6B5-A0E17FA02837}"/>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83AF82AF-0FAA-4352-8099-E0ED9EA81BD3}"/>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6054E8DA-DEBD-4BAC-B074-36F693CFCAE1}"/>
              </a:ext>
            </a:extLst>
          </p:cNvPr>
          <p:cNvSpPr>
            <a:spLocks noGrp="1"/>
          </p:cNvSpPr>
          <p:nvPr>
            <p:ph type="dt" sz="half" idx="10"/>
          </p:nvPr>
        </p:nvSpPr>
        <p:spPr/>
        <p:txBody>
          <a:bodyPr/>
          <a:lstStyle/>
          <a:p>
            <a:fld id="{DEEA8E23-A8B3-4C9C-BE21-F3C1648F25F5}" type="datetimeFigureOut">
              <a:rPr lang="es-ES" smtClean="0"/>
              <a:t>19/04/2024</a:t>
            </a:fld>
            <a:endParaRPr lang="es-ES"/>
          </a:p>
        </p:txBody>
      </p:sp>
      <p:sp>
        <p:nvSpPr>
          <p:cNvPr id="5" name="Marcador de pie de página 4">
            <a:extLst>
              <a:ext uri="{FF2B5EF4-FFF2-40B4-BE49-F238E27FC236}">
                <a16:creationId xmlns:a16="http://schemas.microsoft.com/office/drawing/2014/main" id="{54D5CCB4-AF5E-4E8C-87E7-8E257013F70A}"/>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34D018EF-37FC-4D37-A086-101DBC384D5A}"/>
              </a:ext>
            </a:extLst>
          </p:cNvPr>
          <p:cNvSpPr>
            <a:spLocks noGrp="1"/>
          </p:cNvSpPr>
          <p:nvPr>
            <p:ph type="sldNum" sz="quarter" idx="12"/>
          </p:nvPr>
        </p:nvSpPr>
        <p:spPr/>
        <p:txBody>
          <a:bodyPr/>
          <a:lstStyle/>
          <a:p>
            <a:fld id="{CD9A9DE3-6997-444C-BFAF-D4D6B1849D35}" type="slidenum">
              <a:rPr lang="es-ES" smtClean="0"/>
              <a:t>‹Nº›</a:t>
            </a:fld>
            <a:endParaRPr lang="es-ES"/>
          </a:p>
        </p:txBody>
      </p:sp>
    </p:spTree>
    <p:extLst>
      <p:ext uri="{BB962C8B-B14F-4D97-AF65-F5344CB8AC3E}">
        <p14:creationId xmlns:p14="http://schemas.microsoft.com/office/powerpoint/2010/main" val="1314934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6D5F8F-1251-40B1-8105-9D06E7BCB07B}"/>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1F16818E-11B3-498A-94A4-D27DAEF6E1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B454C9D7-5C3B-43E5-9414-506219FD8065}"/>
              </a:ext>
            </a:extLst>
          </p:cNvPr>
          <p:cNvSpPr>
            <a:spLocks noGrp="1"/>
          </p:cNvSpPr>
          <p:nvPr>
            <p:ph type="dt" sz="half" idx="10"/>
          </p:nvPr>
        </p:nvSpPr>
        <p:spPr/>
        <p:txBody>
          <a:bodyPr/>
          <a:lstStyle/>
          <a:p>
            <a:fld id="{DEEA8E23-A8B3-4C9C-BE21-F3C1648F25F5}" type="datetimeFigureOut">
              <a:rPr lang="es-ES" smtClean="0"/>
              <a:t>19/04/2024</a:t>
            </a:fld>
            <a:endParaRPr lang="es-ES"/>
          </a:p>
        </p:txBody>
      </p:sp>
      <p:sp>
        <p:nvSpPr>
          <p:cNvPr id="5" name="Marcador de pie de página 4">
            <a:extLst>
              <a:ext uri="{FF2B5EF4-FFF2-40B4-BE49-F238E27FC236}">
                <a16:creationId xmlns:a16="http://schemas.microsoft.com/office/drawing/2014/main" id="{1D73C8D4-10E9-4831-BDE4-13204CF08538}"/>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C1415924-44C5-4E5A-932A-3B5A5E52E30D}"/>
              </a:ext>
            </a:extLst>
          </p:cNvPr>
          <p:cNvSpPr>
            <a:spLocks noGrp="1"/>
          </p:cNvSpPr>
          <p:nvPr>
            <p:ph type="sldNum" sz="quarter" idx="12"/>
          </p:nvPr>
        </p:nvSpPr>
        <p:spPr/>
        <p:txBody>
          <a:bodyPr/>
          <a:lstStyle/>
          <a:p>
            <a:fld id="{CD9A9DE3-6997-444C-BFAF-D4D6B1849D35}" type="slidenum">
              <a:rPr lang="es-ES" smtClean="0"/>
              <a:t>‹Nº›</a:t>
            </a:fld>
            <a:endParaRPr lang="es-ES"/>
          </a:p>
        </p:txBody>
      </p:sp>
    </p:spTree>
    <p:extLst>
      <p:ext uri="{BB962C8B-B14F-4D97-AF65-F5344CB8AC3E}">
        <p14:creationId xmlns:p14="http://schemas.microsoft.com/office/powerpoint/2010/main" val="1488719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21D28A-2358-426C-885C-D0C9F8B77693}"/>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5663B1AD-309C-4583-9659-3F2EFF31D90F}"/>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7A1ACF46-050B-4E5D-B1DA-3454B2140936}"/>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C609DC99-7B52-4CC4-B7D9-CAD693C36A08}"/>
              </a:ext>
            </a:extLst>
          </p:cNvPr>
          <p:cNvSpPr>
            <a:spLocks noGrp="1"/>
          </p:cNvSpPr>
          <p:nvPr>
            <p:ph type="dt" sz="half" idx="10"/>
          </p:nvPr>
        </p:nvSpPr>
        <p:spPr/>
        <p:txBody>
          <a:bodyPr/>
          <a:lstStyle/>
          <a:p>
            <a:fld id="{DEEA8E23-A8B3-4C9C-BE21-F3C1648F25F5}" type="datetimeFigureOut">
              <a:rPr lang="es-ES" smtClean="0"/>
              <a:t>19/04/2024</a:t>
            </a:fld>
            <a:endParaRPr lang="es-ES"/>
          </a:p>
        </p:txBody>
      </p:sp>
      <p:sp>
        <p:nvSpPr>
          <p:cNvPr id="6" name="Marcador de pie de página 5">
            <a:extLst>
              <a:ext uri="{FF2B5EF4-FFF2-40B4-BE49-F238E27FC236}">
                <a16:creationId xmlns:a16="http://schemas.microsoft.com/office/drawing/2014/main" id="{C66D1481-6373-4510-8CC5-61976A1DDD18}"/>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340B7721-4805-4B75-AD91-E9B6E3945F01}"/>
              </a:ext>
            </a:extLst>
          </p:cNvPr>
          <p:cNvSpPr>
            <a:spLocks noGrp="1"/>
          </p:cNvSpPr>
          <p:nvPr>
            <p:ph type="sldNum" sz="quarter" idx="12"/>
          </p:nvPr>
        </p:nvSpPr>
        <p:spPr/>
        <p:txBody>
          <a:bodyPr/>
          <a:lstStyle/>
          <a:p>
            <a:fld id="{CD9A9DE3-6997-444C-BFAF-D4D6B1849D35}" type="slidenum">
              <a:rPr lang="es-ES" smtClean="0"/>
              <a:t>‹Nº›</a:t>
            </a:fld>
            <a:endParaRPr lang="es-ES"/>
          </a:p>
        </p:txBody>
      </p:sp>
    </p:spTree>
    <p:extLst>
      <p:ext uri="{BB962C8B-B14F-4D97-AF65-F5344CB8AC3E}">
        <p14:creationId xmlns:p14="http://schemas.microsoft.com/office/powerpoint/2010/main" val="378930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FBFC1D-FAD3-495B-831B-F4A44143E19F}"/>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6C31B751-5C7F-412C-BF85-7C28595D40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D2691321-65B7-4ABE-A18C-EDCB0AF823EC}"/>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BFD3A873-FBCB-4FA4-A39B-18CA5181A3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150B9C13-E7DF-4013-A3B4-17EB80060261}"/>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DCB9DB3A-9688-4665-A22F-F4544D67D332}"/>
              </a:ext>
            </a:extLst>
          </p:cNvPr>
          <p:cNvSpPr>
            <a:spLocks noGrp="1"/>
          </p:cNvSpPr>
          <p:nvPr>
            <p:ph type="dt" sz="half" idx="10"/>
          </p:nvPr>
        </p:nvSpPr>
        <p:spPr/>
        <p:txBody>
          <a:bodyPr/>
          <a:lstStyle/>
          <a:p>
            <a:fld id="{DEEA8E23-A8B3-4C9C-BE21-F3C1648F25F5}" type="datetimeFigureOut">
              <a:rPr lang="es-ES" smtClean="0"/>
              <a:t>19/04/2024</a:t>
            </a:fld>
            <a:endParaRPr lang="es-ES"/>
          </a:p>
        </p:txBody>
      </p:sp>
      <p:sp>
        <p:nvSpPr>
          <p:cNvPr id="8" name="Marcador de pie de página 7">
            <a:extLst>
              <a:ext uri="{FF2B5EF4-FFF2-40B4-BE49-F238E27FC236}">
                <a16:creationId xmlns:a16="http://schemas.microsoft.com/office/drawing/2014/main" id="{F9D4925C-374F-4EFF-BD4A-BB5984DF2894}"/>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C8C5832F-DF13-4A8C-8E70-7FACD4DE791E}"/>
              </a:ext>
            </a:extLst>
          </p:cNvPr>
          <p:cNvSpPr>
            <a:spLocks noGrp="1"/>
          </p:cNvSpPr>
          <p:nvPr>
            <p:ph type="sldNum" sz="quarter" idx="12"/>
          </p:nvPr>
        </p:nvSpPr>
        <p:spPr/>
        <p:txBody>
          <a:bodyPr/>
          <a:lstStyle/>
          <a:p>
            <a:fld id="{CD9A9DE3-6997-444C-BFAF-D4D6B1849D35}" type="slidenum">
              <a:rPr lang="es-ES" smtClean="0"/>
              <a:t>‹Nº›</a:t>
            </a:fld>
            <a:endParaRPr lang="es-ES"/>
          </a:p>
        </p:txBody>
      </p:sp>
    </p:spTree>
    <p:extLst>
      <p:ext uri="{BB962C8B-B14F-4D97-AF65-F5344CB8AC3E}">
        <p14:creationId xmlns:p14="http://schemas.microsoft.com/office/powerpoint/2010/main" val="651218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4729E2-ECBA-477D-AD24-985CD74CB1B9}"/>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B598C67A-C4D0-4F69-AA82-7693DECB7461}"/>
              </a:ext>
            </a:extLst>
          </p:cNvPr>
          <p:cNvSpPr>
            <a:spLocks noGrp="1"/>
          </p:cNvSpPr>
          <p:nvPr>
            <p:ph type="dt" sz="half" idx="10"/>
          </p:nvPr>
        </p:nvSpPr>
        <p:spPr/>
        <p:txBody>
          <a:bodyPr/>
          <a:lstStyle/>
          <a:p>
            <a:fld id="{DEEA8E23-A8B3-4C9C-BE21-F3C1648F25F5}" type="datetimeFigureOut">
              <a:rPr lang="es-ES" smtClean="0"/>
              <a:t>19/04/2024</a:t>
            </a:fld>
            <a:endParaRPr lang="es-ES"/>
          </a:p>
        </p:txBody>
      </p:sp>
      <p:sp>
        <p:nvSpPr>
          <p:cNvPr id="4" name="Marcador de pie de página 3">
            <a:extLst>
              <a:ext uri="{FF2B5EF4-FFF2-40B4-BE49-F238E27FC236}">
                <a16:creationId xmlns:a16="http://schemas.microsoft.com/office/drawing/2014/main" id="{10E439CC-99FC-4CC6-AD8F-935F1B7CDC75}"/>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D23C5764-786D-4CC8-9D18-C6FCBF305330}"/>
              </a:ext>
            </a:extLst>
          </p:cNvPr>
          <p:cNvSpPr>
            <a:spLocks noGrp="1"/>
          </p:cNvSpPr>
          <p:nvPr>
            <p:ph type="sldNum" sz="quarter" idx="12"/>
          </p:nvPr>
        </p:nvSpPr>
        <p:spPr/>
        <p:txBody>
          <a:bodyPr/>
          <a:lstStyle/>
          <a:p>
            <a:fld id="{CD9A9DE3-6997-444C-BFAF-D4D6B1849D35}" type="slidenum">
              <a:rPr lang="es-ES" smtClean="0"/>
              <a:t>‹Nº›</a:t>
            </a:fld>
            <a:endParaRPr lang="es-ES"/>
          </a:p>
        </p:txBody>
      </p:sp>
    </p:spTree>
    <p:extLst>
      <p:ext uri="{BB962C8B-B14F-4D97-AF65-F5344CB8AC3E}">
        <p14:creationId xmlns:p14="http://schemas.microsoft.com/office/powerpoint/2010/main" val="3709481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6EEC45BD-203F-4235-88DE-8AE5FC6A4D01}"/>
              </a:ext>
            </a:extLst>
          </p:cNvPr>
          <p:cNvSpPr>
            <a:spLocks noGrp="1"/>
          </p:cNvSpPr>
          <p:nvPr>
            <p:ph type="dt" sz="half" idx="10"/>
          </p:nvPr>
        </p:nvSpPr>
        <p:spPr/>
        <p:txBody>
          <a:bodyPr/>
          <a:lstStyle/>
          <a:p>
            <a:fld id="{DEEA8E23-A8B3-4C9C-BE21-F3C1648F25F5}" type="datetimeFigureOut">
              <a:rPr lang="es-ES" smtClean="0"/>
              <a:t>19/04/2024</a:t>
            </a:fld>
            <a:endParaRPr lang="es-ES"/>
          </a:p>
        </p:txBody>
      </p:sp>
      <p:sp>
        <p:nvSpPr>
          <p:cNvPr id="3" name="Marcador de pie de página 2">
            <a:extLst>
              <a:ext uri="{FF2B5EF4-FFF2-40B4-BE49-F238E27FC236}">
                <a16:creationId xmlns:a16="http://schemas.microsoft.com/office/drawing/2014/main" id="{368359BB-4A21-4FAC-A834-11640AA42AD6}"/>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B50ED59F-08F7-4A71-B2B6-5885E728F299}"/>
              </a:ext>
            </a:extLst>
          </p:cNvPr>
          <p:cNvSpPr>
            <a:spLocks noGrp="1"/>
          </p:cNvSpPr>
          <p:nvPr>
            <p:ph type="sldNum" sz="quarter" idx="12"/>
          </p:nvPr>
        </p:nvSpPr>
        <p:spPr/>
        <p:txBody>
          <a:bodyPr/>
          <a:lstStyle/>
          <a:p>
            <a:fld id="{CD9A9DE3-6997-444C-BFAF-D4D6B1849D35}" type="slidenum">
              <a:rPr lang="es-ES" smtClean="0"/>
              <a:t>‹Nº›</a:t>
            </a:fld>
            <a:endParaRPr lang="es-ES"/>
          </a:p>
        </p:txBody>
      </p:sp>
    </p:spTree>
    <p:extLst>
      <p:ext uri="{BB962C8B-B14F-4D97-AF65-F5344CB8AC3E}">
        <p14:creationId xmlns:p14="http://schemas.microsoft.com/office/powerpoint/2010/main" val="876659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455CC0-EEB3-455D-BABD-97BAB7C61DA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93C6D70B-80C9-41A2-91E2-4356A56955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93EDDE3C-4FF2-4D67-BB66-E5573C6C85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7D4DDB1-6F31-4D3D-99A6-0ACA34515D4A}"/>
              </a:ext>
            </a:extLst>
          </p:cNvPr>
          <p:cNvSpPr>
            <a:spLocks noGrp="1"/>
          </p:cNvSpPr>
          <p:nvPr>
            <p:ph type="dt" sz="half" idx="10"/>
          </p:nvPr>
        </p:nvSpPr>
        <p:spPr/>
        <p:txBody>
          <a:bodyPr/>
          <a:lstStyle/>
          <a:p>
            <a:fld id="{DEEA8E23-A8B3-4C9C-BE21-F3C1648F25F5}" type="datetimeFigureOut">
              <a:rPr lang="es-ES" smtClean="0"/>
              <a:t>19/04/2024</a:t>
            </a:fld>
            <a:endParaRPr lang="es-ES"/>
          </a:p>
        </p:txBody>
      </p:sp>
      <p:sp>
        <p:nvSpPr>
          <p:cNvPr id="6" name="Marcador de pie de página 5">
            <a:extLst>
              <a:ext uri="{FF2B5EF4-FFF2-40B4-BE49-F238E27FC236}">
                <a16:creationId xmlns:a16="http://schemas.microsoft.com/office/drawing/2014/main" id="{2041723D-705A-4566-9649-C5344769C2B7}"/>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5339F268-E155-4E1F-B2DE-46B640E08E82}"/>
              </a:ext>
            </a:extLst>
          </p:cNvPr>
          <p:cNvSpPr>
            <a:spLocks noGrp="1"/>
          </p:cNvSpPr>
          <p:nvPr>
            <p:ph type="sldNum" sz="quarter" idx="12"/>
          </p:nvPr>
        </p:nvSpPr>
        <p:spPr/>
        <p:txBody>
          <a:bodyPr/>
          <a:lstStyle/>
          <a:p>
            <a:fld id="{CD9A9DE3-6997-444C-BFAF-D4D6B1849D35}" type="slidenum">
              <a:rPr lang="es-ES" smtClean="0"/>
              <a:t>‹Nº›</a:t>
            </a:fld>
            <a:endParaRPr lang="es-ES"/>
          </a:p>
        </p:txBody>
      </p:sp>
    </p:spTree>
    <p:extLst>
      <p:ext uri="{BB962C8B-B14F-4D97-AF65-F5344CB8AC3E}">
        <p14:creationId xmlns:p14="http://schemas.microsoft.com/office/powerpoint/2010/main" val="660914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B5B5F5-955B-445F-B9A0-8540ABC1644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A026B6A0-68F2-435F-A1E4-63318B0E40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FAFD23F7-FDB2-4AD0-9D13-D043831F2D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D443F60-0571-459A-963E-51AF283EE4AF}"/>
              </a:ext>
            </a:extLst>
          </p:cNvPr>
          <p:cNvSpPr>
            <a:spLocks noGrp="1"/>
          </p:cNvSpPr>
          <p:nvPr>
            <p:ph type="dt" sz="half" idx="10"/>
          </p:nvPr>
        </p:nvSpPr>
        <p:spPr/>
        <p:txBody>
          <a:bodyPr/>
          <a:lstStyle/>
          <a:p>
            <a:fld id="{DEEA8E23-A8B3-4C9C-BE21-F3C1648F25F5}" type="datetimeFigureOut">
              <a:rPr lang="es-ES" smtClean="0"/>
              <a:t>19/04/2024</a:t>
            </a:fld>
            <a:endParaRPr lang="es-ES"/>
          </a:p>
        </p:txBody>
      </p:sp>
      <p:sp>
        <p:nvSpPr>
          <p:cNvPr id="6" name="Marcador de pie de página 5">
            <a:extLst>
              <a:ext uri="{FF2B5EF4-FFF2-40B4-BE49-F238E27FC236}">
                <a16:creationId xmlns:a16="http://schemas.microsoft.com/office/drawing/2014/main" id="{5F69DFEC-7600-4CCA-B45E-53CD8F6E9270}"/>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CC84B2C6-085D-4824-BD99-797FC57830EC}"/>
              </a:ext>
            </a:extLst>
          </p:cNvPr>
          <p:cNvSpPr>
            <a:spLocks noGrp="1"/>
          </p:cNvSpPr>
          <p:nvPr>
            <p:ph type="sldNum" sz="quarter" idx="12"/>
          </p:nvPr>
        </p:nvSpPr>
        <p:spPr/>
        <p:txBody>
          <a:bodyPr/>
          <a:lstStyle/>
          <a:p>
            <a:fld id="{CD9A9DE3-6997-444C-BFAF-D4D6B1849D35}" type="slidenum">
              <a:rPr lang="es-ES" smtClean="0"/>
              <a:t>‹Nº›</a:t>
            </a:fld>
            <a:endParaRPr lang="es-ES"/>
          </a:p>
        </p:txBody>
      </p:sp>
    </p:spTree>
    <p:extLst>
      <p:ext uri="{BB962C8B-B14F-4D97-AF65-F5344CB8AC3E}">
        <p14:creationId xmlns:p14="http://schemas.microsoft.com/office/powerpoint/2010/main" val="3492142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8C458B6D-837F-4ED4-BC32-3AEF8396C4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71FD8591-22BF-4769-8BE1-A2F2CB2394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661B6043-C4A9-4437-9F4F-BB1B2DF902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EA8E23-A8B3-4C9C-BE21-F3C1648F25F5}" type="datetimeFigureOut">
              <a:rPr lang="es-ES" smtClean="0"/>
              <a:t>19/04/2024</a:t>
            </a:fld>
            <a:endParaRPr lang="es-ES"/>
          </a:p>
        </p:txBody>
      </p:sp>
      <p:sp>
        <p:nvSpPr>
          <p:cNvPr id="5" name="Marcador de pie de página 4">
            <a:extLst>
              <a:ext uri="{FF2B5EF4-FFF2-40B4-BE49-F238E27FC236}">
                <a16:creationId xmlns:a16="http://schemas.microsoft.com/office/drawing/2014/main" id="{01FFAA34-CA52-4463-84B3-93F0F000AA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16B682C0-D77C-4DEE-9336-4AEDC7A515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9A9DE3-6997-444C-BFAF-D4D6B1849D35}" type="slidenum">
              <a:rPr lang="es-ES" smtClean="0"/>
              <a:t>‹Nº›</a:t>
            </a:fld>
            <a:endParaRPr lang="es-ES"/>
          </a:p>
        </p:txBody>
      </p:sp>
    </p:spTree>
    <p:extLst>
      <p:ext uri="{BB962C8B-B14F-4D97-AF65-F5344CB8AC3E}">
        <p14:creationId xmlns:p14="http://schemas.microsoft.com/office/powerpoint/2010/main" val="2055974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13.xml"/><Relationship Id="rId5" Type="http://schemas.openxmlformats.org/officeDocument/2006/relationships/image" Target="../media/image7.jpg"/><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13.xml"/><Relationship Id="rId5" Type="http://schemas.openxmlformats.org/officeDocument/2006/relationships/image" Target="../media/image12.jpg"/><Relationship Id="rId4" Type="http://schemas.openxmlformats.org/officeDocument/2006/relationships/image" Target="../media/image1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0FA659CB-E30C-4894-A21F-918947839BC0}"/>
              </a:ext>
            </a:extLst>
          </p:cNvPr>
          <p:cNvSpPr>
            <a:spLocks noGrp="1"/>
          </p:cNvSpPr>
          <p:nvPr>
            <p:ph type="title"/>
          </p:nvPr>
        </p:nvSpPr>
        <p:spPr/>
        <p:txBody>
          <a:bodyPr>
            <a:normAutofit/>
          </a:bodyPr>
          <a:lstStyle/>
          <a:p>
            <a:r>
              <a:rPr lang="es" dirty="0"/>
              <a:t>Desafío 10:</a:t>
            </a:r>
            <a:endParaRPr lang="es-ES" dirty="0"/>
          </a:p>
        </p:txBody>
      </p:sp>
      <p:sp>
        <p:nvSpPr>
          <p:cNvPr id="5" name="Subtítulo 4">
            <a:extLst>
              <a:ext uri="{FF2B5EF4-FFF2-40B4-BE49-F238E27FC236}">
                <a16:creationId xmlns:a16="http://schemas.microsoft.com/office/drawing/2014/main" id="{275B2183-2A0D-4EDE-9580-7B98705DFC2F}"/>
              </a:ext>
            </a:extLst>
          </p:cNvPr>
          <p:cNvSpPr>
            <a:spLocks noGrp="1"/>
          </p:cNvSpPr>
          <p:nvPr>
            <p:ph type="subTitle" idx="1"/>
          </p:nvPr>
        </p:nvSpPr>
        <p:spPr/>
        <p:txBody>
          <a:bodyPr>
            <a:normAutofit fontScale="92500" lnSpcReduction="10000"/>
          </a:bodyPr>
          <a:lstStyle/>
          <a:p>
            <a:r>
              <a:rPr lang="es-ES" sz="2400" dirty="0">
                <a:latin typeface="Source Code Pro" panose="020B0509030403020204" pitchFamily="49" charset="0"/>
                <a:ea typeface="Source Code Pro" panose="020B0509030403020204" pitchFamily="49" charset="0"/>
                <a:cs typeface="Times New Roman" panose="02020603050405020304" pitchFamily="18" charset="0"/>
              </a:rPr>
              <a:t>Aprendizaje de redes neuronales semánticas para la segmentación de carreteras en imágenes de reconocimiento remoto </a:t>
            </a:r>
            <a:endParaRPr lang="es-ES" dirty="0">
              <a:latin typeface="Source Code Pro" panose="020B0509030403020204" pitchFamily="49" charset="0"/>
              <a:ea typeface="Source Code Pro" panose="020B0509030403020204" pitchFamily="49" charset="0"/>
            </a:endParaRPr>
          </a:p>
        </p:txBody>
      </p:sp>
      <p:sp>
        <p:nvSpPr>
          <p:cNvPr id="2" name="CuadroTexto 1">
            <a:extLst>
              <a:ext uri="{FF2B5EF4-FFF2-40B4-BE49-F238E27FC236}">
                <a16:creationId xmlns:a16="http://schemas.microsoft.com/office/drawing/2014/main" id="{D80D4B0C-D106-40F9-8AB7-869ADECC27A4}"/>
              </a:ext>
            </a:extLst>
          </p:cNvPr>
          <p:cNvSpPr txBox="1"/>
          <p:nvPr/>
        </p:nvSpPr>
        <p:spPr>
          <a:xfrm>
            <a:off x="6096000" y="227746"/>
            <a:ext cx="5926667" cy="1815882"/>
          </a:xfrm>
          <a:prstGeom prst="rect">
            <a:avLst/>
          </a:prstGeom>
          <a:noFill/>
        </p:spPr>
        <p:txBody>
          <a:bodyPr wrap="square" rtlCol="0">
            <a:spAutoFit/>
          </a:bodyPr>
          <a:lstStyle/>
          <a:p>
            <a:pPr algn="just"/>
            <a:r>
              <a:rPr lang="es-ES" sz="1600" dirty="0">
                <a:latin typeface="Source Code Pro" panose="020B0509030403020204" pitchFamily="49" charset="0"/>
                <a:ea typeface="Source Code Pro" panose="020B0509030403020204" pitchFamily="49" charset="0"/>
              </a:rPr>
              <a:t>Dados los dos scripts </a:t>
            </a:r>
            <a:r>
              <a:rPr lang="es-ES" sz="1600" i="1" dirty="0">
                <a:latin typeface="Source Code Pro" panose="020B0509030403020204" pitchFamily="49" charset="0"/>
                <a:ea typeface="Source Code Pro" panose="020B0509030403020204" pitchFamily="49" charset="0"/>
              </a:rPr>
              <a:t>red_semantica_4.nom.m </a:t>
            </a:r>
            <a:r>
              <a:rPr lang="es-ES" sz="1600" dirty="0">
                <a:latin typeface="Source Code Pro" panose="020B0509030403020204" pitchFamily="49" charset="0"/>
                <a:ea typeface="Source Code Pro" panose="020B0509030403020204" pitchFamily="49" charset="0"/>
              </a:rPr>
              <a:t>y </a:t>
            </a:r>
            <a:r>
              <a:rPr lang="es-ES" sz="1600" i="1" dirty="0">
                <a:latin typeface="Source Code Pro" panose="020B0509030403020204" pitchFamily="49" charset="0"/>
                <a:ea typeface="Source Code Pro" panose="020B0509030403020204" pitchFamily="49" charset="0"/>
              </a:rPr>
              <a:t>red_semantica_5_nom.m</a:t>
            </a:r>
            <a:r>
              <a:rPr lang="es-ES" sz="1600" dirty="0">
                <a:latin typeface="Source Code Pro" panose="020B0509030403020204" pitchFamily="49" charset="0"/>
                <a:ea typeface="Source Code Pro" panose="020B0509030403020204" pitchFamily="49" charset="0"/>
              </a:rPr>
              <a:t>, y varias imágenes de satélites, detectar carreteras. </a:t>
            </a:r>
          </a:p>
          <a:p>
            <a:pPr algn="just"/>
            <a:endParaRPr lang="es-ES" sz="1600" dirty="0">
              <a:latin typeface="Source Code Pro" panose="020B0509030403020204" pitchFamily="49" charset="0"/>
              <a:ea typeface="Source Code Pro" panose="020B0509030403020204" pitchFamily="49" charset="0"/>
            </a:endParaRPr>
          </a:p>
          <a:p>
            <a:pPr algn="just"/>
            <a:r>
              <a:rPr lang="es-ES" sz="1600" dirty="0">
                <a:latin typeface="Source Code Pro" panose="020B0509030403020204" pitchFamily="49" charset="0"/>
                <a:ea typeface="Source Code Pro" panose="020B0509030403020204" pitchFamily="49" charset="0"/>
              </a:rPr>
              <a:t>Se han llevado a cabo varias pruebas, modificando algunos parámetros del código así como el tiempo de entrenamiento.</a:t>
            </a:r>
          </a:p>
        </p:txBody>
      </p:sp>
      <p:pic>
        <p:nvPicPr>
          <p:cNvPr id="6" name="Imagen 5">
            <a:extLst>
              <a:ext uri="{FF2B5EF4-FFF2-40B4-BE49-F238E27FC236}">
                <a16:creationId xmlns:a16="http://schemas.microsoft.com/office/drawing/2014/main" id="{6D9B4510-92FE-4C47-B827-4E1630692CE3}"/>
              </a:ext>
            </a:extLst>
          </p:cNvPr>
          <p:cNvPicPr>
            <a:picLocks noChangeAspect="1"/>
          </p:cNvPicPr>
          <p:nvPr/>
        </p:nvPicPr>
        <p:blipFill>
          <a:blip r:embed="rId3"/>
          <a:stretch>
            <a:fillRect/>
          </a:stretch>
        </p:blipFill>
        <p:spPr>
          <a:xfrm>
            <a:off x="6444403" y="2851267"/>
            <a:ext cx="2287267" cy="2287267"/>
          </a:xfrm>
          <a:prstGeom prst="rect">
            <a:avLst/>
          </a:prstGeom>
        </p:spPr>
      </p:pic>
      <p:pic>
        <p:nvPicPr>
          <p:cNvPr id="9" name="Imagen 8">
            <a:extLst>
              <a:ext uri="{FF2B5EF4-FFF2-40B4-BE49-F238E27FC236}">
                <a16:creationId xmlns:a16="http://schemas.microsoft.com/office/drawing/2014/main" id="{A7CD9EEE-6273-407E-8098-5E35785417E0}"/>
              </a:ext>
            </a:extLst>
          </p:cNvPr>
          <p:cNvPicPr>
            <a:picLocks noChangeAspect="1"/>
          </p:cNvPicPr>
          <p:nvPr/>
        </p:nvPicPr>
        <p:blipFill>
          <a:blip r:embed="rId4"/>
          <a:stretch>
            <a:fillRect/>
          </a:stretch>
        </p:blipFill>
        <p:spPr>
          <a:xfrm>
            <a:off x="9340003" y="2851267"/>
            <a:ext cx="2287267" cy="2287267"/>
          </a:xfrm>
          <a:prstGeom prst="rect">
            <a:avLst/>
          </a:prstGeom>
        </p:spPr>
      </p:pic>
      <p:cxnSp>
        <p:nvCxnSpPr>
          <p:cNvPr id="11" name="Conector recto de flecha 10">
            <a:extLst>
              <a:ext uri="{FF2B5EF4-FFF2-40B4-BE49-F238E27FC236}">
                <a16:creationId xmlns:a16="http://schemas.microsoft.com/office/drawing/2014/main" id="{4B62D7B1-94A1-4475-9B3B-762788224332}"/>
              </a:ext>
            </a:extLst>
          </p:cNvPr>
          <p:cNvCxnSpPr/>
          <p:nvPr/>
        </p:nvCxnSpPr>
        <p:spPr>
          <a:xfrm>
            <a:off x="8525933" y="3994900"/>
            <a:ext cx="1008000" cy="0"/>
          </a:xfrm>
          <a:prstGeom prst="straightConnector1">
            <a:avLst/>
          </a:prstGeom>
          <a:ln w="79375">
            <a:solidFill>
              <a:srgbClr val="FF0000"/>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728227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51D0B7-ED2A-4FBA-97D1-1CBA576FB2EB}"/>
              </a:ext>
            </a:extLst>
          </p:cNvPr>
          <p:cNvSpPr>
            <a:spLocks noGrp="1"/>
          </p:cNvSpPr>
          <p:nvPr>
            <p:ph type="title"/>
          </p:nvPr>
        </p:nvSpPr>
        <p:spPr>
          <a:xfrm>
            <a:off x="415600" y="496667"/>
            <a:ext cx="2226000" cy="978000"/>
          </a:xfrm>
        </p:spPr>
        <p:txBody>
          <a:bodyPr/>
          <a:lstStyle/>
          <a:p>
            <a:r>
              <a:rPr lang="es-ES" dirty="0"/>
              <a:t>Prueba 4</a:t>
            </a:r>
          </a:p>
        </p:txBody>
      </p:sp>
      <p:sp>
        <p:nvSpPr>
          <p:cNvPr id="3" name="Marcador de texto 2">
            <a:extLst>
              <a:ext uri="{FF2B5EF4-FFF2-40B4-BE49-F238E27FC236}">
                <a16:creationId xmlns:a16="http://schemas.microsoft.com/office/drawing/2014/main" id="{FB5F7F3B-9403-49DB-9706-112F6722CCF0}"/>
              </a:ext>
            </a:extLst>
          </p:cNvPr>
          <p:cNvSpPr>
            <a:spLocks noGrp="1"/>
          </p:cNvSpPr>
          <p:nvPr>
            <p:ph type="body" idx="1"/>
          </p:nvPr>
        </p:nvSpPr>
        <p:spPr/>
        <p:txBody>
          <a:bodyPr/>
          <a:lstStyle/>
          <a:p>
            <a:endParaRPr lang="es-ES"/>
          </a:p>
        </p:txBody>
      </p:sp>
      <p:pic>
        <p:nvPicPr>
          <p:cNvPr id="7" name="Imagen 6">
            <a:extLst>
              <a:ext uri="{FF2B5EF4-FFF2-40B4-BE49-F238E27FC236}">
                <a16:creationId xmlns:a16="http://schemas.microsoft.com/office/drawing/2014/main" id="{797FC889-CBE3-4797-9E08-FE8FB62AA33A}"/>
              </a:ext>
            </a:extLst>
          </p:cNvPr>
          <p:cNvPicPr>
            <a:picLocks noChangeAspect="1"/>
          </p:cNvPicPr>
          <p:nvPr/>
        </p:nvPicPr>
        <p:blipFill>
          <a:blip r:embed="rId2"/>
          <a:stretch>
            <a:fillRect/>
          </a:stretch>
        </p:blipFill>
        <p:spPr>
          <a:xfrm>
            <a:off x="1743400" y="1545949"/>
            <a:ext cx="10033000" cy="4958169"/>
          </a:xfrm>
          <a:prstGeom prst="rect">
            <a:avLst/>
          </a:prstGeom>
        </p:spPr>
      </p:pic>
      <p:sp>
        <p:nvSpPr>
          <p:cNvPr id="8" name="CuadroTexto 7">
            <a:extLst>
              <a:ext uri="{FF2B5EF4-FFF2-40B4-BE49-F238E27FC236}">
                <a16:creationId xmlns:a16="http://schemas.microsoft.com/office/drawing/2014/main" id="{352EFB92-5863-479D-82F2-EBD63C8B529C}"/>
              </a:ext>
            </a:extLst>
          </p:cNvPr>
          <p:cNvSpPr txBox="1"/>
          <p:nvPr/>
        </p:nvSpPr>
        <p:spPr>
          <a:xfrm>
            <a:off x="6759900" y="711200"/>
            <a:ext cx="4495800" cy="830997"/>
          </a:xfrm>
          <a:prstGeom prst="rect">
            <a:avLst/>
          </a:prstGeom>
          <a:noFill/>
        </p:spPr>
        <p:txBody>
          <a:bodyPr wrap="square" rtlCol="0">
            <a:spAutoFit/>
          </a:bodyPr>
          <a:lstStyle/>
          <a:p>
            <a:r>
              <a:rPr lang="es-ES" sz="2400" dirty="0"/>
              <a:t>Usando </a:t>
            </a:r>
            <a:r>
              <a:rPr lang="es-ES" sz="2400" i="1" dirty="0"/>
              <a:t>red_semántica_5_nov.m</a:t>
            </a:r>
            <a:r>
              <a:rPr lang="es-ES" sz="2400" dirty="0"/>
              <a:t>. Entrenada durante +5h con GPU.</a:t>
            </a:r>
          </a:p>
        </p:txBody>
      </p:sp>
    </p:spTree>
    <p:extLst>
      <p:ext uri="{BB962C8B-B14F-4D97-AF65-F5344CB8AC3E}">
        <p14:creationId xmlns:p14="http://schemas.microsoft.com/office/powerpoint/2010/main" val="2206851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876EA9-3B83-43BD-8B4F-31F90863F3D3}"/>
              </a:ext>
            </a:extLst>
          </p:cNvPr>
          <p:cNvSpPr>
            <a:spLocks noGrp="1"/>
          </p:cNvSpPr>
          <p:nvPr>
            <p:ph type="title"/>
          </p:nvPr>
        </p:nvSpPr>
        <p:spPr/>
        <p:txBody>
          <a:bodyPr/>
          <a:lstStyle/>
          <a:p>
            <a:endParaRPr lang="es-ES"/>
          </a:p>
        </p:txBody>
      </p:sp>
      <p:pic>
        <p:nvPicPr>
          <p:cNvPr id="2050" name="Picture 2">
            <a:extLst>
              <a:ext uri="{FF2B5EF4-FFF2-40B4-BE49-F238E27FC236}">
                <a16:creationId xmlns:a16="http://schemas.microsoft.com/office/drawing/2014/main" id="{8A571B60-C7AF-45C2-8EDC-F0F1F5DE09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933" y="1904999"/>
            <a:ext cx="5613400" cy="170180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a:extLst>
              <a:ext uri="{FF2B5EF4-FFF2-40B4-BE49-F238E27FC236}">
                <a16:creationId xmlns:a16="http://schemas.microsoft.com/office/drawing/2014/main" id="{CF8CCE46-EA4B-42ED-ABDA-43CFD1F192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4901" y="1968499"/>
            <a:ext cx="5651500" cy="16383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B874F08F-88A7-47F8-B358-E8037858A0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3933" y="3986331"/>
            <a:ext cx="5638800" cy="1663700"/>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a:extLst>
              <a:ext uri="{FF2B5EF4-FFF2-40B4-BE49-F238E27FC236}">
                <a16:creationId xmlns:a16="http://schemas.microsoft.com/office/drawing/2014/main" id="{DEDFE2E7-DEDB-41CD-A073-837BE72421D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55266" y="3973631"/>
            <a:ext cx="5676900" cy="167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8385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17A5D4-5BA4-49CE-81D6-442A73B15E43}"/>
              </a:ext>
            </a:extLst>
          </p:cNvPr>
          <p:cNvSpPr>
            <a:spLocks noGrp="1"/>
          </p:cNvSpPr>
          <p:nvPr>
            <p:ph type="title"/>
          </p:nvPr>
        </p:nvSpPr>
        <p:spPr/>
        <p:txBody>
          <a:bodyPr/>
          <a:lstStyle/>
          <a:p>
            <a:r>
              <a:rPr lang="es-ES" dirty="0"/>
              <a:t>Conclusión</a:t>
            </a:r>
          </a:p>
        </p:txBody>
      </p:sp>
      <p:sp>
        <p:nvSpPr>
          <p:cNvPr id="3" name="CuadroTexto 2">
            <a:extLst>
              <a:ext uri="{FF2B5EF4-FFF2-40B4-BE49-F238E27FC236}">
                <a16:creationId xmlns:a16="http://schemas.microsoft.com/office/drawing/2014/main" id="{356F993E-7219-4B84-8873-04CD90981330}"/>
              </a:ext>
            </a:extLst>
          </p:cNvPr>
          <p:cNvSpPr txBox="1"/>
          <p:nvPr/>
        </p:nvSpPr>
        <p:spPr>
          <a:xfrm>
            <a:off x="702733" y="2142067"/>
            <a:ext cx="10911090" cy="2308324"/>
          </a:xfrm>
          <a:prstGeom prst="rect">
            <a:avLst/>
          </a:prstGeom>
          <a:noFill/>
        </p:spPr>
        <p:txBody>
          <a:bodyPr wrap="square" rtlCol="0">
            <a:spAutoFit/>
          </a:bodyPr>
          <a:lstStyle/>
          <a:p>
            <a:pPr algn="just"/>
            <a:r>
              <a:rPr lang="es-ES" sz="2400" dirty="0">
                <a:latin typeface="Source Code Pro" panose="020B0509030403020204" pitchFamily="49" charset="0"/>
                <a:ea typeface="Source Code Pro" panose="020B0509030403020204" pitchFamily="49" charset="0"/>
              </a:rPr>
              <a:t>Los resultados no son tan buenos. La última prueba ha sido más aceptable. En este problema resulta de gran importancia el tiempo de entrenamiento. Se ha comprobado que un entrenamiento más prolongado aporta mejores resultados, independientemente del </a:t>
            </a:r>
            <a:r>
              <a:rPr lang="es-ES" sz="2400" i="1" dirty="0" err="1">
                <a:latin typeface="Source Code Pro" panose="020B0509030403020204" pitchFamily="49" charset="0"/>
                <a:ea typeface="Source Code Pro" panose="020B0509030403020204" pitchFamily="49" charset="0"/>
              </a:rPr>
              <a:t>accuracy</a:t>
            </a:r>
            <a:r>
              <a:rPr lang="es-ES" sz="2400" dirty="0">
                <a:latin typeface="Source Code Pro" panose="020B0509030403020204" pitchFamily="49" charset="0"/>
                <a:ea typeface="Source Code Pro" panose="020B0509030403020204" pitchFamily="49" charset="0"/>
              </a:rPr>
              <a:t> mostrado en las gráficas.</a:t>
            </a:r>
          </a:p>
        </p:txBody>
      </p:sp>
    </p:spTree>
    <p:extLst>
      <p:ext uri="{BB962C8B-B14F-4D97-AF65-F5344CB8AC3E}">
        <p14:creationId xmlns:p14="http://schemas.microsoft.com/office/powerpoint/2010/main" val="2059874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17A5D4-5BA4-49CE-81D6-442A73B15E43}"/>
              </a:ext>
            </a:extLst>
          </p:cNvPr>
          <p:cNvSpPr>
            <a:spLocks noGrp="1"/>
          </p:cNvSpPr>
          <p:nvPr>
            <p:ph type="title"/>
          </p:nvPr>
        </p:nvSpPr>
        <p:spPr/>
        <p:txBody>
          <a:bodyPr/>
          <a:lstStyle/>
          <a:p>
            <a:r>
              <a:rPr lang="es-ES" dirty="0"/>
              <a:t>Arquitectura de las redes</a:t>
            </a:r>
          </a:p>
        </p:txBody>
      </p:sp>
      <p:sp>
        <p:nvSpPr>
          <p:cNvPr id="3" name="Marcador de texto 2">
            <a:extLst>
              <a:ext uri="{FF2B5EF4-FFF2-40B4-BE49-F238E27FC236}">
                <a16:creationId xmlns:a16="http://schemas.microsoft.com/office/drawing/2014/main" id="{59AE7DFD-3FAD-41D9-BF95-26120BAD80C2}"/>
              </a:ext>
            </a:extLst>
          </p:cNvPr>
          <p:cNvSpPr>
            <a:spLocks noGrp="1"/>
          </p:cNvSpPr>
          <p:nvPr>
            <p:ph type="body" idx="1"/>
          </p:nvPr>
        </p:nvSpPr>
        <p:spPr/>
        <p:txBody>
          <a:bodyPr/>
          <a:lstStyle/>
          <a:p>
            <a:pPr marL="152396" indent="0">
              <a:buNone/>
            </a:pPr>
            <a:r>
              <a:rPr lang="es-ES" dirty="0"/>
              <a:t>Ambas arquitecturas son las proporcionadas:</a:t>
            </a:r>
          </a:p>
          <a:p>
            <a:pPr>
              <a:buFontTx/>
              <a:buChar char="-"/>
            </a:pPr>
            <a:r>
              <a:rPr lang="es-ES" dirty="0"/>
              <a:t>Red semántica </a:t>
            </a:r>
          </a:p>
          <a:p>
            <a:pPr>
              <a:buFontTx/>
              <a:buChar char="-"/>
            </a:pPr>
            <a:r>
              <a:rPr lang="es-ES" dirty="0"/>
              <a:t>U-net</a:t>
            </a:r>
          </a:p>
        </p:txBody>
      </p:sp>
    </p:spTree>
    <p:extLst>
      <p:ext uri="{BB962C8B-B14F-4D97-AF65-F5344CB8AC3E}">
        <p14:creationId xmlns:p14="http://schemas.microsoft.com/office/powerpoint/2010/main" val="2709027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17A5D4-5BA4-49CE-81D6-442A73B15E43}"/>
              </a:ext>
            </a:extLst>
          </p:cNvPr>
          <p:cNvSpPr>
            <a:spLocks noGrp="1"/>
          </p:cNvSpPr>
          <p:nvPr>
            <p:ph type="title"/>
          </p:nvPr>
        </p:nvSpPr>
        <p:spPr/>
        <p:txBody>
          <a:bodyPr>
            <a:normAutofit fontScale="90000"/>
          </a:bodyPr>
          <a:lstStyle/>
          <a:p>
            <a:r>
              <a:rPr lang="es-ES" dirty="0"/>
              <a:t>Prueba 1 : </a:t>
            </a:r>
            <a:r>
              <a:rPr lang="es-ES" i="1" dirty="0"/>
              <a:t>red_semantica_4_nom.m </a:t>
            </a:r>
            <a:r>
              <a:rPr lang="es-ES" dirty="0"/>
              <a:t> sin modificar</a:t>
            </a:r>
          </a:p>
        </p:txBody>
      </p:sp>
      <p:pic>
        <p:nvPicPr>
          <p:cNvPr id="7" name="Imagen 6">
            <a:extLst>
              <a:ext uri="{FF2B5EF4-FFF2-40B4-BE49-F238E27FC236}">
                <a16:creationId xmlns:a16="http://schemas.microsoft.com/office/drawing/2014/main" id="{DB60ED8A-7148-4963-9A42-5C0E418B8F20}"/>
              </a:ext>
            </a:extLst>
          </p:cNvPr>
          <p:cNvPicPr>
            <a:picLocks noChangeAspect="1"/>
          </p:cNvPicPr>
          <p:nvPr/>
        </p:nvPicPr>
        <p:blipFill>
          <a:blip r:embed="rId2"/>
          <a:stretch>
            <a:fillRect/>
          </a:stretch>
        </p:blipFill>
        <p:spPr>
          <a:xfrm>
            <a:off x="855134" y="1821801"/>
            <a:ext cx="9541933" cy="4881919"/>
          </a:xfrm>
          <a:prstGeom prst="rect">
            <a:avLst/>
          </a:prstGeom>
        </p:spPr>
      </p:pic>
    </p:spTree>
    <p:extLst>
      <p:ext uri="{BB962C8B-B14F-4D97-AF65-F5344CB8AC3E}">
        <p14:creationId xmlns:p14="http://schemas.microsoft.com/office/powerpoint/2010/main" val="2423949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17A5D4-5BA4-49CE-81D6-442A73B15E43}"/>
              </a:ext>
            </a:extLst>
          </p:cNvPr>
          <p:cNvSpPr>
            <a:spLocks noGrp="1"/>
          </p:cNvSpPr>
          <p:nvPr>
            <p:ph type="title"/>
          </p:nvPr>
        </p:nvSpPr>
        <p:spPr/>
        <p:txBody>
          <a:bodyPr>
            <a:normAutofit fontScale="90000"/>
          </a:bodyPr>
          <a:lstStyle/>
          <a:p>
            <a:r>
              <a:rPr lang="es-ES" dirty="0"/>
              <a:t>Prueba 1 : </a:t>
            </a:r>
            <a:r>
              <a:rPr lang="es-ES" i="1" dirty="0"/>
              <a:t>red_semantica_4_nom.m </a:t>
            </a:r>
            <a:r>
              <a:rPr lang="es-ES" dirty="0"/>
              <a:t> sin modificar</a:t>
            </a:r>
          </a:p>
        </p:txBody>
      </p:sp>
      <p:pic>
        <p:nvPicPr>
          <p:cNvPr id="9" name="Imagen 8">
            <a:extLst>
              <a:ext uri="{FF2B5EF4-FFF2-40B4-BE49-F238E27FC236}">
                <a16:creationId xmlns:a16="http://schemas.microsoft.com/office/drawing/2014/main" id="{6BB9D2A1-E1A6-4F53-BBD5-D3F5E4FA1AA4}"/>
              </a:ext>
            </a:extLst>
          </p:cNvPr>
          <p:cNvPicPr>
            <a:picLocks noChangeAspect="1"/>
          </p:cNvPicPr>
          <p:nvPr/>
        </p:nvPicPr>
        <p:blipFill rotWithShape="1">
          <a:blip r:embed="rId2"/>
          <a:srcRect l="11547" t="31905" r="9048" b="35555"/>
          <a:stretch/>
        </p:blipFill>
        <p:spPr>
          <a:xfrm>
            <a:off x="237067" y="1921933"/>
            <a:ext cx="5647267" cy="1735667"/>
          </a:xfrm>
          <a:prstGeom prst="rect">
            <a:avLst/>
          </a:prstGeom>
        </p:spPr>
      </p:pic>
      <p:pic>
        <p:nvPicPr>
          <p:cNvPr id="11" name="Imagen 10">
            <a:extLst>
              <a:ext uri="{FF2B5EF4-FFF2-40B4-BE49-F238E27FC236}">
                <a16:creationId xmlns:a16="http://schemas.microsoft.com/office/drawing/2014/main" id="{8306092F-58FE-4D8C-A34A-7043783FF8CB}"/>
              </a:ext>
            </a:extLst>
          </p:cNvPr>
          <p:cNvPicPr>
            <a:picLocks noChangeAspect="1"/>
          </p:cNvPicPr>
          <p:nvPr/>
        </p:nvPicPr>
        <p:blipFill rotWithShape="1">
          <a:blip r:embed="rId3"/>
          <a:srcRect l="10357" t="31905" r="7381" b="35555"/>
          <a:stretch/>
        </p:blipFill>
        <p:spPr>
          <a:xfrm>
            <a:off x="6104467" y="1921933"/>
            <a:ext cx="5850467" cy="1735667"/>
          </a:xfrm>
          <a:prstGeom prst="rect">
            <a:avLst/>
          </a:prstGeom>
        </p:spPr>
      </p:pic>
      <p:pic>
        <p:nvPicPr>
          <p:cNvPr id="13" name="Imagen 12">
            <a:extLst>
              <a:ext uri="{FF2B5EF4-FFF2-40B4-BE49-F238E27FC236}">
                <a16:creationId xmlns:a16="http://schemas.microsoft.com/office/drawing/2014/main" id="{5C8C4D1F-87C9-4FB3-8A7D-A09CB5C78F10}"/>
              </a:ext>
            </a:extLst>
          </p:cNvPr>
          <p:cNvPicPr>
            <a:picLocks noChangeAspect="1"/>
          </p:cNvPicPr>
          <p:nvPr/>
        </p:nvPicPr>
        <p:blipFill rotWithShape="1">
          <a:blip r:embed="rId4"/>
          <a:srcRect l="10238" t="31588" r="7500" b="35873"/>
          <a:stretch/>
        </p:blipFill>
        <p:spPr>
          <a:xfrm>
            <a:off x="135467" y="3835400"/>
            <a:ext cx="5850467" cy="1735667"/>
          </a:xfrm>
          <a:prstGeom prst="rect">
            <a:avLst/>
          </a:prstGeom>
        </p:spPr>
      </p:pic>
      <p:pic>
        <p:nvPicPr>
          <p:cNvPr id="15" name="Imagen 14">
            <a:extLst>
              <a:ext uri="{FF2B5EF4-FFF2-40B4-BE49-F238E27FC236}">
                <a16:creationId xmlns:a16="http://schemas.microsoft.com/office/drawing/2014/main" id="{CDAB7273-7BE8-4152-B4A9-9974BC3B9D36}"/>
              </a:ext>
            </a:extLst>
          </p:cNvPr>
          <p:cNvPicPr>
            <a:picLocks noChangeAspect="1"/>
          </p:cNvPicPr>
          <p:nvPr/>
        </p:nvPicPr>
        <p:blipFill rotWithShape="1">
          <a:blip r:embed="rId5"/>
          <a:srcRect l="12262" t="32065" r="8333" b="35395"/>
          <a:stretch/>
        </p:blipFill>
        <p:spPr>
          <a:xfrm>
            <a:off x="6206069" y="3835400"/>
            <a:ext cx="5647267" cy="1735667"/>
          </a:xfrm>
          <a:prstGeom prst="rect">
            <a:avLst/>
          </a:prstGeom>
        </p:spPr>
      </p:pic>
    </p:spTree>
    <p:extLst>
      <p:ext uri="{BB962C8B-B14F-4D97-AF65-F5344CB8AC3E}">
        <p14:creationId xmlns:p14="http://schemas.microsoft.com/office/powerpoint/2010/main" val="4282800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17A5D4-5BA4-49CE-81D6-442A73B15E43}"/>
              </a:ext>
            </a:extLst>
          </p:cNvPr>
          <p:cNvSpPr>
            <a:spLocks noGrp="1"/>
          </p:cNvSpPr>
          <p:nvPr>
            <p:ph type="title"/>
          </p:nvPr>
        </p:nvSpPr>
        <p:spPr/>
        <p:txBody>
          <a:bodyPr>
            <a:normAutofit fontScale="90000"/>
          </a:bodyPr>
          <a:lstStyle/>
          <a:p>
            <a:r>
              <a:rPr lang="es-ES" dirty="0"/>
              <a:t>Prueba 2 : </a:t>
            </a:r>
            <a:r>
              <a:rPr lang="es-ES" i="1" dirty="0"/>
              <a:t>red_semantica_5_nom.m </a:t>
            </a:r>
            <a:r>
              <a:rPr lang="es-ES" dirty="0"/>
              <a:t> sin modificar</a:t>
            </a:r>
          </a:p>
        </p:txBody>
      </p:sp>
      <p:pic>
        <p:nvPicPr>
          <p:cNvPr id="4" name="Imagen 3">
            <a:extLst>
              <a:ext uri="{FF2B5EF4-FFF2-40B4-BE49-F238E27FC236}">
                <a16:creationId xmlns:a16="http://schemas.microsoft.com/office/drawing/2014/main" id="{4E3A4FEE-5A53-4876-900D-AB380AD0C8D8}"/>
              </a:ext>
            </a:extLst>
          </p:cNvPr>
          <p:cNvPicPr>
            <a:picLocks noChangeAspect="1"/>
          </p:cNvPicPr>
          <p:nvPr/>
        </p:nvPicPr>
        <p:blipFill>
          <a:blip r:embed="rId2"/>
          <a:stretch>
            <a:fillRect/>
          </a:stretch>
        </p:blipFill>
        <p:spPr>
          <a:xfrm>
            <a:off x="791634" y="1879600"/>
            <a:ext cx="9049500" cy="4629976"/>
          </a:xfrm>
          <a:prstGeom prst="rect">
            <a:avLst/>
          </a:prstGeom>
        </p:spPr>
      </p:pic>
      <p:sp>
        <p:nvSpPr>
          <p:cNvPr id="3" name="CuadroTexto 2">
            <a:extLst>
              <a:ext uri="{FF2B5EF4-FFF2-40B4-BE49-F238E27FC236}">
                <a16:creationId xmlns:a16="http://schemas.microsoft.com/office/drawing/2014/main" id="{BA6716A3-337D-40A3-98B0-CBE35FC6991F}"/>
              </a:ext>
            </a:extLst>
          </p:cNvPr>
          <p:cNvSpPr txBox="1"/>
          <p:nvPr/>
        </p:nvSpPr>
        <p:spPr>
          <a:xfrm>
            <a:off x="1612901" y="1469231"/>
            <a:ext cx="9245600" cy="461665"/>
          </a:xfrm>
          <a:prstGeom prst="rect">
            <a:avLst/>
          </a:prstGeom>
          <a:noFill/>
        </p:spPr>
        <p:txBody>
          <a:bodyPr wrap="square" rtlCol="0">
            <a:spAutoFit/>
          </a:bodyPr>
          <a:lstStyle/>
          <a:p>
            <a:r>
              <a:rPr lang="es-ES" sz="2400" dirty="0"/>
              <a:t>Utiliza red U-net y se ha parado manualmente a la hora y diez.</a:t>
            </a:r>
          </a:p>
        </p:txBody>
      </p:sp>
    </p:spTree>
    <p:extLst>
      <p:ext uri="{BB962C8B-B14F-4D97-AF65-F5344CB8AC3E}">
        <p14:creationId xmlns:p14="http://schemas.microsoft.com/office/powerpoint/2010/main" val="2101822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17A5D4-5BA4-49CE-81D6-442A73B15E43}"/>
              </a:ext>
            </a:extLst>
          </p:cNvPr>
          <p:cNvSpPr>
            <a:spLocks noGrp="1"/>
          </p:cNvSpPr>
          <p:nvPr>
            <p:ph type="title"/>
          </p:nvPr>
        </p:nvSpPr>
        <p:spPr/>
        <p:txBody>
          <a:bodyPr>
            <a:normAutofit fontScale="90000"/>
          </a:bodyPr>
          <a:lstStyle/>
          <a:p>
            <a:r>
              <a:rPr lang="es-ES" dirty="0"/>
              <a:t>Prueba 2 : </a:t>
            </a:r>
            <a:r>
              <a:rPr lang="es-ES" i="1" dirty="0"/>
              <a:t>red_semantica_5_nom.m </a:t>
            </a:r>
            <a:r>
              <a:rPr lang="es-ES" dirty="0"/>
              <a:t> sin modificar</a:t>
            </a:r>
          </a:p>
        </p:txBody>
      </p:sp>
      <p:pic>
        <p:nvPicPr>
          <p:cNvPr id="5" name="Imagen 4">
            <a:extLst>
              <a:ext uri="{FF2B5EF4-FFF2-40B4-BE49-F238E27FC236}">
                <a16:creationId xmlns:a16="http://schemas.microsoft.com/office/drawing/2014/main" id="{FFC3546D-501D-4B44-9DF3-8C82D4335198}"/>
              </a:ext>
            </a:extLst>
          </p:cNvPr>
          <p:cNvPicPr>
            <a:picLocks noChangeAspect="1"/>
          </p:cNvPicPr>
          <p:nvPr/>
        </p:nvPicPr>
        <p:blipFill rotWithShape="1">
          <a:blip r:embed="rId2"/>
          <a:srcRect l="11071" t="33095" r="8929" b="36905"/>
          <a:stretch/>
        </p:blipFill>
        <p:spPr>
          <a:xfrm>
            <a:off x="6096001" y="4028016"/>
            <a:ext cx="5689601" cy="1600201"/>
          </a:xfrm>
          <a:prstGeom prst="rect">
            <a:avLst/>
          </a:prstGeom>
        </p:spPr>
      </p:pic>
      <p:pic>
        <p:nvPicPr>
          <p:cNvPr id="7" name="Imagen 6">
            <a:extLst>
              <a:ext uri="{FF2B5EF4-FFF2-40B4-BE49-F238E27FC236}">
                <a16:creationId xmlns:a16="http://schemas.microsoft.com/office/drawing/2014/main" id="{0357B961-0153-475B-A545-DB6A9E9407AE}"/>
              </a:ext>
            </a:extLst>
          </p:cNvPr>
          <p:cNvPicPr>
            <a:picLocks noChangeAspect="1"/>
          </p:cNvPicPr>
          <p:nvPr/>
        </p:nvPicPr>
        <p:blipFill rotWithShape="1">
          <a:blip r:embed="rId3"/>
          <a:srcRect l="11606" t="33095" r="9107" b="35000"/>
          <a:stretch/>
        </p:blipFill>
        <p:spPr>
          <a:xfrm>
            <a:off x="6137600" y="2103639"/>
            <a:ext cx="5638800" cy="1701803"/>
          </a:xfrm>
          <a:prstGeom prst="rect">
            <a:avLst/>
          </a:prstGeom>
        </p:spPr>
      </p:pic>
      <p:pic>
        <p:nvPicPr>
          <p:cNvPr id="9" name="Imagen 8">
            <a:extLst>
              <a:ext uri="{FF2B5EF4-FFF2-40B4-BE49-F238E27FC236}">
                <a16:creationId xmlns:a16="http://schemas.microsoft.com/office/drawing/2014/main" id="{56AB67A7-B926-4EC7-90B3-6D341C0C4A84}"/>
              </a:ext>
            </a:extLst>
          </p:cNvPr>
          <p:cNvPicPr>
            <a:picLocks noChangeAspect="1"/>
          </p:cNvPicPr>
          <p:nvPr/>
        </p:nvPicPr>
        <p:blipFill rotWithShape="1">
          <a:blip r:embed="rId4"/>
          <a:srcRect l="12321" t="34285" r="8393" b="35715"/>
          <a:stretch/>
        </p:blipFill>
        <p:spPr>
          <a:xfrm>
            <a:off x="254000" y="2154440"/>
            <a:ext cx="5638800" cy="1600201"/>
          </a:xfrm>
          <a:prstGeom prst="rect">
            <a:avLst/>
          </a:prstGeom>
        </p:spPr>
      </p:pic>
      <p:pic>
        <p:nvPicPr>
          <p:cNvPr id="11" name="Imagen 10">
            <a:extLst>
              <a:ext uri="{FF2B5EF4-FFF2-40B4-BE49-F238E27FC236}">
                <a16:creationId xmlns:a16="http://schemas.microsoft.com/office/drawing/2014/main" id="{366E86D3-44E4-4D1B-B3F1-B747FBF369E7}"/>
              </a:ext>
            </a:extLst>
          </p:cNvPr>
          <p:cNvPicPr>
            <a:picLocks noChangeAspect="1"/>
          </p:cNvPicPr>
          <p:nvPr/>
        </p:nvPicPr>
        <p:blipFill rotWithShape="1">
          <a:blip r:embed="rId5"/>
          <a:srcRect l="11428" t="32857" r="8572" b="37143"/>
          <a:stretch/>
        </p:blipFill>
        <p:spPr>
          <a:xfrm>
            <a:off x="203200" y="4028016"/>
            <a:ext cx="5689601" cy="1600201"/>
          </a:xfrm>
          <a:prstGeom prst="rect">
            <a:avLst/>
          </a:prstGeom>
        </p:spPr>
      </p:pic>
    </p:spTree>
    <p:extLst>
      <p:ext uri="{BB962C8B-B14F-4D97-AF65-F5344CB8AC3E}">
        <p14:creationId xmlns:p14="http://schemas.microsoft.com/office/powerpoint/2010/main" val="527883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45A910-68A8-4D54-8EB6-5EE90545E0EB}"/>
              </a:ext>
            </a:extLst>
          </p:cNvPr>
          <p:cNvSpPr>
            <a:spLocks noGrp="1"/>
          </p:cNvSpPr>
          <p:nvPr>
            <p:ph type="title"/>
          </p:nvPr>
        </p:nvSpPr>
        <p:spPr/>
        <p:txBody>
          <a:bodyPr/>
          <a:lstStyle/>
          <a:p>
            <a:r>
              <a:rPr lang="es-ES" dirty="0"/>
              <a:t>Prueba 3</a:t>
            </a:r>
          </a:p>
        </p:txBody>
      </p:sp>
      <p:sp>
        <p:nvSpPr>
          <p:cNvPr id="3" name="Marcador de texto 2">
            <a:extLst>
              <a:ext uri="{FF2B5EF4-FFF2-40B4-BE49-F238E27FC236}">
                <a16:creationId xmlns:a16="http://schemas.microsoft.com/office/drawing/2014/main" id="{68AB263F-3E8E-46C3-BB14-27113906CE0C}"/>
              </a:ext>
            </a:extLst>
          </p:cNvPr>
          <p:cNvSpPr>
            <a:spLocks noGrp="1"/>
          </p:cNvSpPr>
          <p:nvPr>
            <p:ph type="body" idx="1"/>
          </p:nvPr>
        </p:nvSpPr>
        <p:spPr>
          <a:xfrm>
            <a:off x="415600" y="1958434"/>
            <a:ext cx="11360800" cy="2003967"/>
          </a:xfrm>
        </p:spPr>
        <p:txBody>
          <a:bodyPr/>
          <a:lstStyle/>
          <a:p>
            <a:pPr marL="152396" indent="0">
              <a:buNone/>
            </a:pPr>
            <a:r>
              <a:rPr lang="es-ES" dirty="0"/>
              <a:t>Modificamos </a:t>
            </a:r>
            <a:r>
              <a:rPr lang="es-ES" i="1" dirty="0"/>
              <a:t>red_semántica_4_nov.m :</a:t>
            </a:r>
            <a:endParaRPr lang="es-ES" dirty="0"/>
          </a:p>
          <a:p>
            <a:pPr marL="152396" marR="389457" indent="0" fontAlgn="base">
              <a:spcBef>
                <a:spcPts val="1600"/>
              </a:spcBef>
              <a:buNone/>
            </a:pPr>
            <a:r>
              <a:rPr lang="es-ES" sz="1467" dirty="0" err="1">
                <a:solidFill>
                  <a:srgbClr val="000000"/>
                </a:solidFill>
                <a:latin typeface="Courier New" panose="02070309020205020404" pitchFamily="49" charset="0"/>
              </a:rPr>
              <a:t>minibatchSize</a:t>
            </a:r>
            <a:r>
              <a:rPr lang="es-ES" sz="1467" dirty="0">
                <a:solidFill>
                  <a:srgbClr val="000000"/>
                </a:solidFill>
                <a:latin typeface="Courier New" panose="02070309020205020404" pitchFamily="49" charset="0"/>
              </a:rPr>
              <a:t> = 160; (antes 320)</a:t>
            </a:r>
            <a:endParaRPr lang="es-ES" sz="1467" dirty="0">
              <a:solidFill>
                <a:srgbClr val="595959"/>
              </a:solidFill>
              <a:latin typeface="Lato" panose="020F0502020204030203" pitchFamily="34" charset="0"/>
            </a:endParaRPr>
          </a:p>
          <a:p>
            <a:pPr marL="152396" marR="389457" indent="0" fontAlgn="base">
              <a:buNone/>
            </a:pPr>
            <a:r>
              <a:rPr lang="es-ES" sz="1467" dirty="0" err="1">
                <a:solidFill>
                  <a:srgbClr val="000000"/>
                </a:solidFill>
                <a:latin typeface="Courier New" panose="02070309020205020404" pitchFamily="49" charset="0"/>
              </a:rPr>
              <a:t>maxEpochs</a:t>
            </a:r>
            <a:r>
              <a:rPr lang="es-ES" sz="1467" dirty="0">
                <a:solidFill>
                  <a:srgbClr val="000000"/>
                </a:solidFill>
                <a:latin typeface="Courier New" panose="02070309020205020404" pitchFamily="49" charset="0"/>
              </a:rPr>
              <a:t> = 20; (antes 50)</a:t>
            </a:r>
          </a:p>
          <a:p>
            <a:pPr marL="152396" indent="0">
              <a:buNone/>
            </a:pPr>
            <a:r>
              <a:rPr lang="es-ES" sz="1467" dirty="0" err="1">
                <a:solidFill>
                  <a:srgbClr val="000000"/>
                </a:solidFill>
                <a:latin typeface="Courier New" panose="02070309020205020404" pitchFamily="49" charset="0"/>
              </a:rPr>
              <a:t>options</a:t>
            </a:r>
            <a:r>
              <a:rPr lang="es-ES" sz="1467" dirty="0">
                <a:solidFill>
                  <a:srgbClr val="000000"/>
                </a:solidFill>
                <a:latin typeface="Courier New" panose="02070309020205020404" pitchFamily="49" charset="0"/>
              </a:rPr>
              <a:t> = </a:t>
            </a:r>
            <a:r>
              <a:rPr lang="es-ES" sz="1467" dirty="0" err="1">
                <a:solidFill>
                  <a:srgbClr val="000000"/>
                </a:solidFill>
                <a:latin typeface="Courier New" panose="02070309020205020404" pitchFamily="49" charset="0"/>
              </a:rPr>
              <a:t>trainingOptions</a:t>
            </a:r>
            <a:r>
              <a:rPr lang="es-ES" sz="1467" dirty="0">
                <a:solidFill>
                  <a:srgbClr val="000000"/>
                </a:solidFill>
                <a:latin typeface="Courier New" panose="02070309020205020404" pitchFamily="49" charset="0"/>
              </a:rPr>
              <a:t>( (...), </a:t>
            </a:r>
            <a:r>
              <a:rPr lang="es-ES" sz="1467" dirty="0">
                <a:solidFill>
                  <a:srgbClr val="A709F5"/>
                </a:solidFill>
                <a:latin typeface="Courier New" panose="02070309020205020404" pitchFamily="49" charset="0"/>
              </a:rPr>
              <a:t>'</a:t>
            </a:r>
            <a:r>
              <a:rPr lang="es-ES" sz="1467" dirty="0" err="1">
                <a:solidFill>
                  <a:srgbClr val="A709F5"/>
                </a:solidFill>
                <a:latin typeface="Courier New" panose="02070309020205020404" pitchFamily="49" charset="0"/>
              </a:rPr>
              <a:t>ExecutionEnvironment</a:t>
            </a:r>
            <a:r>
              <a:rPr lang="es-ES" sz="1467" dirty="0">
                <a:solidFill>
                  <a:srgbClr val="A709F5"/>
                </a:solidFill>
                <a:latin typeface="Courier New" panose="02070309020205020404" pitchFamily="49" charset="0"/>
              </a:rPr>
              <a:t>'</a:t>
            </a:r>
            <a:r>
              <a:rPr lang="es-ES" sz="1467" dirty="0">
                <a:solidFill>
                  <a:srgbClr val="000000"/>
                </a:solidFill>
                <a:latin typeface="Courier New" panose="02070309020205020404" pitchFamily="49" charset="0"/>
              </a:rPr>
              <a:t>,</a:t>
            </a:r>
            <a:r>
              <a:rPr lang="es-ES" sz="1467" dirty="0">
                <a:solidFill>
                  <a:srgbClr val="A709F5"/>
                </a:solidFill>
                <a:latin typeface="Courier New" panose="02070309020205020404" pitchFamily="49" charset="0"/>
              </a:rPr>
              <a:t>'</a:t>
            </a:r>
            <a:r>
              <a:rPr lang="es-ES" sz="1467" dirty="0" err="1">
                <a:solidFill>
                  <a:srgbClr val="A709F5"/>
                </a:solidFill>
                <a:latin typeface="Courier New" panose="02070309020205020404" pitchFamily="49" charset="0"/>
              </a:rPr>
              <a:t>gpu</a:t>
            </a:r>
            <a:r>
              <a:rPr lang="es-ES" sz="1467" dirty="0">
                <a:solidFill>
                  <a:srgbClr val="A709F5"/>
                </a:solidFill>
                <a:latin typeface="Courier New" panose="02070309020205020404" pitchFamily="49" charset="0"/>
              </a:rPr>
              <a:t>'</a:t>
            </a:r>
            <a:r>
              <a:rPr lang="es-ES" sz="1467" dirty="0">
                <a:solidFill>
                  <a:srgbClr val="000000"/>
                </a:solidFill>
                <a:latin typeface="Courier New" panose="02070309020205020404" pitchFamily="49" charset="0"/>
              </a:rPr>
              <a:t>, </a:t>
            </a:r>
            <a:r>
              <a:rPr lang="es-ES" sz="1467" dirty="0">
                <a:solidFill>
                  <a:srgbClr val="0E00FF"/>
                </a:solidFill>
                <a:latin typeface="Courier New" panose="02070309020205020404" pitchFamily="49" charset="0"/>
              </a:rPr>
              <a:t>...) </a:t>
            </a:r>
            <a:endParaRPr lang="es-ES" sz="1467" dirty="0"/>
          </a:p>
        </p:txBody>
      </p:sp>
    </p:spTree>
    <p:extLst>
      <p:ext uri="{BB962C8B-B14F-4D97-AF65-F5344CB8AC3E}">
        <p14:creationId xmlns:p14="http://schemas.microsoft.com/office/powerpoint/2010/main" val="2309851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84BC6AE-C9A6-40B6-A286-BB90B085DCD6}"/>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6FB4C73C-5D07-4B63-81E7-89F48F5CF05E}"/>
              </a:ext>
            </a:extLst>
          </p:cNvPr>
          <p:cNvSpPr>
            <a:spLocks noGrp="1"/>
          </p:cNvSpPr>
          <p:nvPr>
            <p:ph type="body" idx="1"/>
          </p:nvPr>
        </p:nvSpPr>
        <p:spPr/>
        <p:txBody>
          <a:bodyPr/>
          <a:lstStyle/>
          <a:p>
            <a:endParaRPr lang="es-ES"/>
          </a:p>
        </p:txBody>
      </p:sp>
      <p:pic>
        <p:nvPicPr>
          <p:cNvPr id="5" name="Imagen 4">
            <a:extLst>
              <a:ext uri="{FF2B5EF4-FFF2-40B4-BE49-F238E27FC236}">
                <a16:creationId xmlns:a16="http://schemas.microsoft.com/office/drawing/2014/main" id="{2C565EC1-0D8D-441E-BE50-B8215F2CC87F}"/>
              </a:ext>
            </a:extLst>
          </p:cNvPr>
          <p:cNvPicPr>
            <a:picLocks noChangeAspect="1"/>
          </p:cNvPicPr>
          <p:nvPr/>
        </p:nvPicPr>
        <p:blipFill>
          <a:blip r:embed="rId2"/>
          <a:stretch>
            <a:fillRect/>
          </a:stretch>
        </p:blipFill>
        <p:spPr>
          <a:xfrm>
            <a:off x="256989" y="402431"/>
            <a:ext cx="11678023" cy="5867003"/>
          </a:xfrm>
          <a:prstGeom prst="rect">
            <a:avLst/>
          </a:prstGeom>
        </p:spPr>
      </p:pic>
    </p:spTree>
    <p:extLst>
      <p:ext uri="{BB962C8B-B14F-4D97-AF65-F5344CB8AC3E}">
        <p14:creationId xmlns:p14="http://schemas.microsoft.com/office/powerpoint/2010/main" val="821355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5A3D6E-996B-4E5F-94C5-5D79DF46250C}"/>
              </a:ext>
            </a:extLst>
          </p:cNvPr>
          <p:cNvSpPr>
            <a:spLocks noGrp="1"/>
          </p:cNvSpPr>
          <p:nvPr>
            <p:ph type="title"/>
          </p:nvPr>
        </p:nvSpPr>
        <p:spPr/>
        <p:txBody>
          <a:bodyPr/>
          <a:lstStyle/>
          <a:p>
            <a:r>
              <a:rPr lang="es-ES" dirty="0"/>
              <a:t>Prueba 3</a:t>
            </a:r>
          </a:p>
        </p:txBody>
      </p:sp>
      <p:pic>
        <p:nvPicPr>
          <p:cNvPr id="3074" name="Picture 2">
            <a:extLst>
              <a:ext uri="{FF2B5EF4-FFF2-40B4-BE49-F238E27FC236}">
                <a16:creationId xmlns:a16="http://schemas.microsoft.com/office/drawing/2014/main" id="{3A9B0151-14BC-4887-8651-E1A5E2E03C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600" y="2250016"/>
            <a:ext cx="5562600" cy="1612901"/>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a:extLst>
              <a:ext uri="{FF2B5EF4-FFF2-40B4-BE49-F238E27FC236}">
                <a16:creationId xmlns:a16="http://schemas.microsoft.com/office/drawing/2014/main" id="{9AF6F466-96F3-4A84-A26F-7D8E11BA5E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8400" y="2250016"/>
            <a:ext cx="5613400" cy="161290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BFE8F412-7624-4713-9BBC-701EE1E934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5601" y="4231217"/>
            <a:ext cx="5575300" cy="1625601"/>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a:extLst>
              <a:ext uri="{FF2B5EF4-FFF2-40B4-BE49-F238E27FC236}">
                <a16:creationId xmlns:a16="http://schemas.microsoft.com/office/drawing/2014/main" id="{A2478B07-C7B6-4ECD-A8D3-D5642F12917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08400" y="4231216"/>
            <a:ext cx="5562600" cy="1612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682737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263</Words>
  <Application>Microsoft Office PowerPoint</Application>
  <PresentationFormat>Panorámica</PresentationFormat>
  <Paragraphs>24</Paragraphs>
  <Slides>12</Slides>
  <Notes>1</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12</vt:i4>
      </vt:variant>
    </vt:vector>
  </HeadingPairs>
  <TitlesOfParts>
    <vt:vector size="19" baseType="lpstr">
      <vt:lpstr>Arial</vt:lpstr>
      <vt:lpstr>Calibri</vt:lpstr>
      <vt:lpstr>Calibri Light</vt:lpstr>
      <vt:lpstr>Courier New</vt:lpstr>
      <vt:lpstr>Lato</vt:lpstr>
      <vt:lpstr>Source Code Pro</vt:lpstr>
      <vt:lpstr>Tema de Office</vt:lpstr>
      <vt:lpstr>Desafío 10:</vt:lpstr>
      <vt:lpstr>Arquitectura de las redes</vt:lpstr>
      <vt:lpstr>Prueba 1 : red_semantica_4_nom.m  sin modificar</vt:lpstr>
      <vt:lpstr>Prueba 1 : red_semantica_4_nom.m  sin modificar</vt:lpstr>
      <vt:lpstr>Prueba 2 : red_semantica_5_nom.m  sin modificar</vt:lpstr>
      <vt:lpstr>Prueba 2 : red_semantica_5_nom.m  sin modificar</vt:lpstr>
      <vt:lpstr>Prueba 3</vt:lpstr>
      <vt:lpstr>Presentación de PowerPoint</vt:lpstr>
      <vt:lpstr>Prueba 3</vt:lpstr>
      <vt:lpstr>Prueba 4</vt:lpstr>
      <vt:lpstr>Presentación de PowerPoint</vt:lpstr>
      <vt:lpstr>Conclusión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Desafío 10:</dc:title>
  <dc:creator>Silvia Arenales</dc:creator>
  <cp:lastModifiedBy>Silvia Arenales</cp:lastModifiedBy>
  <cp:revision>2</cp:revision>
  <dcterms:created xsi:type="dcterms:W3CDTF">2024-04-19T08:11:34Z</dcterms:created>
  <dcterms:modified xsi:type="dcterms:W3CDTF">2024-04-19T08:12:35Z</dcterms:modified>
</cp:coreProperties>
</file>