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25"/>
  </p:notesMasterIdLst>
  <p:sldIdLst>
    <p:sldId id="256" r:id="rId2"/>
    <p:sldId id="314" r:id="rId3"/>
    <p:sldId id="349" r:id="rId4"/>
    <p:sldId id="350" r:id="rId5"/>
    <p:sldId id="351" r:id="rId6"/>
    <p:sldId id="352" r:id="rId7"/>
    <p:sldId id="353" r:id="rId8"/>
    <p:sldId id="354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55" r:id="rId19"/>
    <p:sldId id="366" r:id="rId20"/>
    <p:sldId id="367" r:id="rId21"/>
    <p:sldId id="356" r:id="rId22"/>
    <p:sldId id="368" r:id="rId23"/>
    <p:sldId id="311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olline Hermelin-Mainguy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22BBEA"/>
    <a:srgbClr val="63D1C4"/>
    <a:srgbClr val="FF9933"/>
    <a:srgbClr val="FFAB40"/>
    <a:srgbClr val="FFFFFF"/>
    <a:srgbClr val="A8E46A"/>
    <a:srgbClr val="F6FBF2"/>
    <a:srgbClr val="00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F727C7-7987-4C3F-8E9E-04B1A100AFFF}" v="2" dt="2021-10-23T01:51:13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2" autoAdjust="0"/>
    <p:restoredTop sz="94353" autoAdjust="0"/>
  </p:normalViewPr>
  <p:slideViewPr>
    <p:cSldViewPr snapToGrid="0">
      <p:cViewPr varScale="1">
        <p:scale>
          <a:sx n="110" d="100"/>
          <a:sy n="110" d="100"/>
        </p:scale>
        <p:origin x="114" y="6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Kuon" userId="26bab96e-07ed-476a-8905-8cf7d34e8b08" providerId="ADAL" clId="{C6F727C7-7987-4C3F-8E9E-04B1A100AFFF}"/>
    <pc:docChg chg="undo redo custSel addSld modSld sldOrd">
      <pc:chgData name="Sam Kuon" userId="26bab96e-07ed-476a-8905-8cf7d34e8b08" providerId="ADAL" clId="{C6F727C7-7987-4C3F-8E9E-04B1A100AFFF}" dt="2021-10-23T01:52:23.282" v="747" actId="12"/>
      <pc:docMkLst>
        <pc:docMk/>
      </pc:docMkLst>
      <pc:sldChg chg="modSp mod">
        <pc:chgData name="Sam Kuon" userId="26bab96e-07ed-476a-8905-8cf7d34e8b08" providerId="ADAL" clId="{C6F727C7-7987-4C3F-8E9E-04B1A100AFFF}" dt="2021-10-23T00:32:57.863" v="5" actId="1035"/>
        <pc:sldMkLst>
          <pc:docMk/>
          <pc:sldMk cId="0" sldId="256"/>
        </pc:sldMkLst>
        <pc:picChg chg="mod">
          <ac:chgData name="Sam Kuon" userId="26bab96e-07ed-476a-8905-8cf7d34e8b08" providerId="ADAL" clId="{C6F727C7-7987-4C3F-8E9E-04B1A100AFFF}" dt="2021-10-23T00:32:57.863" v="5" actId="1035"/>
          <ac:picMkLst>
            <pc:docMk/>
            <pc:sldMk cId="0" sldId="256"/>
            <ac:picMk id="5" creationId="{D01843D7-F5D0-4C66-B878-D6634C4C56F1}"/>
          </ac:picMkLst>
        </pc:picChg>
      </pc:sldChg>
      <pc:sldChg chg="addSp modSp mod">
        <pc:chgData name="Sam Kuon" userId="26bab96e-07ed-476a-8905-8cf7d34e8b08" providerId="ADAL" clId="{C6F727C7-7987-4C3F-8E9E-04B1A100AFFF}" dt="2021-10-23T01:45:12.341" v="644" actId="1076"/>
        <pc:sldMkLst>
          <pc:docMk/>
          <pc:sldMk cId="1184815702" sldId="355"/>
        </pc:sldMkLst>
        <pc:spChg chg="mod">
          <ac:chgData name="Sam Kuon" userId="26bab96e-07ed-476a-8905-8cf7d34e8b08" providerId="ADAL" clId="{C6F727C7-7987-4C3F-8E9E-04B1A100AFFF}" dt="2021-10-23T01:39:34.856" v="641" actId="113"/>
          <ac:spMkLst>
            <pc:docMk/>
            <pc:sldMk cId="1184815702" sldId="355"/>
            <ac:spMk id="5" creationId="{17E1D912-8829-4DB8-9A5D-F66C3D923E79}"/>
          </ac:spMkLst>
        </pc:spChg>
        <pc:picChg chg="add mod">
          <ac:chgData name="Sam Kuon" userId="26bab96e-07ed-476a-8905-8cf7d34e8b08" providerId="ADAL" clId="{C6F727C7-7987-4C3F-8E9E-04B1A100AFFF}" dt="2021-10-23T01:45:12.341" v="644" actId="1076"/>
          <ac:picMkLst>
            <pc:docMk/>
            <pc:sldMk cId="1184815702" sldId="355"/>
            <ac:picMk id="3" creationId="{7D8954D0-7054-4E6B-BE84-2C0EE5615067}"/>
          </ac:picMkLst>
        </pc:picChg>
      </pc:sldChg>
      <pc:sldChg chg="addSp modSp mod">
        <pc:chgData name="Sam Kuon" userId="26bab96e-07ed-476a-8905-8cf7d34e8b08" providerId="ADAL" clId="{C6F727C7-7987-4C3F-8E9E-04B1A100AFFF}" dt="2021-10-23T01:51:16.479" v="727" actId="20577"/>
        <pc:sldMkLst>
          <pc:docMk/>
          <pc:sldMk cId="64244934" sldId="356"/>
        </pc:sldMkLst>
        <pc:spChg chg="mod">
          <ac:chgData name="Sam Kuon" userId="26bab96e-07ed-476a-8905-8cf7d34e8b08" providerId="ADAL" clId="{C6F727C7-7987-4C3F-8E9E-04B1A100AFFF}" dt="2021-10-23T01:50:49.688" v="724" actId="207"/>
          <ac:spMkLst>
            <pc:docMk/>
            <pc:sldMk cId="64244934" sldId="356"/>
            <ac:spMk id="5" creationId="{17E1D912-8829-4DB8-9A5D-F66C3D923E79}"/>
          </ac:spMkLst>
        </pc:spChg>
        <pc:spChg chg="add mod">
          <ac:chgData name="Sam Kuon" userId="26bab96e-07ed-476a-8905-8cf7d34e8b08" providerId="ADAL" clId="{C6F727C7-7987-4C3F-8E9E-04B1A100AFFF}" dt="2021-10-23T01:51:16.479" v="727" actId="20577"/>
          <ac:spMkLst>
            <pc:docMk/>
            <pc:sldMk cId="64244934" sldId="356"/>
            <ac:spMk id="7" creationId="{2FA413CD-294E-4B88-BE66-E7A942DF3CCF}"/>
          </ac:spMkLst>
        </pc:spChg>
      </pc:sldChg>
      <pc:sldChg chg="addSp delSp modSp add mod">
        <pc:chgData name="Sam Kuon" userId="26bab96e-07ed-476a-8905-8cf7d34e8b08" providerId="ADAL" clId="{C6F727C7-7987-4C3F-8E9E-04B1A100AFFF}" dt="2021-10-23T01:12:13.258" v="72" actId="14100"/>
        <pc:sldMkLst>
          <pc:docMk/>
          <pc:sldMk cId="44780285" sldId="358"/>
        </pc:sldMkLst>
        <pc:spChg chg="mod">
          <ac:chgData name="Sam Kuon" userId="26bab96e-07ed-476a-8905-8cf7d34e8b08" providerId="ADAL" clId="{C6F727C7-7987-4C3F-8E9E-04B1A100AFFF}" dt="2021-10-23T01:12:13.258" v="72" actId="14100"/>
          <ac:spMkLst>
            <pc:docMk/>
            <pc:sldMk cId="44780285" sldId="358"/>
            <ac:spMk id="5" creationId="{17E1D912-8829-4DB8-9A5D-F66C3D923E79}"/>
          </ac:spMkLst>
        </pc:spChg>
        <pc:spChg chg="del">
          <ac:chgData name="Sam Kuon" userId="26bab96e-07ed-476a-8905-8cf7d34e8b08" providerId="ADAL" clId="{C6F727C7-7987-4C3F-8E9E-04B1A100AFFF}" dt="2021-10-23T01:11:25.014" v="10" actId="478"/>
          <ac:spMkLst>
            <pc:docMk/>
            <pc:sldMk cId="44780285" sldId="358"/>
            <ac:spMk id="8" creationId="{DE4BEF15-47EC-4A06-B83E-5EFF1BD6CF52}"/>
          </ac:spMkLst>
        </pc:spChg>
        <pc:picChg chg="add mod">
          <ac:chgData name="Sam Kuon" userId="26bab96e-07ed-476a-8905-8cf7d34e8b08" providerId="ADAL" clId="{C6F727C7-7987-4C3F-8E9E-04B1A100AFFF}" dt="2021-10-23T01:11:56.819" v="43" actId="1035"/>
          <ac:picMkLst>
            <pc:docMk/>
            <pc:sldMk cId="44780285" sldId="358"/>
            <ac:picMk id="3" creationId="{38A422E1-BA38-4C2F-B1FC-EA21EEF782EE}"/>
          </ac:picMkLst>
        </pc:picChg>
        <pc:picChg chg="del">
          <ac:chgData name="Sam Kuon" userId="26bab96e-07ed-476a-8905-8cf7d34e8b08" providerId="ADAL" clId="{C6F727C7-7987-4C3F-8E9E-04B1A100AFFF}" dt="2021-10-23T01:11:14.803" v="7" actId="478"/>
          <ac:picMkLst>
            <pc:docMk/>
            <pc:sldMk cId="44780285" sldId="358"/>
            <ac:picMk id="7" creationId="{5B880CC6-83A3-4FE1-89AB-B4AB28B4D136}"/>
          </ac:picMkLst>
        </pc:picChg>
      </pc:sldChg>
      <pc:sldChg chg="addSp delSp modSp add mod ord">
        <pc:chgData name="Sam Kuon" userId="26bab96e-07ed-476a-8905-8cf7d34e8b08" providerId="ADAL" clId="{C6F727C7-7987-4C3F-8E9E-04B1A100AFFF}" dt="2021-10-23T01:16:44.326" v="400" actId="1036"/>
        <pc:sldMkLst>
          <pc:docMk/>
          <pc:sldMk cId="1765890736" sldId="359"/>
        </pc:sldMkLst>
        <pc:spChg chg="mod">
          <ac:chgData name="Sam Kuon" userId="26bab96e-07ed-476a-8905-8cf7d34e8b08" providerId="ADAL" clId="{C6F727C7-7987-4C3F-8E9E-04B1A100AFFF}" dt="2021-10-23T01:16:33.689" v="372" actId="14100"/>
          <ac:spMkLst>
            <pc:docMk/>
            <pc:sldMk cId="1765890736" sldId="359"/>
            <ac:spMk id="5" creationId="{17E1D912-8829-4DB8-9A5D-F66C3D923E79}"/>
          </ac:spMkLst>
        </pc:spChg>
        <pc:spChg chg="mod">
          <ac:chgData name="Sam Kuon" userId="26bab96e-07ed-476a-8905-8cf7d34e8b08" providerId="ADAL" clId="{C6F727C7-7987-4C3F-8E9E-04B1A100AFFF}" dt="2021-10-23T01:16:24.339" v="358" actId="1076"/>
          <ac:spMkLst>
            <pc:docMk/>
            <pc:sldMk cId="1765890736" sldId="359"/>
            <ac:spMk id="8" creationId="{DE4BEF15-47EC-4A06-B83E-5EFF1BD6CF52}"/>
          </ac:spMkLst>
        </pc:spChg>
        <pc:picChg chg="add mod">
          <ac:chgData name="Sam Kuon" userId="26bab96e-07ed-476a-8905-8cf7d34e8b08" providerId="ADAL" clId="{C6F727C7-7987-4C3F-8E9E-04B1A100AFFF}" dt="2021-10-23T01:16:39.788" v="387" actId="1036"/>
          <ac:picMkLst>
            <pc:docMk/>
            <pc:sldMk cId="1765890736" sldId="359"/>
            <ac:picMk id="3" creationId="{EBF6041A-57F5-44F0-AA99-9021AEE7E083}"/>
          </ac:picMkLst>
        </pc:picChg>
        <pc:picChg chg="del">
          <ac:chgData name="Sam Kuon" userId="26bab96e-07ed-476a-8905-8cf7d34e8b08" providerId="ADAL" clId="{C6F727C7-7987-4C3F-8E9E-04B1A100AFFF}" dt="2021-10-23T01:13:41.296" v="118" actId="478"/>
          <ac:picMkLst>
            <pc:docMk/>
            <pc:sldMk cId="1765890736" sldId="359"/>
            <ac:picMk id="7" creationId="{5B880CC6-83A3-4FE1-89AB-B4AB28B4D136}"/>
          </ac:picMkLst>
        </pc:picChg>
        <pc:picChg chg="add mod">
          <ac:chgData name="Sam Kuon" userId="26bab96e-07ed-476a-8905-8cf7d34e8b08" providerId="ADAL" clId="{C6F727C7-7987-4C3F-8E9E-04B1A100AFFF}" dt="2021-10-23T01:16:44.326" v="400" actId="1036"/>
          <ac:picMkLst>
            <pc:docMk/>
            <pc:sldMk cId="1765890736" sldId="359"/>
            <ac:picMk id="10" creationId="{DE32577B-D03B-4935-9ACE-165CC5EC331F}"/>
          </ac:picMkLst>
        </pc:picChg>
      </pc:sldChg>
      <pc:sldChg chg="addSp delSp modSp add mod">
        <pc:chgData name="Sam Kuon" userId="26bab96e-07ed-476a-8905-8cf7d34e8b08" providerId="ADAL" clId="{C6F727C7-7987-4C3F-8E9E-04B1A100AFFF}" dt="2021-10-23T01:20:53.691" v="445" actId="1076"/>
        <pc:sldMkLst>
          <pc:docMk/>
          <pc:sldMk cId="3809736732" sldId="360"/>
        </pc:sldMkLst>
        <pc:spChg chg="mod">
          <ac:chgData name="Sam Kuon" userId="26bab96e-07ed-476a-8905-8cf7d34e8b08" providerId="ADAL" clId="{C6F727C7-7987-4C3F-8E9E-04B1A100AFFF}" dt="2021-10-23T01:20:53.691" v="445" actId="1076"/>
          <ac:spMkLst>
            <pc:docMk/>
            <pc:sldMk cId="3809736732" sldId="360"/>
            <ac:spMk id="5" creationId="{17E1D912-8829-4DB8-9A5D-F66C3D923E79}"/>
          </ac:spMkLst>
        </pc:spChg>
        <pc:spChg chg="mod">
          <ac:chgData name="Sam Kuon" userId="26bab96e-07ed-476a-8905-8cf7d34e8b08" providerId="ADAL" clId="{C6F727C7-7987-4C3F-8E9E-04B1A100AFFF}" dt="2021-10-23T01:20:20.723" v="439" actId="1076"/>
          <ac:spMkLst>
            <pc:docMk/>
            <pc:sldMk cId="3809736732" sldId="360"/>
            <ac:spMk id="8" creationId="{DE4BEF15-47EC-4A06-B83E-5EFF1BD6CF52}"/>
          </ac:spMkLst>
        </pc:spChg>
        <pc:picChg chg="del">
          <ac:chgData name="Sam Kuon" userId="26bab96e-07ed-476a-8905-8cf7d34e8b08" providerId="ADAL" clId="{C6F727C7-7987-4C3F-8E9E-04B1A100AFFF}" dt="2021-10-23T01:18:44.368" v="403" actId="478"/>
          <ac:picMkLst>
            <pc:docMk/>
            <pc:sldMk cId="3809736732" sldId="360"/>
            <ac:picMk id="3" creationId="{EBF6041A-57F5-44F0-AA99-9021AEE7E083}"/>
          </ac:picMkLst>
        </pc:picChg>
        <pc:picChg chg="add mod">
          <ac:chgData name="Sam Kuon" userId="26bab96e-07ed-476a-8905-8cf7d34e8b08" providerId="ADAL" clId="{C6F727C7-7987-4C3F-8E9E-04B1A100AFFF}" dt="2021-10-23T01:20:31.781" v="442" actId="14100"/>
          <ac:picMkLst>
            <pc:docMk/>
            <pc:sldMk cId="3809736732" sldId="360"/>
            <ac:picMk id="7" creationId="{7F4F64AE-F9C1-4A35-97C9-1B5EAC0316DA}"/>
          </ac:picMkLst>
        </pc:picChg>
        <pc:picChg chg="del">
          <ac:chgData name="Sam Kuon" userId="26bab96e-07ed-476a-8905-8cf7d34e8b08" providerId="ADAL" clId="{C6F727C7-7987-4C3F-8E9E-04B1A100AFFF}" dt="2021-10-23T01:18:42.811" v="402" actId="478"/>
          <ac:picMkLst>
            <pc:docMk/>
            <pc:sldMk cId="3809736732" sldId="360"/>
            <ac:picMk id="10" creationId="{DE32577B-D03B-4935-9ACE-165CC5EC331F}"/>
          </ac:picMkLst>
        </pc:picChg>
      </pc:sldChg>
      <pc:sldChg chg="addSp delSp modSp add mod ord">
        <pc:chgData name="Sam Kuon" userId="26bab96e-07ed-476a-8905-8cf7d34e8b08" providerId="ADAL" clId="{C6F727C7-7987-4C3F-8E9E-04B1A100AFFF}" dt="2021-10-23T01:24:47.913" v="492" actId="1036"/>
        <pc:sldMkLst>
          <pc:docMk/>
          <pc:sldMk cId="671719241" sldId="361"/>
        </pc:sldMkLst>
        <pc:spChg chg="mod">
          <ac:chgData name="Sam Kuon" userId="26bab96e-07ed-476a-8905-8cf7d34e8b08" providerId="ADAL" clId="{C6F727C7-7987-4C3F-8E9E-04B1A100AFFF}" dt="2021-10-23T01:24:47.913" v="492" actId="1036"/>
          <ac:spMkLst>
            <pc:docMk/>
            <pc:sldMk cId="671719241" sldId="361"/>
            <ac:spMk id="5" creationId="{17E1D912-8829-4DB8-9A5D-F66C3D923E79}"/>
          </ac:spMkLst>
        </pc:spChg>
        <pc:spChg chg="del">
          <ac:chgData name="Sam Kuon" userId="26bab96e-07ed-476a-8905-8cf7d34e8b08" providerId="ADAL" clId="{C6F727C7-7987-4C3F-8E9E-04B1A100AFFF}" dt="2021-10-23T01:23:42.529" v="482" actId="478"/>
          <ac:spMkLst>
            <pc:docMk/>
            <pc:sldMk cId="671719241" sldId="361"/>
            <ac:spMk id="8" creationId="{DE4BEF15-47EC-4A06-B83E-5EFF1BD6CF52}"/>
          </ac:spMkLst>
        </pc:spChg>
        <pc:spChg chg="add mod">
          <ac:chgData name="Sam Kuon" userId="26bab96e-07ed-476a-8905-8cf7d34e8b08" providerId="ADAL" clId="{C6F727C7-7987-4C3F-8E9E-04B1A100AFFF}" dt="2021-10-23T01:24:36.360" v="489" actId="20577"/>
          <ac:spMkLst>
            <pc:docMk/>
            <pc:sldMk cId="671719241" sldId="361"/>
            <ac:spMk id="9" creationId="{E87D8112-CE14-4EC9-86AF-7C95D57D999D}"/>
          </ac:spMkLst>
        </pc:spChg>
        <pc:picChg chg="del mod">
          <ac:chgData name="Sam Kuon" userId="26bab96e-07ed-476a-8905-8cf7d34e8b08" providerId="ADAL" clId="{C6F727C7-7987-4C3F-8E9E-04B1A100AFFF}" dt="2021-10-23T01:21:57.407" v="470" actId="478"/>
          <ac:picMkLst>
            <pc:docMk/>
            <pc:sldMk cId="671719241" sldId="361"/>
            <ac:picMk id="3" creationId="{EBF6041A-57F5-44F0-AA99-9021AEE7E083}"/>
          </ac:picMkLst>
        </pc:picChg>
        <pc:picChg chg="del">
          <ac:chgData name="Sam Kuon" userId="26bab96e-07ed-476a-8905-8cf7d34e8b08" providerId="ADAL" clId="{C6F727C7-7987-4C3F-8E9E-04B1A100AFFF}" dt="2021-10-23T01:21:58.480" v="471" actId="478"/>
          <ac:picMkLst>
            <pc:docMk/>
            <pc:sldMk cId="671719241" sldId="361"/>
            <ac:picMk id="10" creationId="{DE32577B-D03B-4935-9ACE-165CC5EC331F}"/>
          </ac:picMkLst>
        </pc:picChg>
      </pc:sldChg>
      <pc:sldChg chg="addSp delSp modSp add mod">
        <pc:chgData name="Sam Kuon" userId="26bab96e-07ed-476a-8905-8cf7d34e8b08" providerId="ADAL" clId="{C6F727C7-7987-4C3F-8E9E-04B1A100AFFF}" dt="2021-10-23T01:31:29.329" v="526" actId="207"/>
        <pc:sldMkLst>
          <pc:docMk/>
          <pc:sldMk cId="2829335789" sldId="362"/>
        </pc:sldMkLst>
        <pc:spChg chg="mod">
          <ac:chgData name="Sam Kuon" userId="26bab96e-07ed-476a-8905-8cf7d34e8b08" providerId="ADAL" clId="{C6F727C7-7987-4C3F-8E9E-04B1A100AFFF}" dt="2021-10-23T01:31:29.329" v="526" actId="207"/>
          <ac:spMkLst>
            <pc:docMk/>
            <pc:sldMk cId="2829335789" sldId="362"/>
            <ac:spMk id="5" creationId="{17E1D912-8829-4DB8-9A5D-F66C3D923E79}"/>
          </ac:spMkLst>
        </pc:spChg>
        <pc:spChg chg="del">
          <ac:chgData name="Sam Kuon" userId="26bab96e-07ed-476a-8905-8cf7d34e8b08" providerId="ADAL" clId="{C6F727C7-7987-4C3F-8E9E-04B1A100AFFF}" dt="2021-10-23T01:29:25.050" v="494" actId="478"/>
          <ac:spMkLst>
            <pc:docMk/>
            <pc:sldMk cId="2829335789" sldId="362"/>
            <ac:spMk id="9" creationId="{E87D8112-CE14-4EC9-86AF-7C95D57D999D}"/>
          </ac:spMkLst>
        </pc:spChg>
        <pc:picChg chg="add mod">
          <ac:chgData name="Sam Kuon" userId="26bab96e-07ed-476a-8905-8cf7d34e8b08" providerId="ADAL" clId="{C6F727C7-7987-4C3F-8E9E-04B1A100AFFF}" dt="2021-10-23T01:31:13.741" v="524" actId="1076"/>
          <ac:picMkLst>
            <pc:docMk/>
            <pc:sldMk cId="2829335789" sldId="362"/>
            <ac:picMk id="3" creationId="{A912AAC0-FE54-4F08-95E1-BD8E2D3C7B12}"/>
          </ac:picMkLst>
        </pc:picChg>
      </pc:sldChg>
      <pc:sldChg chg="addSp delSp modSp add mod">
        <pc:chgData name="Sam Kuon" userId="26bab96e-07ed-476a-8905-8cf7d34e8b08" providerId="ADAL" clId="{C6F727C7-7987-4C3F-8E9E-04B1A100AFFF}" dt="2021-10-23T01:34:39.045" v="567" actId="1076"/>
        <pc:sldMkLst>
          <pc:docMk/>
          <pc:sldMk cId="2525416289" sldId="363"/>
        </pc:sldMkLst>
        <pc:spChg chg="mod">
          <ac:chgData name="Sam Kuon" userId="26bab96e-07ed-476a-8905-8cf7d34e8b08" providerId="ADAL" clId="{C6F727C7-7987-4C3F-8E9E-04B1A100AFFF}" dt="2021-10-23T01:34:18.029" v="563" actId="14100"/>
          <ac:spMkLst>
            <pc:docMk/>
            <pc:sldMk cId="2525416289" sldId="363"/>
            <ac:spMk id="5" creationId="{17E1D912-8829-4DB8-9A5D-F66C3D923E79}"/>
          </ac:spMkLst>
        </pc:spChg>
        <pc:picChg chg="del">
          <ac:chgData name="Sam Kuon" userId="26bab96e-07ed-476a-8905-8cf7d34e8b08" providerId="ADAL" clId="{C6F727C7-7987-4C3F-8E9E-04B1A100AFFF}" dt="2021-10-23T01:33:13.877" v="541" actId="478"/>
          <ac:picMkLst>
            <pc:docMk/>
            <pc:sldMk cId="2525416289" sldId="363"/>
            <ac:picMk id="3" creationId="{A912AAC0-FE54-4F08-95E1-BD8E2D3C7B12}"/>
          </ac:picMkLst>
        </pc:picChg>
        <pc:picChg chg="add mod">
          <ac:chgData name="Sam Kuon" userId="26bab96e-07ed-476a-8905-8cf7d34e8b08" providerId="ADAL" clId="{C6F727C7-7987-4C3F-8E9E-04B1A100AFFF}" dt="2021-10-23T01:34:07.952" v="562" actId="1076"/>
          <ac:picMkLst>
            <pc:docMk/>
            <pc:sldMk cId="2525416289" sldId="363"/>
            <ac:picMk id="7" creationId="{16A591FD-494C-41F5-AD94-2E2337188730}"/>
          </ac:picMkLst>
        </pc:picChg>
        <pc:picChg chg="add mod">
          <ac:chgData name="Sam Kuon" userId="26bab96e-07ed-476a-8905-8cf7d34e8b08" providerId="ADAL" clId="{C6F727C7-7987-4C3F-8E9E-04B1A100AFFF}" dt="2021-10-23T01:34:27.188" v="565" actId="1076"/>
          <ac:picMkLst>
            <pc:docMk/>
            <pc:sldMk cId="2525416289" sldId="363"/>
            <ac:picMk id="9" creationId="{1A920C11-32EB-4DCF-9DD8-405D9623C6AA}"/>
          </ac:picMkLst>
        </pc:picChg>
        <pc:picChg chg="add mod">
          <ac:chgData name="Sam Kuon" userId="26bab96e-07ed-476a-8905-8cf7d34e8b08" providerId="ADAL" clId="{C6F727C7-7987-4C3F-8E9E-04B1A100AFFF}" dt="2021-10-23T01:34:39.045" v="567" actId="1076"/>
          <ac:picMkLst>
            <pc:docMk/>
            <pc:sldMk cId="2525416289" sldId="363"/>
            <ac:picMk id="11" creationId="{E63A4861-B392-4584-BD40-9CB2087EE68C}"/>
          </ac:picMkLst>
        </pc:picChg>
      </pc:sldChg>
      <pc:sldChg chg="delSp modSp add mod">
        <pc:chgData name="Sam Kuon" userId="26bab96e-07ed-476a-8905-8cf7d34e8b08" providerId="ADAL" clId="{C6F727C7-7987-4C3F-8E9E-04B1A100AFFF}" dt="2021-10-23T01:36:28.421" v="607" actId="207"/>
        <pc:sldMkLst>
          <pc:docMk/>
          <pc:sldMk cId="104383915" sldId="364"/>
        </pc:sldMkLst>
        <pc:spChg chg="mod">
          <ac:chgData name="Sam Kuon" userId="26bab96e-07ed-476a-8905-8cf7d34e8b08" providerId="ADAL" clId="{C6F727C7-7987-4C3F-8E9E-04B1A100AFFF}" dt="2021-10-23T01:36:28.421" v="607" actId="207"/>
          <ac:spMkLst>
            <pc:docMk/>
            <pc:sldMk cId="104383915" sldId="364"/>
            <ac:spMk id="5" creationId="{17E1D912-8829-4DB8-9A5D-F66C3D923E79}"/>
          </ac:spMkLst>
        </pc:spChg>
        <pc:picChg chg="del">
          <ac:chgData name="Sam Kuon" userId="26bab96e-07ed-476a-8905-8cf7d34e8b08" providerId="ADAL" clId="{C6F727C7-7987-4C3F-8E9E-04B1A100AFFF}" dt="2021-10-23T01:35:04.470" v="575" actId="478"/>
          <ac:picMkLst>
            <pc:docMk/>
            <pc:sldMk cId="104383915" sldId="364"/>
            <ac:picMk id="7" creationId="{16A591FD-494C-41F5-AD94-2E2337188730}"/>
          </ac:picMkLst>
        </pc:picChg>
        <pc:picChg chg="del">
          <ac:chgData name="Sam Kuon" userId="26bab96e-07ed-476a-8905-8cf7d34e8b08" providerId="ADAL" clId="{C6F727C7-7987-4C3F-8E9E-04B1A100AFFF}" dt="2021-10-23T01:35:05.389" v="576" actId="478"/>
          <ac:picMkLst>
            <pc:docMk/>
            <pc:sldMk cId="104383915" sldId="364"/>
            <ac:picMk id="9" creationId="{1A920C11-32EB-4DCF-9DD8-405D9623C6AA}"/>
          </ac:picMkLst>
        </pc:picChg>
        <pc:picChg chg="del">
          <ac:chgData name="Sam Kuon" userId="26bab96e-07ed-476a-8905-8cf7d34e8b08" providerId="ADAL" clId="{C6F727C7-7987-4C3F-8E9E-04B1A100AFFF}" dt="2021-10-23T01:35:06.243" v="577" actId="478"/>
          <ac:picMkLst>
            <pc:docMk/>
            <pc:sldMk cId="104383915" sldId="364"/>
            <ac:picMk id="11" creationId="{E63A4861-B392-4584-BD40-9CB2087EE68C}"/>
          </ac:picMkLst>
        </pc:picChg>
      </pc:sldChg>
      <pc:sldChg chg="modSp add mod">
        <pc:chgData name="Sam Kuon" userId="26bab96e-07ed-476a-8905-8cf7d34e8b08" providerId="ADAL" clId="{C6F727C7-7987-4C3F-8E9E-04B1A100AFFF}" dt="2021-10-23T01:38:40.608" v="629" actId="207"/>
        <pc:sldMkLst>
          <pc:docMk/>
          <pc:sldMk cId="508328384" sldId="365"/>
        </pc:sldMkLst>
        <pc:spChg chg="mod">
          <ac:chgData name="Sam Kuon" userId="26bab96e-07ed-476a-8905-8cf7d34e8b08" providerId="ADAL" clId="{C6F727C7-7987-4C3F-8E9E-04B1A100AFFF}" dt="2021-10-23T01:38:40.608" v="629" actId="207"/>
          <ac:spMkLst>
            <pc:docMk/>
            <pc:sldMk cId="508328384" sldId="365"/>
            <ac:spMk id="5" creationId="{17E1D912-8829-4DB8-9A5D-F66C3D923E79}"/>
          </ac:spMkLst>
        </pc:spChg>
      </pc:sldChg>
      <pc:sldChg chg="delSp modSp add mod">
        <pc:chgData name="Sam Kuon" userId="26bab96e-07ed-476a-8905-8cf7d34e8b08" providerId="ADAL" clId="{C6F727C7-7987-4C3F-8E9E-04B1A100AFFF}" dt="2021-10-23T01:47:55.808" v="691" actId="20577"/>
        <pc:sldMkLst>
          <pc:docMk/>
          <pc:sldMk cId="2612421684" sldId="366"/>
        </pc:sldMkLst>
        <pc:spChg chg="mod">
          <ac:chgData name="Sam Kuon" userId="26bab96e-07ed-476a-8905-8cf7d34e8b08" providerId="ADAL" clId="{C6F727C7-7987-4C3F-8E9E-04B1A100AFFF}" dt="2021-10-23T01:47:55.808" v="691" actId="20577"/>
          <ac:spMkLst>
            <pc:docMk/>
            <pc:sldMk cId="2612421684" sldId="366"/>
            <ac:spMk id="5" creationId="{17E1D912-8829-4DB8-9A5D-F66C3D923E79}"/>
          </ac:spMkLst>
        </pc:spChg>
        <pc:picChg chg="del">
          <ac:chgData name="Sam Kuon" userId="26bab96e-07ed-476a-8905-8cf7d34e8b08" providerId="ADAL" clId="{C6F727C7-7987-4C3F-8E9E-04B1A100AFFF}" dt="2021-10-23T01:45:46.706" v="646" actId="478"/>
          <ac:picMkLst>
            <pc:docMk/>
            <pc:sldMk cId="2612421684" sldId="366"/>
            <ac:picMk id="3" creationId="{7D8954D0-7054-4E6B-BE84-2C0EE5615067}"/>
          </ac:picMkLst>
        </pc:picChg>
      </pc:sldChg>
      <pc:sldChg chg="modSp add mod">
        <pc:chgData name="Sam Kuon" userId="26bab96e-07ed-476a-8905-8cf7d34e8b08" providerId="ADAL" clId="{C6F727C7-7987-4C3F-8E9E-04B1A100AFFF}" dt="2021-10-23T01:49:04.983" v="708" actId="207"/>
        <pc:sldMkLst>
          <pc:docMk/>
          <pc:sldMk cId="721393720" sldId="367"/>
        </pc:sldMkLst>
        <pc:spChg chg="mod">
          <ac:chgData name="Sam Kuon" userId="26bab96e-07ed-476a-8905-8cf7d34e8b08" providerId="ADAL" clId="{C6F727C7-7987-4C3F-8E9E-04B1A100AFFF}" dt="2021-10-23T01:49:04.983" v="708" actId="207"/>
          <ac:spMkLst>
            <pc:docMk/>
            <pc:sldMk cId="721393720" sldId="367"/>
            <ac:spMk id="5" creationId="{17E1D912-8829-4DB8-9A5D-F66C3D923E79}"/>
          </ac:spMkLst>
        </pc:spChg>
      </pc:sldChg>
      <pc:sldChg chg="delSp modSp add mod">
        <pc:chgData name="Sam Kuon" userId="26bab96e-07ed-476a-8905-8cf7d34e8b08" providerId="ADAL" clId="{C6F727C7-7987-4C3F-8E9E-04B1A100AFFF}" dt="2021-10-23T01:52:23.282" v="747" actId="12"/>
        <pc:sldMkLst>
          <pc:docMk/>
          <pc:sldMk cId="3772893953" sldId="368"/>
        </pc:sldMkLst>
        <pc:spChg chg="mod">
          <ac:chgData name="Sam Kuon" userId="26bab96e-07ed-476a-8905-8cf7d34e8b08" providerId="ADAL" clId="{C6F727C7-7987-4C3F-8E9E-04B1A100AFFF}" dt="2021-10-23T01:51:45.013" v="735" actId="20577"/>
          <ac:spMkLst>
            <pc:docMk/>
            <pc:sldMk cId="3772893953" sldId="368"/>
            <ac:spMk id="4" creationId="{00000000-0000-0000-0000-000000000000}"/>
          </ac:spMkLst>
        </pc:spChg>
        <pc:spChg chg="mod">
          <ac:chgData name="Sam Kuon" userId="26bab96e-07ed-476a-8905-8cf7d34e8b08" providerId="ADAL" clId="{C6F727C7-7987-4C3F-8E9E-04B1A100AFFF}" dt="2021-10-23T01:52:23.282" v="747" actId="12"/>
          <ac:spMkLst>
            <pc:docMk/>
            <pc:sldMk cId="3772893953" sldId="368"/>
            <ac:spMk id="5" creationId="{17E1D912-8829-4DB8-9A5D-F66C3D923E79}"/>
          </ac:spMkLst>
        </pc:spChg>
        <pc:spChg chg="del">
          <ac:chgData name="Sam Kuon" userId="26bab96e-07ed-476a-8905-8cf7d34e8b08" providerId="ADAL" clId="{C6F727C7-7987-4C3F-8E9E-04B1A100AFFF}" dt="2021-10-23T01:52:11.463" v="740" actId="478"/>
          <ac:spMkLst>
            <pc:docMk/>
            <pc:sldMk cId="3772893953" sldId="368"/>
            <ac:spMk id="7" creationId="{2FA413CD-294E-4B88-BE66-E7A942DF3C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33741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f2b4a41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f2b4a41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108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First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 i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5" y="285377"/>
            <a:ext cx="5157057" cy="18500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8291" y="1543126"/>
            <a:ext cx="2409368" cy="295762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692445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374576" y="1543125"/>
            <a:ext cx="2409368" cy="295762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950861" y="1543126"/>
            <a:ext cx="2409368" cy="295762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798291" y="4551846"/>
            <a:ext cx="7581072" cy="37691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41557" y="1146899"/>
            <a:ext cx="3199814" cy="177136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6516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43251" y="1146899"/>
            <a:ext cx="3199814" cy="177136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241557" y="3084799"/>
            <a:ext cx="3199814" cy="177136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643251" y="3084799"/>
            <a:ext cx="3199814" cy="177136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699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x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74021" y="1177007"/>
            <a:ext cx="2851271" cy="15784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6516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171954" y="1177007"/>
            <a:ext cx="2851271" cy="15784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74021" y="2889276"/>
            <a:ext cx="2851271" cy="15784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171954" y="2889276"/>
            <a:ext cx="2851271" cy="15784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169887" y="1173377"/>
            <a:ext cx="2851271" cy="15784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169887" y="2885646"/>
            <a:ext cx="2851271" cy="15784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74020" y="4551846"/>
            <a:ext cx="8847137" cy="37691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825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61601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3" y="1200150"/>
            <a:ext cx="6522733" cy="3532638"/>
          </a:xfrm>
          <a:prstGeom prst="rect">
            <a:avLst/>
          </a:prstGeom>
        </p:spPr>
      </p:pic>
      <p:sp>
        <p:nvSpPr>
          <p:cNvPr id="7" name="Media Placeholder 6"/>
          <p:cNvSpPr>
            <a:spLocks noGrp="1"/>
          </p:cNvSpPr>
          <p:nvPr>
            <p:ph type="media" sz="quarter" idx="11" hasCustomPrompt="1"/>
          </p:nvPr>
        </p:nvSpPr>
        <p:spPr>
          <a:xfrm>
            <a:off x="2412460" y="1420237"/>
            <a:ext cx="4319080" cy="2743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92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(x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" name="Google Shape;130;p16"/>
          <p:cNvSpPr/>
          <p:nvPr userDrawn="1"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34;p16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9" name="Google Shape;135;p1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" name="Google Shape;136;p16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 dirty="0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100" b="1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3" name="Google Shape;139;p16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14" name="Google Shape;140;p16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sz="2100" b="1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Google Shape;143;p16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18" name="Google Shape;144;p16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sz="2100" b="1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1" name="Google Shape;147;p16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22" name="Google Shape;148;p1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3" name="Google Shape;149;p16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100" b="1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6" name="Google Shape;152;p16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27" name="Google Shape;153;p16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sz="2100" b="1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156;p16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31" name="Google Shape;157;p16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sz="2100" b="1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2" name="Google Shape;158;p16"/>
          <p:cNvCxnSpPr/>
          <p:nvPr userDrawn="1"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1673225" y="1877256"/>
            <a:ext cx="1897063" cy="358188"/>
          </a:xfrm>
          <a:prstGeom prst="rect">
            <a:avLst/>
          </a:prstGeom>
        </p:spPr>
        <p:txBody>
          <a:bodyPr/>
          <a:lstStyle>
            <a:lvl5pPr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4"/>
            <a:r>
              <a:rPr lang="en-US" dirty="0"/>
              <a:t>Text </a:t>
            </a:r>
          </a:p>
        </p:txBody>
      </p:sp>
      <p:sp>
        <p:nvSpPr>
          <p:cNvPr id="37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1673225" y="2938215"/>
            <a:ext cx="1897063" cy="358188"/>
          </a:xfrm>
          <a:prstGeom prst="rect">
            <a:avLst/>
          </a:prstGeom>
        </p:spPr>
        <p:txBody>
          <a:bodyPr/>
          <a:lstStyle>
            <a:lvl5pPr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4"/>
            <a:r>
              <a:rPr lang="en-US" dirty="0"/>
              <a:t>Text </a:t>
            </a:r>
          </a:p>
        </p:txBody>
      </p:sp>
      <p:sp>
        <p:nvSpPr>
          <p:cNvPr id="38" name="Text Placeholder 35"/>
          <p:cNvSpPr>
            <a:spLocks noGrp="1"/>
          </p:cNvSpPr>
          <p:nvPr>
            <p:ph type="body" sz="quarter" idx="14" hasCustomPrompt="1"/>
          </p:nvPr>
        </p:nvSpPr>
        <p:spPr>
          <a:xfrm>
            <a:off x="1673225" y="4003706"/>
            <a:ext cx="1897063" cy="358188"/>
          </a:xfrm>
          <a:prstGeom prst="rect">
            <a:avLst/>
          </a:prstGeom>
        </p:spPr>
        <p:txBody>
          <a:bodyPr/>
          <a:lstStyle>
            <a:lvl5pPr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4"/>
            <a:r>
              <a:rPr lang="en-US" dirty="0"/>
              <a:t>Text </a:t>
            </a:r>
          </a:p>
        </p:txBody>
      </p:sp>
      <p:sp>
        <p:nvSpPr>
          <p:cNvPr id="42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5723792" y="1877256"/>
            <a:ext cx="1897063" cy="358188"/>
          </a:xfrm>
          <a:prstGeom prst="rect">
            <a:avLst/>
          </a:prstGeom>
        </p:spPr>
        <p:txBody>
          <a:bodyPr/>
          <a:lstStyle>
            <a:lvl5pPr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4"/>
            <a:r>
              <a:rPr lang="en-US" dirty="0"/>
              <a:t>Text 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5723792" y="2938215"/>
            <a:ext cx="1897063" cy="358188"/>
          </a:xfrm>
          <a:prstGeom prst="rect">
            <a:avLst/>
          </a:prstGeom>
        </p:spPr>
        <p:txBody>
          <a:bodyPr/>
          <a:lstStyle>
            <a:lvl5pPr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4"/>
            <a:r>
              <a:rPr lang="en-US" dirty="0"/>
              <a:t>Text </a:t>
            </a:r>
          </a:p>
        </p:txBody>
      </p:sp>
      <p:sp>
        <p:nvSpPr>
          <p:cNvPr id="44" name="Text Placehold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5723792" y="3999174"/>
            <a:ext cx="1897063" cy="358188"/>
          </a:xfrm>
          <a:prstGeom prst="rect">
            <a:avLst/>
          </a:prstGeom>
        </p:spPr>
        <p:txBody>
          <a:bodyPr/>
          <a:lstStyle>
            <a:lvl5pPr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4"/>
            <a:r>
              <a:rPr lang="en-US" dirty="0"/>
              <a:t>Text </a:t>
            </a:r>
          </a:p>
        </p:txBody>
      </p:sp>
      <p:sp>
        <p:nvSpPr>
          <p:cNvPr id="46" name="Title 45"/>
          <p:cNvSpPr>
            <a:spLocks noGrp="1"/>
          </p:cNvSpPr>
          <p:nvPr>
            <p:ph type="title" hasCustomPrompt="1"/>
          </p:nvPr>
        </p:nvSpPr>
        <p:spPr>
          <a:xfrm>
            <a:off x="628650" y="274639"/>
            <a:ext cx="7886700" cy="62400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97826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lection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4" name="Google Shape;61;p7"/>
          <p:cNvCxnSpPr/>
          <p:nvPr userDrawn="1"/>
        </p:nvCxnSpPr>
        <p:spPr>
          <a:xfrm rot="10800000" flipH="1">
            <a:off x="457200" y="1607150"/>
            <a:ext cx="8262900" cy="2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Google Shape;62;p7"/>
          <p:cNvSpPr/>
          <p:nvPr userDrawn="1"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3;p7"/>
          <p:cNvSpPr/>
          <p:nvPr userDrawn="1"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64;p7"/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5;p7"/>
          <p:cNvPicPr preferRelativeResize="0"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6;p7"/>
          <p:cNvPicPr preferRelativeResize="0"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7;p7"/>
          <p:cNvPicPr preferRelativeResize="0"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8;p7"/>
          <p:cNvSpPr txBox="1"/>
          <p:nvPr userDrawn="1"/>
        </p:nvSpPr>
        <p:spPr>
          <a:xfrm>
            <a:off x="294467" y="109125"/>
            <a:ext cx="8849531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sz="2400" b="1" dirty="0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" name="Google Shape;69;p7"/>
          <p:cNvSpPr txBox="1"/>
          <p:nvPr userDrawn="1"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sz="1300" b="1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Google Shape;70;p7"/>
          <p:cNvSpPr txBox="1"/>
          <p:nvPr userDrawn="1"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sz="1300" b="1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71;p7"/>
          <p:cNvSpPr txBox="1"/>
          <p:nvPr userDrawn="1"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sz="1300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72;p7"/>
          <p:cNvSpPr txBox="1"/>
          <p:nvPr userDrawn="1"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sz="1300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566742" y="2886066"/>
            <a:ext cx="1721633" cy="2043112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2660983" y="2894945"/>
            <a:ext cx="1721633" cy="2043112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760105" y="2886066"/>
            <a:ext cx="1724218" cy="2043112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61812" y="2894945"/>
            <a:ext cx="1721633" cy="2043112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943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to P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23;p22"/>
          <p:cNvSpPr/>
          <p:nvPr userDrawn="1"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4" name="Google Shape;224;p22"/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400" y="459039"/>
            <a:ext cx="6790199" cy="48028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25;p22"/>
          <p:cNvSpPr txBox="1"/>
          <p:nvPr userDrawn="1"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1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sz="2400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Google Shape;226;p22"/>
          <p:cNvSpPr/>
          <p:nvPr userDrawn="1"/>
        </p:nvSpPr>
        <p:spPr>
          <a:xfrm rot="-533510">
            <a:off x="3936938" y="940587"/>
            <a:ext cx="863600" cy="2797930"/>
          </a:xfrm>
          <a:custGeom>
            <a:avLst/>
            <a:gdLst/>
            <a:ahLst/>
            <a:cxnLst/>
            <a:rect l="l" t="t" r="r" b="b"/>
            <a:pathLst>
              <a:path w="9781" h="84297" extrusionOk="0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8" name="Google Shape;227;p22"/>
          <p:cNvSpPr/>
          <p:nvPr userDrawn="1"/>
        </p:nvSpPr>
        <p:spPr>
          <a:xfrm rot="9185825">
            <a:off x="5565290" y="1311081"/>
            <a:ext cx="2081259" cy="1042696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9" name="Google Shape;228;p22"/>
          <p:cNvSpPr txBox="1"/>
          <p:nvPr userDrawn="1"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sz="1150"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229;p22"/>
          <p:cNvSpPr/>
          <p:nvPr userDrawn="1"/>
        </p:nvSpPr>
        <p:spPr>
          <a:xfrm rot="-6005595">
            <a:off x="5381259" y="1188003"/>
            <a:ext cx="2601814" cy="166446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01773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C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4" name="Google Shape;234;p23"/>
          <p:cNvCxnSpPr/>
          <p:nvPr userDrawn="1"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35;p23"/>
          <p:cNvSpPr/>
          <p:nvPr userDrawn="1"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36;p23"/>
          <p:cNvSpPr txBox="1"/>
          <p:nvPr userDrawn="1"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sz="24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Google Shape;237;p23"/>
          <p:cNvSpPr txBox="1"/>
          <p:nvPr userDrawn="1"/>
        </p:nvSpPr>
        <p:spPr>
          <a:xfrm>
            <a:off x="6311047" y="263531"/>
            <a:ext cx="2385481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US" sz="1050" b="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</a:t>
            </a:r>
            <a:r>
              <a:rPr lang="en-US" sz="1050" b="0" dirty="0" err="1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Passerelles</a:t>
            </a:r>
            <a:r>
              <a:rPr lang="en-US" sz="1050" b="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050" b="0" dirty="0" err="1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numériques</a:t>
            </a:r>
            <a:r>
              <a:rPr lang="en-US" sz="1050" b="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 first program in Phnom Penh, with 25 students. One major in SNA (System &amp; Network Administration)</a:t>
            </a:r>
            <a:endParaRPr sz="1100" b="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8" name="Google Shape;238;p23"/>
          <p:cNvCxnSpPr/>
          <p:nvPr userDrawn="1"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239;p23"/>
          <p:cNvGrpSpPr/>
          <p:nvPr userDrawn="1"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10" name="Google Shape;240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1" name="Google Shape;241;p2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2" name="Google Shape;242;p23"/>
          <p:cNvGrpSpPr/>
          <p:nvPr userDrawn="1"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3" name="Google Shape;243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4" name="Google Shape;244;p2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5" name="Google Shape;245;p23"/>
          <p:cNvGrpSpPr/>
          <p:nvPr userDrawn="1"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6" name="Google Shape;246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7" name="Google Shape;247;p2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" name="Google Shape;248;p23"/>
          <p:cNvGrpSpPr/>
          <p:nvPr userDrawn="1"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9" name="Google Shape;249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0" name="Google Shape;250;p2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" name="Google Shape;251;p23"/>
          <p:cNvGrpSpPr/>
          <p:nvPr userDrawn="1"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2" name="Google Shape;252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3" name="Google Shape;253;p2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" name="Google Shape;254;p23"/>
          <p:cNvGrpSpPr/>
          <p:nvPr userDrawn="1"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5" name="Google Shape;255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6" name="Google Shape;256;p2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7" name="Google Shape;257;p23"/>
          <p:cNvGrpSpPr/>
          <p:nvPr userDrawn="1"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8" name="Google Shape;258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9" name="Google Shape;259;p2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0" name="Google Shape;260;p23"/>
          <p:cNvSpPr txBox="1"/>
          <p:nvPr userDrawn="1"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" name="Google Shape;261;p23"/>
          <p:cNvSpPr txBox="1"/>
          <p:nvPr userDrawn="1"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lang="en-US" sz="1050" b="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sz="1100" b="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" name="Google Shape;262;p23"/>
          <p:cNvSpPr txBox="1"/>
          <p:nvPr userDrawn="1"/>
        </p:nvSpPr>
        <p:spPr>
          <a:xfrm>
            <a:off x="6319780" y="2478007"/>
            <a:ext cx="2561400" cy="37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US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lang="en-US" sz="1050" dirty="0">
              <a:solidFill>
                <a:schemeClr val="tx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" name="Google Shape;263;p23"/>
          <p:cNvSpPr txBox="1"/>
          <p:nvPr userDrawn="1"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sz="1050" b="1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" name="Google Shape;264;p23"/>
          <p:cNvSpPr txBox="1"/>
          <p:nvPr userDrawn="1"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lang="en" sz="105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sz="105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" name="Google Shape;265;p23"/>
          <p:cNvSpPr txBox="1"/>
          <p:nvPr userDrawn="1"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lang="en" sz="105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sz="1050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6" name="Google Shape;266;p23"/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227;p22"/>
          <p:cNvSpPr/>
          <p:nvPr userDrawn="1"/>
        </p:nvSpPr>
        <p:spPr>
          <a:xfrm rot="8202143">
            <a:off x="2200121" y="1958787"/>
            <a:ext cx="914230" cy="270782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38" name="Google Shape;264;p23"/>
          <p:cNvSpPr txBox="1"/>
          <p:nvPr userDrawn="1"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sz="1050" b="1" dirty="0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9" name="Google Shape;7;p1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2721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P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4" name="Google Shape;271;p24"/>
          <p:cNvCxnSpPr/>
          <p:nvPr userDrawn="1"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72;p24"/>
          <p:cNvSpPr/>
          <p:nvPr userDrawn="1"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73;p24"/>
          <p:cNvSpPr txBox="1"/>
          <p:nvPr userDrawn="1"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sz="24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7" name="Google Shape;275;p24"/>
          <p:cNvGrpSpPr/>
          <p:nvPr userDrawn="1"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8" name="Google Shape;276;p24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9" name="Google Shape;277;p24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0" name="Google Shape;278;p24"/>
          <p:cNvGrpSpPr/>
          <p:nvPr userDrawn="1"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1" name="Google Shape;279;p24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2" name="Google Shape;280;p24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3" name="Google Shape;281;p24"/>
          <p:cNvGrpSpPr/>
          <p:nvPr userDrawn="1"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4" name="Google Shape;282;p24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5" name="Google Shape;283;p24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6" name="Google Shape;284;p24"/>
          <p:cNvGrpSpPr/>
          <p:nvPr userDrawn="1"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7" name="Google Shape;285;p24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8" name="Google Shape;286;p24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9" name="Google Shape;287;p24"/>
          <p:cNvGrpSpPr/>
          <p:nvPr userDrawn="1"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0" name="Google Shape;288;p24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1" name="Google Shape;289;p24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" name="Google Shape;290;p24"/>
          <p:cNvSpPr txBox="1"/>
          <p:nvPr userDrawn="1"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sz="110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" name="Google Shape;291;p24"/>
          <p:cNvSpPr txBox="1"/>
          <p:nvPr userDrawn="1"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US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sz="1100" b="1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" name="Google Shape;292;p24"/>
          <p:cNvSpPr txBox="1"/>
          <p:nvPr userDrawn="1"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sz="1050" b="1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" name="Google Shape;293;p24"/>
          <p:cNvSpPr txBox="1"/>
          <p:nvPr userDrawn="1"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sz="1050" b="1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" name="Google Shape;294;p24"/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61" y="-12053"/>
            <a:ext cx="5349999" cy="378418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4;p24"/>
          <p:cNvSpPr txBox="1"/>
          <p:nvPr userDrawn="1"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sz="110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227;p22"/>
          <p:cNvSpPr/>
          <p:nvPr userDrawn="1"/>
        </p:nvSpPr>
        <p:spPr>
          <a:xfrm rot="20713479" flipV="1">
            <a:off x="3436001" y="1627827"/>
            <a:ext cx="914230" cy="570659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31" name="Google Shape;264;p23"/>
          <p:cNvSpPr txBox="1"/>
          <p:nvPr userDrawn="1"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sz="1050" b="1" dirty="0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54143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V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99;p25"/>
          <p:cNvCxnSpPr/>
          <p:nvPr userDrawn="1"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" name="Google Shape;300;p25"/>
          <p:cNvSpPr/>
          <p:nvPr userDrawn="1"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01;p25"/>
          <p:cNvSpPr txBox="1"/>
          <p:nvPr userDrawn="1"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sz="24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Google Shape;302;p25"/>
          <p:cNvSpPr txBox="1"/>
          <p:nvPr userDrawn="1"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sz="110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" name="Google Shape;303;p25"/>
          <p:cNvCxnSpPr/>
          <p:nvPr userDrawn="1"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Google Shape;304;p25"/>
          <p:cNvGrpSpPr/>
          <p:nvPr userDrawn="1"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9" name="Google Shape;305;p2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0" name="Google Shape;306;p2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1" name="Google Shape;307;p25"/>
          <p:cNvGrpSpPr/>
          <p:nvPr userDrawn="1"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2" name="Google Shape;308;p2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3" name="Google Shape;309;p2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4" name="Google Shape;310;p25"/>
          <p:cNvGrpSpPr/>
          <p:nvPr userDrawn="1"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5" name="Google Shape;311;p2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6" name="Google Shape;312;p2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" name="Google Shape;313;p25"/>
          <p:cNvGrpSpPr/>
          <p:nvPr userDrawn="1"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8" name="Google Shape;314;p2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9" name="Google Shape;315;p2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" name="Google Shape;316;p25"/>
          <p:cNvGrpSpPr/>
          <p:nvPr userDrawn="1"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1" name="Google Shape;317;p2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2" name="Google Shape;318;p2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" name="Google Shape;319;p25"/>
          <p:cNvGrpSpPr/>
          <p:nvPr userDrawn="1"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4" name="Google Shape;320;p2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5" name="Google Shape;321;p2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6" name="Google Shape;322;p25"/>
          <p:cNvGrpSpPr/>
          <p:nvPr userDrawn="1"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7" name="Google Shape;323;p2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8" name="Google Shape;324;p2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9" name="Google Shape;325;p25"/>
          <p:cNvSpPr txBox="1"/>
          <p:nvPr userDrawn="1"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sz="110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26;p25"/>
          <p:cNvSpPr txBox="1"/>
          <p:nvPr userDrawn="1"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sz="110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" name="Google Shape;327;p25"/>
          <p:cNvSpPr txBox="1"/>
          <p:nvPr userDrawn="1"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sz="105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" name="Google Shape;328;p25"/>
          <p:cNvSpPr txBox="1"/>
          <p:nvPr userDrawn="1"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sz="1050" b="1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" name="Google Shape;329;p25"/>
          <p:cNvSpPr txBox="1"/>
          <p:nvPr userDrawn="1"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lang="en" sz="105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lang="en" sz="105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sz="1050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" name="Google Shape;330;p25"/>
          <p:cNvSpPr txBox="1"/>
          <p:nvPr userDrawn="1"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lang="en" sz="105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sz="1050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5" name="Google Shape;331;p25"/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227;p22"/>
          <p:cNvSpPr/>
          <p:nvPr userDrawn="1"/>
        </p:nvSpPr>
        <p:spPr>
          <a:xfrm rot="16546924" flipV="1">
            <a:off x="2653867" y="1361367"/>
            <a:ext cx="557846" cy="18832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38" name="Google Shape;264;p23"/>
          <p:cNvSpPr txBox="1"/>
          <p:nvPr userDrawn="1"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sz="1050" b="1" dirty="0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6920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860355" y="1383906"/>
            <a:ext cx="5423289" cy="31996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61601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7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0412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lumns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858891" y="1354218"/>
            <a:ext cx="3637248" cy="31996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556635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671612" y="1354218"/>
            <a:ext cx="3637248" cy="31996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80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lumns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22938" y="992221"/>
            <a:ext cx="2383614" cy="363208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353751" y="992221"/>
            <a:ext cx="2383614" cy="363208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/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884564" y="992222"/>
            <a:ext cx="2383614" cy="363208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9"/>
            <a:ext cx="7850332" cy="56851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3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martArt Placeholder 7"/>
          <p:cNvSpPr>
            <a:spLocks noGrp="1"/>
          </p:cNvSpPr>
          <p:nvPr>
            <p:ph type="dgm" sz="quarter" idx="11" hasCustomPrompt="1"/>
          </p:nvPr>
        </p:nvSpPr>
        <p:spPr>
          <a:xfrm>
            <a:off x="1247775" y="1126908"/>
            <a:ext cx="6648450" cy="353630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 dirty="0" err="1"/>
              <a:t>Orga</a:t>
            </a:r>
            <a:r>
              <a:rPr lang="fr-FR" dirty="0"/>
              <a:t>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580385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7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86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0" y="1413173"/>
            <a:ext cx="3943350" cy="2794821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8650" y="1405250"/>
            <a:ext cx="3585523" cy="27948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274639"/>
            <a:ext cx="7886700" cy="67538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17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28650" y="1434000"/>
            <a:ext cx="3943350" cy="2794821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929827" y="1434000"/>
            <a:ext cx="3585523" cy="27948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274639"/>
            <a:ext cx="7886700" cy="67538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3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472540" y="1238616"/>
            <a:ext cx="6163294" cy="34246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663513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2540" y="4679907"/>
            <a:ext cx="6163293" cy="37691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52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37978" y="1271530"/>
            <a:ext cx="3584641" cy="3073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274639"/>
            <a:ext cx="7886700" cy="60195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794722" y="1271530"/>
            <a:ext cx="3584641" cy="3073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37979" y="4551846"/>
            <a:ext cx="7641384" cy="37691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89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7" name="Google Shape;7;p1"/>
          <p:cNvPicPr preferRelativeResize="0"/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419" y="204666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71" r:id="rId3"/>
    <p:sldLayoutId id="2147483664" r:id="rId4"/>
    <p:sldLayoutId id="2147483665" r:id="rId5"/>
    <p:sldLayoutId id="2147483666" r:id="rId6"/>
    <p:sldLayoutId id="2147483674" r:id="rId7"/>
    <p:sldLayoutId id="2147483670" r:id="rId8"/>
    <p:sldLayoutId id="2147483667" r:id="rId9"/>
    <p:sldLayoutId id="2147483668" r:id="rId10"/>
    <p:sldLayoutId id="2147483669" r:id="rId11"/>
    <p:sldLayoutId id="2147483672" r:id="rId12"/>
    <p:sldLayoutId id="2147483660" r:id="rId13"/>
    <p:sldLayoutId id="2147483658" r:id="rId14"/>
    <p:sldLayoutId id="2147483673" r:id="rId15"/>
    <p:sldLayoutId id="2147483657" r:id="rId16"/>
    <p:sldLayoutId id="2147483661" r:id="rId17"/>
    <p:sldLayoutId id="2147483662" r:id="rId18"/>
    <p:sldLayoutId id="2147483663" r:id="rId19"/>
    <p:sldLayoutId id="2147483654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passerelles.numeriques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hyperlink" Target="http://www.passerellesnumeriques.org/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twitter.com/passerellesnume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hyperlink" Target="https://www.youtube.com/user/PasserellesNumerique" TargetMode="External"/><Relationship Id="rId4" Type="http://schemas.openxmlformats.org/officeDocument/2006/relationships/hyperlink" Target="https://www.linkedin.com/company/passerellesnum-riques/" TargetMode="External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0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5" name="Google Shape;85;p10"/>
          <p:cNvSpPr/>
          <p:nvPr/>
        </p:nvSpPr>
        <p:spPr>
          <a:xfrm>
            <a:off x="8277777" y="236946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657" y="3349398"/>
            <a:ext cx="6303516" cy="893330"/>
          </a:xfrm>
        </p:spPr>
        <p:txBody>
          <a:bodyPr/>
          <a:lstStyle/>
          <a:p>
            <a:pPr algn="l"/>
            <a:r>
              <a:rPr lang="en-GB" sz="4000" dirty="0">
                <a:solidFill>
                  <a:schemeClr val="bg1"/>
                </a:solidFill>
                <a:latin typeface="Helvetica Neue"/>
              </a:rPr>
              <a:t>Docker Image</a:t>
            </a:r>
            <a:endParaRPr lang="en-GB" sz="400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657" y="2746592"/>
            <a:ext cx="41681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Helvetica Neue"/>
                <a:ea typeface="Verdana"/>
                <a:sym typeface="Verdana"/>
              </a:rPr>
              <a:t>Chapter Three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434190" y="3488736"/>
            <a:ext cx="3685526" cy="0"/>
          </a:xfrm>
          <a:prstGeom prst="line">
            <a:avLst/>
          </a:prstGeom>
          <a:ln w="28575">
            <a:solidFill>
              <a:schemeClr val="tx2">
                <a:lumMod val="2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D01843D7-F5D0-4C66-B878-D6634C4C5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299" y="2642474"/>
            <a:ext cx="2795452" cy="23969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63960" y="742999"/>
            <a:ext cx="784876" cy="24777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Explain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Dockerfiles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1D912-8829-4DB8-9A5D-F66C3D923E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2412" y="1281705"/>
            <a:ext cx="7639174" cy="494013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latin typeface="+mn-lt"/>
              </a:rPr>
              <a:t>Build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A422E1-BA38-4C2F-B1FC-EA21EEF78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12" y="2066652"/>
            <a:ext cx="7639175" cy="222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63960" y="742999"/>
            <a:ext cx="784876" cy="24777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Explain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Dockerfiles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1D912-8829-4DB8-9A5D-F66C3D923E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1593673"/>
            <a:ext cx="6696382" cy="327518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+mn-lt"/>
              </a:rPr>
              <a:t>For each command:</a:t>
            </a:r>
          </a:p>
          <a:p>
            <a:r>
              <a:rPr lang="en-US" sz="1800" dirty="0">
                <a:latin typeface="+mn-lt"/>
              </a:rPr>
              <a:t>Launch a new container based on the image so far</a:t>
            </a:r>
          </a:p>
          <a:p>
            <a:r>
              <a:rPr lang="en-US" sz="1800" dirty="0">
                <a:latin typeface="+mn-lt"/>
              </a:rPr>
              <a:t>Execute the command in that container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Commit R/W layer to image</a:t>
            </a:r>
          </a:p>
          <a:p>
            <a:r>
              <a:rPr lang="en-US" sz="1800" dirty="0">
                <a:latin typeface="+mn-lt"/>
              </a:rPr>
              <a:t>Delete intermediate container</a:t>
            </a:r>
          </a:p>
          <a:p>
            <a:endParaRPr lang="en-US" sz="18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BEF15-47EC-4A06-B83E-5EFF1BD6CF52}"/>
              </a:ext>
            </a:extLst>
          </p:cNvPr>
          <p:cNvSpPr txBox="1"/>
          <p:nvPr/>
        </p:nvSpPr>
        <p:spPr>
          <a:xfrm>
            <a:off x="2721173" y="890649"/>
            <a:ext cx="370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Montserrat-Bold"/>
              </a:rPr>
              <a:t>Examining The Build Process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F6041A-57F5-44F0-AA99-9021AEE7E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" y="2704077"/>
            <a:ext cx="4643541" cy="6313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32577B-D03B-4935-9ACE-165CC5EC3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" y="4191237"/>
            <a:ext cx="6114811" cy="45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90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63960" y="742999"/>
            <a:ext cx="784876" cy="24777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Explain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Dockerfiles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1D912-8829-4DB8-9A5D-F66C3D923E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43202" y="1866737"/>
            <a:ext cx="4512673" cy="141002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+mn-lt"/>
              </a:rPr>
              <a:t>After completion, the resulting image layer is labeled with a hash of the content of all current image layers in the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BEF15-47EC-4A06-B83E-5EFF1BD6CF52}"/>
              </a:ext>
            </a:extLst>
          </p:cNvPr>
          <p:cNvSpPr txBox="1"/>
          <p:nvPr/>
        </p:nvSpPr>
        <p:spPr>
          <a:xfrm>
            <a:off x="3753506" y="1185294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Montserrat-Bold"/>
              </a:rPr>
              <a:t>Build Cache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4F64AE-F9C1-4A35-97C9-1B5EAC031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25" y="1268932"/>
            <a:ext cx="2010818" cy="308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3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63960" y="742999"/>
            <a:ext cx="784876" cy="24777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Explain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Dockerfiles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1D912-8829-4DB8-9A5D-F66C3D923E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5736" y="1500599"/>
            <a:ext cx="6696382" cy="1765117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+mn-lt"/>
              </a:rPr>
              <a:t>CMD and ENTRYPOINT</a:t>
            </a:r>
          </a:p>
          <a:p>
            <a:r>
              <a:rPr lang="en-US" sz="1800" dirty="0">
                <a:latin typeface="+mn-lt"/>
              </a:rPr>
              <a:t>Recall all containers run a process as their PID 1</a:t>
            </a:r>
          </a:p>
          <a:p>
            <a:r>
              <a:rPr lang="en-US" sz="1800" dirty="0">
                <a:latin typeface="+mn-lt"/>
              </a:rPr>
              <a:t>CMD and ENTRYPOINT allow us to specify default processes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D8112-CE14-4EC9-86AF-7C95D57D999D}"/>
              </a:ext>
            </a:extLst>
          </p:cNvPr>
          <p:cNvSpPr txBox="1"/>
          <p:nvPr/>
        </p:nvSpPr>
        <p:spPr>
          <a:xfrm>
            <a:off x="1504825" y="4389684"/>
            <a:ext cx="594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Montserrat-Bold"/>
              </a:rPr>
              <a:t>Hands-on </a:t>
            </a:r>
            <a:r>
              <a:rPr lang="en-US" sz="1800" b="0" i="0" u="none" strike="noStrike" baseline="0" dirty="0">
                <a:latin typeface="Montserrat-Regular"/>
              </a:rPr>
              <a:t>- </a:t>
            </a:r>
            <a:r>
              <a:rPr lang="en-US" sz="1800" b="0" i="0" u="none" strike="noStrike" baseline="0" dirty="0" err="1">
                <a:latin typeface="Montserrat-Regular"/>
              </a:rPr>
              <a:t>Dockerfiles</a:t>
            </a:r>
            <a:endParaRPr lang="en-US" sz="1800" b="0" i="0" u="none" strike="noStrike" baseline="0" dirty="0">
              <a:latin typeface="Montserrat-Regular"/>
            </a:endParaRPr>
          </a:p>
          <a:p>
            <a:pPr algn="l"/>
            <a:r>
              <a:rPr lang="en-US" sz="1800" b="0" i="1" u="none" strike="noStrike" baseline="0" dirty="0">
                <a:latin typeface="Arial-ItalicMT"/>
              </a:rPr>
              <a:t>Exercise 7 in ‘Docker Fundamentals for Linux Exercises’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19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63960" y="742999"/>
            <a:ext cx="784876" cy="24777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Explain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Dockerfiles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1D912-8829-4DB8-9A5D-F66C3D923E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5736" y="1132114"/>
            <a:ext cx="6696382" cy="3814355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0" u="none" strike="noStrike" baseline="0" dirty="0">
                <a:latin typeface="Montserrat-Bold"/>
              </a:rPr>
              <a:t>COPY and ADD Directives</a:t>
            </a:r>
          </a:p>
          <a:p>
            <a:pPr marL="0" indent="0">
              <a:buNone/>
            </a:pPr>
            <a:r>
              <a:rPr lang="en-US" sz="1800" i="0" u="none" strike="noStrike" baseline="0" dirty="0">
                <a:solidFill>
                  <a:srgbClr val="FF0000"/>
                </a:solidFill>
                <a:latin typeface="Montserrat-Bold"/>
              </a:rPr>
              <a:t>COPY</a:t>
            </a:r>
            <a:r>
              <a:rPr lang="en-US" sz="1800" i="0" u="none" strike="noStrike" baseline="0" dirty="0">
                <a:latin typeface="Montserrat-Bold"/>
              </a:rPr>
              <a:t> copies files from the build context to the image</a:t>
            </a:r>
          </a:p>
          <a:p>
            <a:pPr marL="0" indent="0">
              <a:buNone/>
            </a:pPr>
            <a:endParaRPr lang="en-US" sz="1800" i="0" u="none" strike="noStrike" baseline="0" dirty="0">
              <a:latin typeface="Montserrat-Bold"/>
            </a:endParaRPr>
          </a:p>
          <a:p>
            <a:pPr marL="0" indent="0">
              <a:buNone/>
            </a:pPr>
            <a:endParaRPr lang="en-US" sz="1800" dirty="0">
              <a:latin typeface="Montserrat-Bold"/>
            </a:endParaRPr>
          </a:p>
          <a:p>
            <a:pPr marL="0" indent="0">
              <a:buNone/>
            </a:pPr>
            <a:r>
              <a:rPr lang="en-US" sz="1800" i="0" u="none" strike="noStrike" baseline="0" dirty="0">
                <a:solidFill>
                  <a:srgbClr val="FF0000"/>
                </a:solidFill>
                <a:latin typeface="Montserrat-Bold"/>
              </a:rPr>
              <a:t>ADD</a:t>
            </a:r>
            <a:r>
              <a:rPr lang="en-US" sz="1800" i="0" u="none" strike="noStrike" baseline="0" dirty="0">
                <a:latin typeface="Montserrat-Bold"/>
              </a:rPr>
              <a:t> can also </a:t>
            </a:r>
            <a:r>
              <a:rPr lang="en-US" sz="1800" i="0" u="none" strike="noStrike" baseline="0" dirty="0" err="1">
                <a:latin typeface="Montserrat-Bold"/>
              </a:rPr>
              <a:t>untar</a:t>
            </a:r>
            <a:r>
              <a:rPr lang="en-US" sz="1800" i="0" u="none" strike="noStrike" baseline="0" dirty="0">
                <a:latin typeface="Montserrat-Bold"/>
              </a:rPr>
              <a:t> and fetch URLs</a:t>
            </a:r>
          </a:p>
          <a:p>
            <a:pPr marL="0" indent="0">
              <a:buNone/>
            </a:pPr>
            <a:endParaRPr lang="en-US" sz="1800" dirty="0">
              <a:latin typeface="Montserrat-Bold"/>
            </a:endParaRPr>
          </a:p>
          <a:p>
            <a:pPr marL="0" indent="0">
              <a:buNone/>
            </a:pPr>
            <a:r>
              <a:rPr lang="en-US" sz="1800" i="0" u="none" strike="noStrike" baseline="0" dirty="0">
                <a:latin typeface="Montserrat-Bold"/>
              </a:rPr>
              <a:t>In both cases</a:t>
            </a:r>
          </a:p>
          <a:p>
            <a:pPr marL="0" indent="0">
              <a:buNone/>
            </a:pPr>
            <a:r>
              <a:rPr lang="en-US" sz="1800" i="0" u="none" strike="noStrike" baseline="0" dirty="0">
                <a:latin typeface="Montserrat-Bold"/>
              </a:rPr>
              <a:t>● Create checksum for files added</a:t>
            </a:r>
          </a:p>
          <a:p>
            <a:pPr marL="0" indent="0">
              <a:buNone/>
            </a:pPr>
            <a:r>
              <a:rPr lang="en-US" sz="1800" i="0" u="none" strike="noStrike" baseline="0" dirty="0">
                <a:latin typeface="Montserrat-Bold"/>
              </a:rPr>
              <a:t>● Log checksum in </a:t>
            </a:r>
            <a:r>
              <a:rPr lang="en-US" sz="1800" i="0" u="none" strike="noStrike" baseline="0" dirty="0" err="1">
                <a:latin typeface="Montserrat-Bold"/>
              </a:rPr>
              <a:t>buildcache</a:t>
            </a:r>
            <a:endParaRPr lang="en-US" sz="1800" i="0" u="none" strike="noStrike" baseline="0" dirty="0">
              <a:latin typeface="Montserrat-Bold"/>
            </a:endParaRPr>
          </a:p>
          <a:p>
            <a:pPr marL="0" indent="0">
              <a:buNone/>
            </a:pPr>
            <a:r>
              <a:rPr lang="en-US" sz="1800" i="0" u="none" strike="noStrike" baseline="0" dirty="0">
                <a:latin typeface="Montserrat-Bold"/>
              </a:rPr>
              <a:t>● Cache invalidated if checksum changes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12AAC0-FE54-4F08-95E1-BD8E2D3C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10" y="1901037"/>
            <a:ext cx="2514600" cy="45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35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63960" y="742999"/>
            <a:ext cx="784876" cy="24777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Explain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Dockerfiles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1D912-8829-4DB8-9A5D-F66C3D923E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5735" y="1132114"/>
            <a:ext cx="7313567" cy="3814355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0" u="none" strike="noStrike" baseline="0" dirty="0">
                <a:latin typeface="Montserrat-Bold"/>
              </a:rPr>
              <a:t>ENV and ARG Directives</a:t>
            </a:r>
          </a:p>
          <a:p>
            <a:pPr marL="0" indent="0">
              <a:buNone/>
            </a:pPr>
            <a:r>
              <a:rPr lang="fr-FR" sz="1800" i="0" u="none" strike="noStrike" baseline="0" dirty="0">
                <a:solidFill>
                  <a:srgbClr val="FF0000"/>
                </a:solidFill>
                <a:latin typeface="Montserrat-Bold"/>
              </a:rPr>
              <a:t>ENV </a:t>
            </a:r>
            <a:r>
              <a:rPr lang="fr-FR" sz="1800" i="0" u="none" strike="noStrike" baseline="0" dirty="0">
                <a:solidFill>
                  <a:schemeClr val="tx1"/>
                </a:solidFill>
                <a:latin typeface="Montserrat-Bold"/>
              </a:rPr>
              <a:t>sets </a:t>
            </a:r>
            <a:r>
              <a:rPr lang="fr-FR" sz="1800" i="0" u="none" strike="noStrike" baseline="0" dirty="0" err="1">
                <a:solidFill>
                  <a:schemeClr val="tx1"/>
                </a:solidFill>
                <a:latin typeface="Montserrat-Bold"/>
              </a:rPr>
              <a:t>environment</a:t>
            </a:r>
            <a:r>
              <a:rPr lang="fr-FR" sz="1800" i="0" u="none" strike="noStrike" baseline="0" dirty="0">
                <a:solidFill>
                  <a:schemeClr val="tx1"/>
                </a:solidFill>
                <a:latin typeface="Montserrat-Bold"/>
              </a:rPr>
              <a:t> variables </a:t>
            </a:r>
            <a:r>
              <a:rPr lang="fr-FR" sz="1800" i="0" u="none" strike="noStrike" baseline="0" dirty="0" err="1">
                <a:solidFill>
                  <a:schemeClr val="tx1"/>
                </a:solidFill>
                <a:latin typeface="Montserrat-Bold"/>
              </a:rPr>
              <a:t>inside</a:t>
            </a:r>
            <a:r>
              <a:rPr lang="fr-FR" sz="1800" i="0" u="none" strike="noStrike" baseline="0" dirty="0">
                <a:solidFill>
                  <a:schemeClr val="tx1"/>
                </a:solidFill>
                <a:latin typeface="Montserrat-Bold"/>
              </a:rPr>
              <a:t> container</a:t>
            </a:r>
            <a:endParaRPr lang="en-US" sz="1800" i="0" u="none" strike="noStrike" baseline="0" dirty="0">
              <a:solidFill>
                <a:schemeClr val="tx1"/>
              </a:solidFill>
              <a:latin typeface="Montserrat-Bold"/>
            </a:endParaRPr>
          </a:p>
          <a:p>
            <a:pPr marL="0" indent="0">
              <a:buNone/>
            </a:pPr>
            <a:endParaRPr lang="en-US" sz="1800" dirty="0">
              <a:latin typeface="Montserrat-Bold"/>
            </a:endParaRPr>
          </a:p>
          <a:p>
            <a:pPr marL="0" indent="0">
              <a:buNone/>
            </a:pPr>
            <a:endParaRPr lang="en-US" sz="1800" dirty="0">
              <a:latin typeface="Montserrat-Bold"/>
            </a:endParaRPr>
          </a:p>
          <a:p>
            <a:pPr marL="0" indent="0">
              <a:buNone/>
            </a:pPr>
            <a:r>
              <a:rPr lang="en-US" sz="1800" i="0" u="none" strike="noStrike" baseline="0" dirty="0">
                <a:solidFill>
                  <a:srgbClr val="FF0000"/>
                </a:solidFill>
                <a:latin typeface="Montserrat-Bold"/>
              </a:rPr>
              <a:t>ARG </a:t>
            </a:r>
            <a:r>
              <a:rPr lang="en-US" sz="1800" i="0" u="none" strike="noStrike" baseline="0" dirty="0">
                <a:solidFill>
                  <a:schemeClr val="tx1"/>
                </a:solidFill>
                <a:latin typeface="Montserrat-Bold"/>
              </a:rPr>
              <a:t>defines arguments that can be passed in from the command line during build:</a:t>
            </a:r>
            <a:endParaRPr lang="en-US" sz="1800" i="0" u="none" strike="noStrike" baseline="0" dirty="0">
              <a:latin typeface="Montserrat-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A591FD-494C-41F5-AD94-2E2337188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11" y="1934637"/>
            <a:ext cx="2481943" cy="4207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920C11-32EB-4DCF-9DD8-405D9623C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11" y="3246344"/>
            <a:ext cx="3918857" cy="8092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3A4861-B392-4584-BD40-9CB2087EE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11" y="4218800"/>
            <a:ext cx="6988629" cy="50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16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63960" y="742999"/>
            <a:ext cx="784876" cy="24777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Explain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Dockerfiles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1D912-8829-4DB8-9A5D-F66C3D923E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5735" y="1132114"/>
            <a:ext cx="7548225" cy="3814355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0" u="none" strike="noStrike" baseline="0" dirty="0" err="1">
                <a:latin typeface="Montserrat-Bold"/>
              </a:rPr>
              <a:t>Dockerfile</a:t>
            </a:r>
            <a:r>
              <a:rPr lang="en-US" sz="1800" b="1" i="0" u="none" strike="noStrike" baseline="0" dirty="0">
                <a:latin typeface="Montserrat-Bold"/>
              </a:rPr>
              <a:t> Command Summary</a:t>
            </a:r>
          </a:p>
          <a:p>
            <a:r>
              <a:rPr lang="en-US" sz="1800" i="0" u="none" strike="noStrike" baseline="0" dirty="0">
                <a:solidFill>
                  <a:srgbClr val="FF0000"/>
                </a:solidFill>
                <a:latin typeface="Montserrat-Bold"/>
              </a:rPr>
              <a:t>FROM</a:t>
            </a:r>
            <a:r>
              <a:rPr lang="en-US" sz="1800" i="0" u="none" strike="noStrike" baseline="0" dirty="0">
                <a:latin typeface="Montserrat-Bold"/>
              </a:rPr>
              <a:t>: base image to start from</a:t>
            </a:r>
          </a:p>
          <a:p>
            <a:r>
              <a:rPr lang="en-US" sz="1800" i="0" u="none" strike="noStrike" baseline="0" dirty="0">
                <a:solidFill>
                  <a:srgbClr val="FF0000"/>
                </a:solidFill>
                <a:latin typeface="Montserrat-Bold"/>
              </a:rPr>
              <a:t>RUN</a:t>
            </a:r>
            <a:r>
              <a:rPr lang="en-US" sz="1800" i="0" u="none" strike="noStrike" baseline="0" dirty="0">
                <a:latin typeface="Montserrat-Bold"/>
              </a:rPr>
              <a:t>: run a command in the environment defined so far</a:t>
            </a:r>
          </a:p>
          <a:p>
            <a:r>
              <a:rPr lang="en-US" sz="1800" i="0" u="none" strike="noStrike" baseline="0" dirty="0">
                <a:solidFill>
                  <a:srgbClr val="FF0000"/>
                </a:solidFill>
                <a:latin typeface="Montserrat-Bold"/>
              </a:rPr>
              <a:t>CMD</a:t>
            </a:r>
            <a:r>
              <a:rPr lang="en-US" sz="1800" i="0" u="none" strike="noStrike" baseline="0" dirty="0">
                <a:latin typeface="Montserrat-Bold"/>
              </a:rPr>
              <a:t> and </a:t>
            </a:r>
            <a:r>
              <a:rPr lang="en-US" sz="1800" i="0" u="none" strike="noStrike" baseline="0" dirty="0">
                <a:solidFill>
                  <a:srgbClr val="FF0000"/>
                </a:solidFill>
                <a:latin typeface="Montserrat-Bold"/>
              </a:rPr>
              <a:t>ENTRYPOINT</a:t>
            </a:r>
            <a:r>
              <a:rPr lang="en-US" sz="1800" i="0" u="none" strike="noStrike" baseline="0" dirty="0">
                <a:latin typeface="Montserrat-Bold"/>
              </a:rPr>
              <a:t>: define default </a:t>
            </a:r>
            <a:r>
              <a:rPr lang="en-US" sz="1800" i="0" u="none" strike="noStrike" baseline="0" dirty="0" err="1">
                <a:latin typeface="Montserrat-Bold"/>
              </a:rPr>
              <a:t>behaviour</a:t>
            </a:r>
            <a:endParaRPr lang="en-US" sz="1800" i="0" u="none" strike="noStrike" baseline="0" dirty="0">
              <a:latin typeface="Montserrat-Bold"/>
            </a:endParaRPr>
          </a:p>
          <a:p>
            <a:r>
              <a:rPr lang="en-US" sz="1800" i="0" u="none" strike="noStrike" baseline="0" dirty="0">
                <a:solidFill>
                  <a:srgbClr val="FF0000"/>
                </a:solidFill>
                <a:latin typeface="Montserrat-Bold"/>
              </a:rPr>
              <a:t>COPY</a:t>
            </a:r>
            <a:r>
              <a:rPr lang="en-US" sz="1800" i="0" u="none" strike="noStrike" baseline="0" dirty="0">
                <a:latin typeface="Montserrat-Bold"/>
              </a:rPr>
              <a:t> and </a:t>
            </a:r>
            <a:r>
              <a:rPr lang="en-US" sz="1800" i="0" u="none" strike="noStrike" baseline="0" dirty="0">
                <a:solidFill>
                  <a:srgbClr val="FF0000"/>
                </a:solidFill>
                <a:latin typeface="Montserrat-Bold"/>
              </a:rPr>
              <a:t>ADD</a:t>
            </a:r>
            <a:r>
              <a:rPr lang="en-US" sz="1800" i="0" u="none" strike="noStrike" baseline="0" dirty="0">
                <a:latin typeface="Montserrat-Bold"/>
              </a:rPr>
              <a:t>: copy files into a container</a:t>
            </a:r>
          </a:p>
          <a:p>
            <a:r>
              <a:rPr lang="en-US" sz="1800" i="0" u="none" strike="noStrike" baseline="0" dirty="0">
                <a:solidFill>
                  <a:srgbClr val="FF0000"/>
                </a:solidFill>
                <a:latin typeface="Montserrat-Bold"/>
              </a:rPr>
              <a:t>ENV</a:t>
            </a:r>
            <a:r>
              <a:rPr lang="en-US" sz="1800" i="0" u="none" strike="noStrike" baseline="0" dirty="0">
                <a:latin typeface="Montserrat-Bold"/>
              </a:rPr>
              <a:t>: define environment variables inside the container</a:t>
            </a:r>
          </a:p>
          <a:p>
            <a:r>
              <a:rPr lang="en-US" sz="1800" i="0" u="none" strike="noStrike" baseline="0" dirty="0">
                <a:solidFill>
                  <a:srgbClr val="FF0000"/>
                </a:solidFill>
                <a:latin typeface="Montserrat-Bold"/>
              </a:rPr>
              <a:t>ARG</a:t>
            </a:r>
            <a:r>
              <a:rPr lang="en-US" sz="1800" i="0" u="none" strike="noStrike" baseline="0" dirty="0">
                <a:latin typeface="Montserrat-Bold"/>
              </a:rPr>
              <a:t>: define build time argument (set with --build-</a:t>
            </a:r>
            <a:r>
              <a:rPr lang="en-US" sz="1800" i="0" u="none" strike="noStrike" baseline="0" dirty="0" err="1">
                <a:latin typeface="Montserrat-Bold"/>
              </a:rPr>
              <a:t>arg</a:t>
            </a:r>
            <a:r>
              <a:rPr lang="en-US" sz="1800" i="0" u="none" strike="noStrike" baseline="0" dirty="0">
                <a:latin typeface="Montserrat-Bold"/>
              </a:rPr>
              <a:t>)</a:t>
            </a:r>
          </a:p>
          <a:p>
            <a:pPr marL="0" indent="0">
              <a:buNone/>
            </a:pPr>
            <a:endParaRPr lang="en-US" sz="1800" i="0" u="none" strike="noStrike" baseline="0" dirty="0">
              <a:latin typeface="Montserrat-Bold"/>
            </a:endParaRPr>
          </a:p>
          <a:p>
            <a:pPr marL="0" indent="0">
              <a:buNone/>
            </a:pPr>
            <a:r>
              <a:rPr lang="en-US" sz="1800" i="0" u="none" strike="noStrike" baseline="0" dirty="0">
                <a:latin typeface="Montserrat-Bold"/>
              </a:rPr>
              <a:t>For further reading and many more </a:t>
            </a:r>
            <a:r>
              <a:rPr lang="en-US" sz="1800" i="0" u="none" strike="noStrike" baseline="0" dirty="0" err="1">
                <a:latin typeface="Montserrat-Bold"/>
              </a:rPr>
              <a:t>Dockerfile</a:t>
            </a:r>
            <a:r>
              <a:rPr lang="en-US" sz="1800" i="0" u="none" strike="noStrike" baseline="0" dirty="0">
                <a:latin typeface="Montserrat-Bold"/>
              </a:rPr>
              <a:t> commands, see</a:t>
            </a:r>
          </a:p>
          <a:p>
            <a:pPr marL="0" indent="0">
              <a:buNone/>
            </a:pPr>
            <a:r>
              <a:rPr lang="en-US" sz="1800" i="0" u="none" strike="noStrike" baseline="0" dirty="0">
                <a:latin typeface="Montserrat-Bold"/>
              </a:rPr>
              <a:t>https://docs.docker.com/engine/reference/builder</a:t>
            </a:r>
          </a:p>
        </p:txBody>
      </p:sp>
    </p:spTree>
    <p:extLst>
      <p:ext uri="{BB962C8B-B14F-4D97-AF65-F5344CB8AC3E}">
        <p14:creationId xmlns:p14="http://schemas.microsoft.com/office/powerpoint/2010/main" val="104383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63960" y="742999"/>
            <a:ext cx="784876" cy="24777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Explain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Dockerfiles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1D912-8829-4DB8-9A5D-F66C3D923E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5735" y="890650"/>
            <a:ext cx="7548225" cy="4055820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0" u="none" strike="noStrike" baseline="0" dirty="0">
                <a:latin typeface="Montserrat-Bold"/>
              </a:rPr>
              <a:t>Best Practices</a:t>
            </a:r>
          </a:p>
          <a:p>
            <a:pPr marL="0" indent="0">
              <a:buNone/>
            </a:pPr>
            <a:r>
              <a:rPr lang="en-US" sz="1800" i="0" u="none" strike="noStrike" baseline="0" dirty="0">
                <a:latin typeface="Montserrat-Bold"/>
              </a:rPr>
              <a:t>Layers:</a:t>
            </a:r>
          </a:p>
          <a:p>
            <a:r>
              <a:rPr lang="en-US" sz="1800" i="0" u="none" strike="noStrike" baseline="0" dirty="0">
                <a:latin typeface="Montserrat-Bold"/>
              </a:rPr>
              <a:t>Start with official images</a:t>
            </a:r>
          </a:p>
          <a:p>
            <a:r>
              <a:rPr lang="en-US" sz="1800" i="0" u="none" strike="noStrike" baseline="0" dirty="0">
                <a:latin typeface="Montserrat-Bold"/>
              </a:rPr>
              <a:t>Combine commands</a:t>
            </a:r>
          </a:p>
          <a:p>
            <a:r>
              <a:rPr lang="en-US" sz="1800" i="0" u="none" strike="noStrike" baseline="0" dirty="0">
                <a:latin typeface="Montserrat-Bold"/>
              </a:rPr>
              <a:t>Single </a:t>
            </a:r>
            <a:r>
              <a:rPr lang="en-US" sz="1800" i="0" u="none" strike="noStrike" baseline="0" dirty="0">
                <a:solidFill>
                  <a:srgbClr val="FF0000"/>
                </a:solidFill>
                <a:latin typeface="Montserrat-Bold"/>
              </a:rPr>
              <a:t>ENTRYPOINT</a:t>
            </a:r>
          </a:p>
          <a:p>
            <a:r>
              <a:rPr lang="en-US" sz="1800" i="0" u="none" strike="noStrike" baseline="0" dirty="0">
                <a:latin typeface="Montserrat-Bold"/>
              </a:rPr>
              <a:t>Use multi-stage builds to drop compilers, SDKs </a:t>
            </a:r>
            <a:r>
              <a:rPr lang="en-US" sz="1800" i="0" u="none" strike="noStrike" baseline="0" dirty="0" err="1">
                <a:latin typeface="Montserrat-Bold"/>
              </a:rPr>
              <a:t>etc</a:t>
            </a:r>
            <a:endParaRPr lang="en-US" sz="1800" i="0" u="none" strike="noStrike" baseline="0" dirty="0">
              <a:latin typeface="Montserrat-Bold"/>
            </a:endParaRPr>
          </a:p>
          <a:p>
            <a:endParaRPr lang="en-US" sz="1800" i="0" u="none" strike="noStrike" baseline="0" dirty="0">
              <a:latin typeface="Montserrat-Bold"/>
            </a:endParaRPr>
          </a:p>
          <a:p>
            <a:pPr marL="0" indent="0">
              <a:buNone/>
            </a:pPr>
            <a:r>
              <a:rPr lang="en-US" sz="1800" i="0" u="none" strike="noStrike" baseline="0" dirty="0">
                <a:latin typeface="Montserrat-Bold"/>
              </a:rPr>
              <a:t>Caching:</a:t>
            </a:r>
          </a:p>
          <a:p>
            <a:r>
              <a:rPr lang="en-US" sz="1800" i="0" u="none" strike="noStrike" baseline="0" dirty="0">
                <a:latin typeface="Montserrat-Bold"/>
              </a:rPr>
              <a:t>Anything that regularly causes image to change (application for example), place at end of </a:t>
            </a:r>
            <a:r>
              <a:rPr lang="en-US" sz="1800" i="0" u="none" strike="noStrike" baseline="0" dirty="0" err="1">
                <a:latin typeface="Montserrat-Bold"/>
              </a:rPr>
              <a:t>Dockerfile</a:t>
            </a:r>
            <a:r>
              <a:rPr lang="en-US" sz="1800" i="0" u="none" strike="noStrike" baseline="0" dirty="0">
                <a:latin typeface="Montserrat-Bold"/>
              </a:rPr>
              <a:t> to prevent rebuilding every layer</a:t>
            </a:r>
          </a:p>
        </p:txBody>
      </p:sp>
    </p:spTree>
    <p:extLst>
      <p:ext uri="{BB962C8B-B14F-4D97-AF65-F5344CB8AC3E}">
        <p14:creationId xmlns:p14="http://schemas.microsoft.com/office/powerpoint/2010/main" val="508328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63960" y="742999"/>
            <a:ext cx="784876" cy="24777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Explain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Tagging and Repositories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1D912-8829-4DB8-9A5D-F66C3D923E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971937"/>
            <a:ext cx="7418070" cy="3896925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+mn-lt"/>
              </a:rPr>
              <a:t>Image Tags</a:t>
            </a:r>
          </a:p>
          <a:p>
            <a:r>
              <a:rPr lang="en-US" sz="1800" dirty="0">
                <a:latin typeface="+mn-lt"/>
              </a:rPr>
              <a:t>Optional string after image name, </a:t>
            </a:r>
            <a:r>
              <a:rPr lang="en-US" sz="1800" dirty="0" err="1">
                <a:latin typeface="+mn-lt"/>
              </a:rPr>
              <a:t>seperated</a:t>
            </a:r>
            <a:r>
              <a:rPr lang="en-US" sz="1800" dirty="0">
                <a:latin typeface="+mn-lt"/>
              </a:rPr>
              <a:t> by:</a:t>
            </a:r>
          </a:p>
          <a:p>
            <a:r>
              <a:rPr lang="en-US" sz="1800" dirty="0">
                <a:latin typeface="+mn-lt"/>
              </a:rPr>
              <a:t>:latest by default</a:t>
            </a:r>
          </a:p>
          <a:p>
            <a:r>
              <a:rPr lang="en-US" sz="1800" dirty="0">
                <a:latin typeface="+mn-lt"/>
              </a:rPr>
              <a:t>Same image with two tags shares same ID, image layers: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8954D0-7054-4E6B-BE84-2C0EE5615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11" y="2634580"/>
            <a:ext cx="7698377" cy="93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15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63960" y="742999"/>
            <a:ext cx="784876" cy="24777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Explain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Tagging and Repositories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1D912-8829-4DB8-9A5D-F66C3D923E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971937"/>
            <a:ext cx="7418070" cy="3896925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+mn-lt"/>
              </a:rPr>
              <a:t>Image Namespaces</a:t>
            </a: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Images exist in one of three namespaces</a:t>
            </a:r>
          </a:p>
          <a:p>
            <a:r>
              <a:rPr lang="en-US" sz="1800" dirty="0">
                <a:latin typeface="+mn-lt"/>
              </a:rPr>
              <a:t>Root (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ubuntu, </a:t>
            </a:r>
            <a:r>
              <a:rPr lang="en-US" sz="1800" dirty="0" err="1">
                <a:solidFill>
                  <a:srgbClr val="FF0000"/>
                </a:solidFill>
                <a:latin typeface="+mn-lt"/>
              </a:rPr>
              <a:t>nginx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, centos</a:t>
            </a:r>
            <a:r>
              <a:rPr lang="en-US" sz="1800" dirty="0">
                <a:latin typeface="+mn-lt"/>
              </a:rPr>
              <a:t>)</a:t>
            </a:r>
          </a:p>
          <a:p>
            <a:r>
              <a:rPr lang="en-US" sz="1800" dirty="0">
                <a:latin typeface="+mn-lt"/>
              </a:rPr>
              <a:t>User/Org (</a:t>
            </a:r>
            <a:r>
              <a:rPr lang="en-US" sz="1800" dirty="0" err="1">
                <a:solidFill>
                  <a:srgbClr val="FF0000"/>
                </a:solidFill>
                <a:latin typeface="+mn-lt"/>
              </a:rPr>
              <a:t>rechard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/myapp:1.1</a:t>
            </a:r>
            <a:r>
              <a:rPr lang="en-US" sz="1800" dirty="0">
                <a:latin typeface="+mn-lt"/>
              </a:rPr>
              <a:t>)</a:t>
            </a:r>
          </a:p>
          <a:p>
            <a:r>
              <a:rPr lang="en-US" sz="1800" dirty="0">
                <a:latin typeface="+mn-lt"/>
              </a:rPr>
              <a:t>Registry (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FQDN/</a:t>
            </a:r>
            <a:r>
              <a:rPr lang="en-US" sz="1800" dirty="0" err="1">
                <a:solidFill>
                  <a:srgbClr val="FF0000"/>
                </a:solidFill>
                <a:latin typeface="+mn-lt"/>
              </a:rPr>
              <a:t>rechard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/myapp:1.1</a:t>
            </a:r>
            <a:r>
              <a:rPr lang="en-US" sz="1800" dirty="0">
                <a:latin typeface="+mn-lt"/>
              </a:rPr>
              <a:t>)</a:t>
            </a:r>
          </a:p>
          <a:p>
            <a:endParaRPr lang="en-US" sz="1800" dirty="0">
              <a:latin typeface="+mn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+mn-lt"/>
              </a:rPr>
              <a:t>Root</a:t>
            </a:r>
            <a:r>
              <a:rPr lang="en-US" sz="1800" dirty="0">
                <a:latin typeface="+mn-lt"/>
              </a:rPr>
              <a:t> and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User/Org </a:t>
            </a:r>
            <a:r>
              <a:rPr lang="en-US" sz="1800" dirty="0">
                <a:latin typeface="+mn-lt"/>
              </a:rPr>
              <a:t>indicate images distributed on store.docker.com; Registry </a:t>
            </a:r>
            <a:r>
              <a:rPr lang="en-US" sz="1800" dirty="0" err="1">
                <a:latin typeface="+mn-lt"/>
              </a:rPr>
              <a:t>namespacing</a:t>
            </a:r>
            <a:r>
              <a:rPr lang="en-US" sz="1800" dirty="0">
                <a:latin typeface="+mn-lt"/>
              </a:rPr>
              <a:t> indicates a Docker Trusted Registry Image.</a:t>
            </a:r>
          </a:p>
        </p:txBody>
      </p:sp>
    </p:spTree>
    <p:extLst>
      <p:ext uri="{BB962C8B-B14F-4D97-AF65-F5344CB8AC3E}">
        <p14:creationId xmlns:p14="http://schemas.microsoft.com/office/powerpoint/2010/main" val="261242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1;p3"/>
          <p:cNvSpPr/>
          <p:nvPr/>
        </p:nvSpPr>
        <p:spPr>
          <a:xfrm>
            <a:off x="-15650" y="-1"/>
            <a:ext cx="1996500" cy="51434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2;p3"/>
          <p:cNvSpPr txBox="1"/>
          <p:nvPr/>
        </p:nvSpPr>
        <p:spPr>
          <a:xfrm>
            <a:off x="588578" y="-105103"/>
            <a:ext cx="1315971" cy="5260503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None/>
            </a:pPr>
            <a:r>
              <a:rPr lang="fr-FR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  <a:sym typeface="Verdana"/>
              </a:rPr>
              <a:t>Objective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None/>
            </a:pPr>
            <a:endParaRPr sz="3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8" name="Google Shape;26;p3"/>
          <p:cNvCxnSpPr/>
          <p:nvPr/>
        </p:nvCxnSpPr>
        <p:spPr>
          <a:xfrm flipH="1" flipV="1">
            <a:off x="1904550" y="0"/>
            <a:ext cx="7600" cy="51554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" name="Rectangle 2"/>
          <p:cNvSpPr/>
          <p:nvPr/>
        </p:nvSpPr>
        <p:spPr>
          <a:xfrm>
            <a:off x="2246921" y="194059"/>
            <a:ext cx="5197366" cy="4905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What are Images?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Image Sharing Layers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The Writable Container Layer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Creating Images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Committing Container Changes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GB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Dockerfiles</a:t>
            </a:r>
            <a:endParaRPr lang="en-GB" sz="1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Image Tagging and Repositories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Sharing Image or Application</a:t>
            </a:r>
          </a:p>
        </p:txBody>
      </p:sp>
      <p:pic>
        <p:nvPicPr>
          <p:cNvPr id="4" name="Picture 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3B4D756-4C90-42BC-832E-76FF8EBA1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116" y="3353866"/>
            <a:ext cx="2545822" cy="174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86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63960" y="742999"/>
            <a:ext cx="784876" cy="24777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Explain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Tagging and Repositories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1D912-8829-4DB8-9A5D-F66C3D923E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971937"/>
            <a:ext cx="7418070" cy="3896925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+mn-lt"/>
              </a:rPr>
              <a:t>Image Tagging and </a:t>
            </a:r>
            <a:r>
              <a:rPr lang="en-US" sz="1800" b="1" dirty="0" err="1">
                <a:latin typeface="+mn-lt"/>
              </a:rPr>
              <a:t>Namespacing</a:t>
            </a:r>
            <a:endParaRPr lang="en-US" sz="1800" b="1" dirty="0">
              <a:latin typeface="+mn-lt"/>
            </a:endParaRPr>
          </a:p>
          <a:p>
            <a:r>
              <a:rPr lang="en-US" sz="1800" dirty="0">
                <a:latin typeface="+mn-lt"/>
              </a:rPr>
              <a:t>Tag on build: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docker image build -t myapp:1.0</a:t>
            </a:r>
          </a:p>
          <a:p>
            <a:r>
              <a:rPr lang="en-US" sz="1800" dirty="0">
                <a:latin typeface="+mn-lt"/>
              </a:rPr>
              <a:t>Retag an existing image: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docker image tag myapp:1.0 me/myapp:2.0</a:t>
            </a:r>
          </a:p>
          <a:p>
            <a:r>
              <a:rPr lang="en-US" sz="1800" dirty="0">
                <a:latin typeface="+mn-lt"/>
              </a:rPr>
              <a:t>Note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docker image tag </a:t>
            </a:r>
            <a:r>
              <a:rPr lang="en-US" sz="1800" dirty="0">
                <a:latin typeface="+mn-lt"/>
              </a:rPr>
              <a:t>can set both tag and namespace</a:t>
            </a:r>
          </a:p>
        </p:txBody>
      </p:sp>
    </p:spTree>
    <p:extLst>
      <p:ext uri="{BB962C8B-B14F-4D97-AF65-F5344CB8AC3E}">
        <p14:creationId xmlns:p14="http://schemas.microsoft.com/office/powerpoint/2010/main" val="721393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63960" y="742999"/>
            <a:ext cx="784876" cy="24777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Explain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Sharing Image or Application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1D912-8829-4DB8-9A5D-F66C3D923E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1219200"/>
            <a:ext cx="7513864" cy="3649662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+mn-lt"/>
              </a:rPr>
              <a:t>Sharing Images</a:t>
            </a:r>
          </a:p>
          <a:p>
            <a:r>
              <a:rPr lang="en-US" sz="1800" dirty="0">
                <a:latin typeface="+mn-lt"/>
              </a:rPr>
              <a:t>Log into store.docker.com: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docker login</a:t>
            </a:r>
          </a:p>
          <a:p>
            <a:r>
              <a:rPr lang="en-US" sz="1800" dirty="0">
                <a:latin typeface="+mn-lt"/>
              </a:rPr>
              <a:t>Share an image: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docker image push &lt; </a:t>
            </a:r>
            <a:r>
              <a:rPr lang="en-US" sz="1800" dirty="0" err="1">
                <a:solidFill>
                  <a:srgbClr val="FF0000"/>
                </a:solidFill>
                <a:latin typeface="+mn-lt"/>
              </a:rPr>
              <a:t>image_name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&gt;</a:t>
            </a:r>
          </a:p>
          <a:p>
            <a:r>
              <a:rPr lang="en-US" sz="1800" dirty="0">
                <a:latin typeface="+mn-lt"/>
              </a:rPr>
              <a:t>Public repos available for anyone to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docker pull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413CD-294E-4B88-BE66-E7A942DF3CCF}"/>
              </a:ext>
            </a:extLst>
          </p:cNvPr>
          <p:cNvSpPr txBox="1"/>
          <p:nvPr/>
        </p:nvSpPr>
        <p:spPr>
          <a:xfrm>
            <a:off x="1504825" y="4389684"/>
            <a:ext cx="594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Montserrat-Bold"/>
              </a:rPr>
              <a:t>Hands-on </a:t>
            </a:r>
            <a:r>
              <a:rPr lang="en-US" sz="1800" b="0" i="0" u="none" strike="noStrike" baseline="0" dirty="0">
                <a:latin typeface="Montserrat-Regular"/>
              </a:rPr>
              <a:t>- </a:t>
            </a:r>
            <a:r>
              <a:rPr lang="en-US" sz="1800" b="0" i="0" u="none" strike="noStrike" baseline="0" dirty="0" err="1">
                <a:latin typeface="Montserrat-Regular"/>
              </a:rPr>
              <a:t>Dockerfiles</a:t>
            </a:r>
            <a:endParaRPr lang="en-US" sz="1800" b="0" i="0" u="none" strike="noStrike" baseline="0" dirty="0">
              <a:latin typeface="Montserrat-Regular"/>
            </a:endParaRPr>
          </a:p>
          <a:p>
            <a:pPr algn="l"/>
            <a:r>
              <a:rPr lang="en-US" sz="1800" b="0" i="1" u="none" strike="noStrike" baseline="0" dirty="0">
                <a:latin typeface="Arial-ItalicMT"/>
              </a:rPr>
              <a:t>Exercise </a:t>
            </a:r>
            <a:r>
              <a:rPr lang="en-US" sz="1800" i="1" dirty="0">
                <a:latin typeface="Arial-ItalicMT"/>
              </a:rPr>
              <a:t>9</a:t>
            </a:r>
            <a:r>
              <a:rPr lang="en-US" sz="1800" b="0" i="1" u="none" strike="noStrike" baseline="0" dirty="0">
                <a:latin typeface="Arial-ItalicMT"/>
              </a:rPr>
              <a:t> in ‘Docker Fundamentals for Linux Exercises’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63960" y="742999"/>
            <a:ext cx="784876" cy="24777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Explain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1D912-8829-4DB8-9A5D-F66C3D923E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1219200"/>
            <a:ext cx="7513864" cy="3649662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+mn-lt"/>
              </a:rPr>
              <a:t>Image Creation Summary</a:t>
            </a:r>
          </a:p>
          <a:p>
            <a:r>
              <a:rPr lang="en-US" sz="1800" dirty="0">
                <a:latin typeface="+mn-lt"/>
              </a:rPr>
              <a:t>Images are built out of read-only layers</a:t>
            </a:r>
          </a:p>
          <a:p>
            <a:r>
              <a:rPr lang="en-US" sz="1800" dirty="0" err="1">
                <a:latin typeface="+mn-lt"/>
              </a:rPr>
              <a:t>Dockerfiles</a:t>
            </a:r>
            <a:r>
              <a:rPr lang="en-US" sz="1800" dirty="0">
                <a:latin typeface="+mn-lt"/>
              </a:rPr>
              <a:t> specify image layer contents</a:t>
            </a:r>
          </a:p>
          <a:p>
            <a:r>
              <a:rPr lang="en-US" sz="1800" dirty="0">
                <a:latin typeface="+mn-lt"/>
              </a:rPr>
              <a:t>Images must be </a:t>
            </a:r>
            <a:r>
              <a:rPr lang="en-US" sz="1800" dirty="0" err="1">
                <a:latin typeface="+mn-lt"/>
              </a:rPr>
              <a:t>namespaced</a:t>
            </a:r>
            <a:r>
              <a:rPr lang="en-US" sz="1800" dirty="0">
                <a:latin typeface="+mn-lt"/>
              </a:rPr>
              <a:t> according to where you intend on sharing them</a:t>
            </a:r>
            <a:endParaRPr lang="en-US" sz="18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2893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0" y="-1"/>
            <a:ext cx="9144000" cy="4984176"/>
            <a:chOff x="0" y="-1"/>
            <a:chExt cx="9144000" cy="4984176"/>
          </a:xfrm>
        </p:grpSpPr>
        <p:grpSp>
          <p:nvGrpSpPr>
            <p:cNvPr id="26" name="Group 25"/>
            <p:cNvGrpSpPr/>
            <p:nvPr/>
          </p:nvGrpSpPr>
          <p:grpSpPr>
            <a:xfrm>
              <a:off x="0" y="-1"/>
              <a:ext cx="9144000" cy="4984176"/>
              <a:chOff x="0" y="-1"/>
              <a:chExt cx="9144000" cy="4984176"/>
            </a:xfrm>
          </p:grpSpPr>
          <p:sp>
            <p:nvSpPr>
              <p:cNvPr id="30" name="Google Shape;50;p5"/>
              <p:cNvSpPr txBox="1"/>
              <p:nvPr/>
            </p:nvSpPr>
            <p:spPr>
              <a:xfrm>
                <a:off x="1700712" y="4552475"/>
                <a:ext cx="57426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ctr" rtl="0">
                  <a:spcBef>
                    <a:spcPts val="32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22BBEA"/>
                    </a:solidFill>
                    <a:uFill>
                      <a:noFill/>
                    </a:uFill>
                    <a:latin typeface="Verdana"/>
                    <a:ea typeface="Verdana"/>
                    <a:cs typeface="Verdana"/>
                    <a:sym typeface="Verdana"/>
                    <a:hlinkClick r:id="rId2"/>
                  </a:rPr>
                  <a:t>www.passerellesnumeriques.org</a:t>
                </a:r>
                <a:endParaRPr i="1" dirty="0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0" y="-1"/>
                <a:ext cx="9144000" cy="3152815"/>
                <a:chOff x="0" y="-1"/>
                <a:chExt cx="9144000" cy="3152815"/>
              </a:xfrm>
            </p:grpSpPr>
            <p:pic>
              <p:nvPicPr>
                <p:cNvPr id="34" name="Google Shape;43;p5"/>
                <p:cNvPicPr preferRelativeResize="0"/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61163" y="1328685"/>
                  <a:ext cx="1821674" cy="182412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00038" dist="219075" dir="4680000" algn="bl" rotWithShape="0">
                    <a:srgbClr val="000000">
                      <a:alpha val="9000"/>
                    </a:srgbClr>
                  </a:outerShdw>
                </a:effectLst>
              </p:spPr>
            </p:pic>
            <p:sp>
              <p:nvSpPr>
                <p:cNvPr id="35" name="Google Shape;44;p5"/>
                <p:cNvSpPr/>
                <p:nvPr/>
              </p:nvSpPr>
              <p:spPr>
                <a:xfrm>
                  <a:off x="0" y="-1"/>
                  <a:ext cx="9144000" cy="736980"/>
                </a:xfrm>
                <a:prstGeom prst="rect">
                  <a:avLst/>
                </a:prstGeom>
                <a:solidFill>
                  <a:srgbClr val="22BB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" name="Google Shape;45;p5"/>
              <p:cNvSpPr txBox="1"/>
              <p:nvPr/>
            </p:nvSpPr>
            <p:spPr>
              <a:xfrm>
                <a:off x="3327750" y="3353712"/>
                <a:ext cx="24885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ctr" rtl="0">
                  <a:spcBef>
                    <a:spcPts val="320"/>
                  </a:spcBef>
                  <a:spcAft>
                    <a:spcPts val="0"/>
                  </a:spcAft>
                  <a:buNone/>
                </a:pPr>
                <a:r>
                  <a:rPr lang="en" sz="2400" dirty="0">
                    <a:solidFill>
                      <a:srgbClr val="FF9933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Questioins</a:t>
                </a:r>
                <a:endParaRPr sz="2400" i="1" dirty="0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pic>
            <p:nvPicPr>
              <p:cNvPr id="33" name="Google Shape;46;p5">
                <a:hlinkClick r:id="rId4"/>
              </p:cNvPr>
              <p:cNvPicPr preferRelativeResize="0"/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7764" y="4021400"/>
                <a:ext cx="407520" cy="4075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" name="Google Shape;47;p5">
              <a:hlinkClick r:id="rId6"/>
            </p:cNvPr>
            <p:cNvPicPr preferRelativeResize="0"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599982">
              <a:off x="4162704" y="4021404"/>
              <a:ext cx="407520" cy="407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48;p5">
              <a:hlinkClick r:id="rId8"/>
            </p:cNvPr>
            <p:cNvPicPr preferRelativeResize="0"/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0237" y="402140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49;p5">
              <a:hlinkClick r:id="rId10"/>
            </p:cNvPr>
            <p:cNvPicPr preferRelativeResize="0"/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5181" y="402141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7274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63960" y="742999"/>
            <a:ext cx="784876" cy="24777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Explain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Images?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1D912-8829-4DB8-9A5D-F66C3D923E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990771"/>
            <a:ext cx="5162550" cy="213505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+mn-lt"/>
              </a:rPr>
              <a:t>● A filesystem for container process</a:t>
            </a: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● Made of a stack of immutable layers</a:t>
            </a: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● Start with a base image</a:t>
            </a: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● New layer for each change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05ED9-FC63-4927-BA34-D89642285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943" y="2886381"/>
            <a:ext cx="3757407" cy="159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1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63960" y="742999"/>
            <a:ext cx="784876" cy="24777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Explain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Sharing Layers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121795-8DE4-4056-A856-8C84DBB2D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39" y="1522093"/>
            <a:ext cx="6912921" cy="20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0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63960" y="742999"/>
            <a:ext cx="784876" cy="24777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Explain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Writable Container Layer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245952-C09C-41F3-B538-CA6AA0AFE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04" y="1307230"/>
            <a:ext cx="5703191" cy="31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63960" y="742999"/>
            <a:ext cx="784876" cy="24777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Explain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Images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1D912-8829-4DB8-9A5D-F66C3D923E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1170039"/>
            <a:ext cx="7276486" cy="369882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+mn-lt"/>
              </a:rPr>
              <a:t>There are three main methods:</a:t>
            </a: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●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Commit</a:t>
            </a:r>
            <a:r>
              <a:rPr lang="en-US" sz="1800" dirty="0">
                <a:latin typeface="+mn-lt"/>
              </a:rPr>
              <a:t> the R/W container layer as a new R/O image layer</a:t>
            </a: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● Define new layers to a </a:t>
            </a:r>
            <a:r>
              <a:rPr lang="en-US" sz="1800" dirty="0" err="1">
                <a:solidFill>
                  <a:srgbClr val="FF0000"/>
                </a:solidFill>
                <a:latin typeface="+mn-lt"/>
              </a:rPr>
              <a:t>Dockerfile</a:t>
            </a:r>
            <a:endParaRPr lang="en-US" sz="1800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●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Import</a:t>
            </a:r>
            <a:r>
              <a:rPr lang="en-US" sz="1800" dirty="0">
                <a:latin typeface="+mn-lt"/>
              </a:rPr>
              <a:t> a </a:t>
            </a:r>
            <a:r>
              <a:rPr lang="en-US" sz="1800" dirty="0" err="1">
                <a:latin typeface="+mn-lt"/>
              </a:rPr>
              <a:t>tarbell</a:t>
            </a:r>
            <a:r>
              <a:rPr lang="en-US" sz="1800" dirty="0">
                <a:latin typeface="+mn-lt"/>
              </a:rPr>
              <a:t> into Docker as standalone base image</a:t>
            </a:r>
          </a:p>
        </p:txBody>
      </p:sp>
    </p:spTree>
    <p:extLst>
      <p:ext uri="{BB962C8B-B14F-4D97-AF65-F5344CB8AC3E}">
        <p14:creationId xmlns:p14="http://schemas.microsoft.com/office/powerpoint/2010/main" val="265903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63960" y="742999"/>
            <a:ext cx="784876" cy="24777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Explain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Committing Container Changes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1D912-8829-4DB8-9A5D-F66C3D923E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49" y="1111045"/>
            <a:ext cx="7463299" cy="375781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+mn-lt"/>
              </a:rPr>
              <a:t>docker container commit: Saves container layer as new R/O</a:t>
            </a: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Layer.</a:t>
            </a:r>
          </a:p>
          <a:p>
            <a:r>
              <a:rPr lang="en-US" sz="1800" dirty="0">
                <a:latin typeface="+mn-lt"/>
              </a:rPr>
              <a:t>Pro: Build images interactively</a:t>
            </a:r>
          </a:p>
          <a:p>
            <a:r>
              <a:rPr lang="en-US" sz="1800" dirty="0">
                <a:latin typeface="+mn-lt"/>
              </a:rPr>
              <a:t>Con: hard to reproduce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295429-10BC-4912-ABAE-C74B303E56B2}"/>
              </a:ext>
            </a:extLst>
          </p:cNvPr>
          <p:cNvSpPr txBox="1"/>
          <p:nvPr/>
        </p:nvSpPr>
        <p:spPr>
          <a:xfrm>
            <a:off x="628649" y="3519948"/>
            <a:ext cx="594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Montserrat-Bold"/>
              </a:rPr>
              <a:t>Hands-on </a:t>
            </a:r>
            <a:r>
              <a:rPr lang="en-US" sz="1800" b="0" i="0" u="none" strike="noStrike" baseline="0" dirty="0">
                <a:latin typeface="Montserrat-Regular"/>
              </a:rPr>
              <a:t>- Interactive Image Creation</a:t>
            </a:r>
          </a:p>
          <a:p>
            <a:pPr algn="l"/>
            <a:r>
              <a:rPr lang="en-US" sz="1800" b="0" i="1" u="none" strike="noStrike" baseline="0" dirty="0">
                <a:latin typeface="Arial-ItalicMT"/>
              </a:rPr>
              <a:t>Exercise 5 in ‘Docker Fundamentals for Linux Exercises’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63960" y="742999"/>
            <a:ext cx="784876" cy="24777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Explain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Dockerfiles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1D912-8829-4DB8-9A5D-F66C3D923E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971938"/>
            <a:ext cx="5162550" cy="8863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+mn-lt"/>
              </a:rPr>
              <a:t>What is a </a:t>
            </a:r>
            <a:r>
              <a:rPr lang="en-US" sz="1800" dirty="0" err="1">
                <a:latin typeface="+mn-lt"/>
              </a:rPr>
              <a:t>Dockerfile</a:t>
            </a:r>
            <a:r>
              <a:rPr lang="en-US" sz="1800" dirty="0">
                <a:latin typeface="+mn-lt"/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E88589-9CE2-45B6-8CBA-8739F1944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57" y="1601931"/>
            <a:ext cx="6564086" cy="229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06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63960" y="742999"/>
            <a:ext cx="784876" cy="24777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Explain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Dockerfiles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1D912-8829-4DB8-9A5D-F66C3D923E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890650"/>
            <a:ext cx="6696382" cy="114462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+mn-lt"/>
              </a:rPr>
              <a:t>● FROM directive defines base image</a:t>
            </a: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● Each subsequent directive adds a layer</a:t>
            </a: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● docker image build … builds image from </a:t>
            </a:r>
            <a:r>
              <a:rPr lang="en-US" sz="1800" dirty="0" err="1">
                <a:latin typeface="+mn-lt"/>
              </a:rPr>
              <a:t>Dockerfile</a:t>
            </a:r>
            <a:endParaRPr lang="en-US" sz="18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880CC6-83A3-4FE1-89AB-B4AB28B4D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68" y="2035278"/>
            <a:ext cx="5314367" cy="1856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4BEF15-47EC-4A06-B83E-5EFF1BD6CF52}"/>
              </a:ext>
            </a:extLst>
          </p:cNvPr>
          <p:cNvSpPr txBox="1"/>
          <p:nvPr/>
        </p:nvSpPr>
        <p:spPr>
          <a:xfrm>
            <a:off x="1504825" y="4389684"/>
            <a:ext cx="594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Montserrat-Bold"/>
              </a:rPr>
              <a:t>Hands-on </a:t>
            </a:r>
            <a:r>
              <a:rPr lang="en-US" sz="1800" b="0" i="0" u="none" strike="noStrike" baseline="0" dirty="0">
                <a:latin typeface="Montserrat-Regular"/>
              </a:rPr>
              <a:t>- </a:t>
            </a:r>
            <a:r>
              <a:rPr lang="en-US" sz="1800" b="0" i="0" u="none" strike="noStrike" baseline="0" dirty="0" err="1">
                <a:latin typeface="Montserrat-Regular"/>
              </a:rPr>
              <a:t>Dockerfiles</a:t>
            </a:r>
            <a:endParaRPr lang="en-US" sz="1800" b="0" i="0" u="none" strike="noStrike" baseline="0" dirty="0">
              <a:latin typeface="Montserrat-Regular"/>
            </a:endParaRPr>
          </a:p>
          <a:p>
            <a:pPr algn="l"/>
            <a:r>
              <a:rPr lang="en-US" sz="1800" b="0" i="1" u="none" strike="noStrike" baseline="0" dirty="0">
                <a:latin typeface="Arial-ItalicMT"/>
              </a:rPr>
              <a:t>Exercise 6 in ‘Docker Fundamentals for Linux Exercises’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674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2701</TotalTime>
  <Words>732</Words>
  <Application>Microsoft Office PowerPoint</Application>
  <PresentationFormat>On-screen Show (16:9)</PresentationFormat>
  <Paragraphs>148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Arial-ItalicMT</vt:lpstr>
      <vt:lpstr>Calibri</vt:lpstr>
      <vt:lpstr>Helvetica Neue</vt:lpstr>
      <vt:lpstr>Montserrat-Bold</vt:lpstr>
      <vt:lpstr>Montserrat-Regular</vt:lpstr>
      <vt:lpstr>Verdana</vt:lpstr>
      <vt:lpstr>Simple Light</vt:lpstr>
      <vt:lpstr>Docker Image</vt:lpstr>
      <vt:lpstr>PowerPoint Presentation</vt:lpstr>
      <vt:lpstr>What are Images?</vt:lpstr>
      <vt:lpstr>Image Sharing Layers</vt:lpstr>
      <vt:lpstr>The Writable Container Layer</vt:lpstr>
      <vt:lpstr>Creating Images</vt:lpstr>
      <vt:lpstr>Committing Container Changes</vt:lpstr>
      <vt:lpstr>Dockerfiles</vt:lpstr>
      <vt:lpstr>Dockerfiles</vt:lpstr>
      <vt:lpstr>Dockerfiles</vt:lpstr>
      <vt:lpstr>Dockerfiles</vt:lpstr>
      <vt:lpstr>Dockerfiles</vt:lpstr>
      <vt:lpstr>Dockerfiles</vt:lpstr>
      <vt:lpstr>Dockerfiles</vt:lpstr>
      <vt:lpstr>Dockerfiles</vt:lpstr>
      <vt:lpstr>Dockerfiles</vt:lpstr>
      <vt:lpstr>Dockerfiles</vt:lpstr>
      <vt:lpstr>Image Tagging and Repositories</vt:lpstr>
      <vt:lpstr>Image Tagging and Repositories</vt:lpstr>
      <vt:lpstr>Image Tagging and Repositories</vt:lpstr>
      <vt:lpstr>Sharing Image or Application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ITadmin</dc:creator>
  <cp:lastModifiedBy>Sam Kuon</cp:lastModifiedBy>
  <cp:revision>150</cp:revision>
  <dcterms:modified xsi:type="dcterms:W3CDTF">2021-10-23T01:52:44Z</dcterms:modified>
</cp:coreProperties>
</file>