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6"/>
  </p:notesMasterIdLst>
  <p:sldIdLst>
    <p:sldId id="256" r:id="rId2"/>
    <p:sldId id="314" r:id="rId3"/>
    <p:sldId id="349" r:id="rId4"/>
    <p:sldId id="369" r:id="rId5"/>
    <p:sldId id="370" r:id="rId6"/>
    <p:sldId id="371" r:id="rId7"/>
    <p:sldId id="372" r:id="rId8"/>
    <p:sldId id="373" r:id="rId9"/>
    <p:sldId id="353" r:id="rId10"/>
    <p:sldId id="374" r:id="rId11"/>
    <p:sldId id="375" r:id="rId12"/>
    <p:sldId id="376" r:id="rId13"/>
    <p:sldId id="354" r:id="rId14"/>
    <p:sldId id="31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olline Hermelin-Mainguy"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22BBEA"/>
    <a:srgbClr val="63D1C4"/>
    <a:srgbClr val="FF9933"/>
    <a:srgbClr val="FFAB40"/>
    <a:srgbClr val="FFFFFF"/>
    <a:srgbClr val="A8E46A"/>
    <a:srgbClr val="F6FBF2"/>
    <a:srgbClr val="0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2" autoAdjust="0"/>
    <p:restoredTop sz="89435" autoAdjust="0"/>
  </p:normalViewPr>
  <p:slideViewPr>
    <p:cSldViewPr snapToGrid="0">
      <p:cViewPr varScale="1">
        <p:scale>
          <a:sx n="110" d="100"/>
          <a:sy n="110" d="100"/>
        </p:scale>
        <p:origin x="114" y="3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Kuon" userId="26bab96e-07ed-476a-8905-8cf7d34e8b08" providerId="ADAL" clId="{DB992A0A-C146-47E1-A72C-4A3A039C2DCA}"/>
    <pc:docChg chg="modSld">
      <pc:chgData name="Sam Kuon" userId="26bab96e-07ed-476a-8905-8cf7d34e8b08" providerId="ADAL" clId="{DB992A0A-C146-47E1-A72C-4A3A039C2DCA}" dt="2021-10-30T03:25:26.698" v="94" actId="20577"/>
      <pc:docMkLst>
        <pc:docMk/>
      </pc:docMkLst>
      <pc:sldChg chg="modSp mod">
        <pc:chgData name="Sam Kuon" userId="26bab96e-07ed-476a-8905-8cf7d34e8b08" providerId="ADAL" clId="{DB992A0A-C146-47E1-A72C-4A3A039C2DCA}" dt="2021-10-30T03:25:26.698" v="94" actId="20577"/>
        <pc:sldMkLst>
          <pc:docMk/>
          <pc:sldMk cId="2329346534" sldId="370"/>
        </pc:sldMkLst>
        <pc:spChg chg="mod">
          <ac:chgData name="Sam Kuon" userId="26bab96e-07ed-476a-8905-8cf7d34e8b08" providerId="ADAL" clId="{DB992A0A-C146-47E1-A72C-4A3A039C2DCA}" dt="2021-10-30T03:22:21.299" v="65" actId="1035"/>
          <ac:spMkLst>
            <pc:docMk/>
            <pc:sldMk cId="2329346534" sldId="370"/>
            <ac:spMk id="3" creationId="{752F491F-5A74-4462-96D7-BD489264D2E0}"/>
          </ac:spMkLst>
        </pc:spChg>
        <pc:spChg chg="mod">
          <ac:chgData name="Sam Kuon" userId="26bab96e-07ed-476a-8905-8cf7d34e8b08" providerId="ADAL" clId="{DB992A0A-C146-47E1-A72C-4A3A039C2DCA}" dt="2021-10-30T03:22:38.673" v="93" actId="6549"/>
          <ac:spMkLst>
            <pc:docMk/>
            <pc:sldMk cId="2329346534" sldId="370"/>
            <ac:spMk id="5" creationId="{17E1D912-8829-4DB8-9A5D-F66C3D923E79}"/>
          </ac:spMkLst>
        </pc:spChg>
        <pc:spChg chg="mod">
          <ac:chgData name="Sam Kuon" userId="26bab96e-07ed-476a-8905-8cf7d34e8b08" providerId="ADAL" clId="{DB992A0A-C146-47E1-A72C-4A3A039C2DCA}" dt="2021-10-30T03:22:27.584" v="89" actId="1036"/>
          <ac:spMkLst>
            <pc:docMk/>
            <pc:sldMk cId="2329346534" sldId="370"/>
            <ac:spMk id="7" creationId="{C756490E-93B0-4C5D-A7A0-B05106C1907B}"/>
          </ac:spMkLst>
        </pc:spChg>
        <pc:spChg chg="mod">
          <ac:chgData name="Sam Kuon" userId="26bab96e-07ed-476a-8905-8cf7d34e8b08" providerId="ADAL" clId="{DB992A0A-C146-47E1-A72C-4A3A039C2DCA}" dt="2021-10-30T03:25:26.698" v="94" actId="20577"/>
          <ac:spMkLst>
            <pc:docMk/>
            <pc:sldMk cId="2329346534" sldId="370"/>
            <ac:spMk id="8" creationId="{FEA6B05B-0548-499F-B034-2D43FB499909}"/>
          </ac:spMkLst>
        </pc:spChg>
      </pc:sldChg>
    </pc:docChg>
  </pc:docChgLst>
  <pc:docChgLst>
    <pc:chgData name="Sam Kuon" userId="26bab96e-07ed-476a-8905-8cf7d34e8b08" providerId="ADAL" clId="{C6F727C7-7987-4C3F-8E9E-04B1A100AFFF}"/>
    <pc:docChg chg="undo redo custSel addSld modSld sldOrd">
      <pc:chgData name="Sam Kuon" userId="26bab96e-07ed-476a-8905-8cf7d34e8b08" providerId="ADAL" clId="{C6F727C7-7987-4C3F-8E9E-04B1A100AFFF}" dt="2021-10-23T01:52:23.282" v="747" actId="12"/>
      <pc:docMkLst>
        <pc:docMk/>
      </pc:docMkLst>
      <pc:sldChg chg="modSp mod">
        <pc:chgData name="Sam Kuon" userId="26bab96e-07ed-476a-8905-8cf7d34e8b08" providerId="ADAL" clId="{C6F727C7-7987-4C3F-8E9E-04B1A100AFFF}" dt="2021-10-23T00:32:57.863" v="5" actId="1035"/>
        <pc:sldMkLst>
          <pc:docMk/>
          <pc:sldMk cId="0" sldId="256"/>
        </pc:sldMkLst>
        <pc:picChg chg="mod">
          <ac:chgData name="Sam Kuon" userId="26bab96e-07ed-476a-8905-8cf7d34e8b08" providerId="ADAL" clId="{C6F727C7-7987-4C3F-8E9E-04B1A100AFFF}" dt="2021-10-23T00:32:57.863" v="5" actId="1035"/>
          <ac:picMkLst>
            <pc:docMk/>
            <pc:sldMk cId="0" sldId="256"/>
            <ac:picMk id="5" creationId="{D01843D7-F5D0-4C66-B878-D6634C4C56F1}"/>
          </ac:picMkLst>
        </pc:picChg>
      </pc:sldChg>
      <pc:sldChg chg="addSp modSp mod">
        <pc:chgData name="Sam Kuon" userId="26bab96e-07ed-476a-8905-8cf7d34e8b08" providerId="ADAL" clId="{C6F727C7-7987-4C3F-8E9E-04B1A100AFFF}" dt="2021-10-23T01:45:12.341" v="644" actId="1076"/>
        <pc:sldMkLst>
          <pc:docMk/>
          <pc:sldMk cId="1184815702" sldId="355"/>
        </pc:sldMkLst>
        <pc:spChg chg="mod">
          <ac:chgData name="Sam Kuon" userId="26bab96e-07ed-476a-8905-8cf7d34e8b08" providerId="ADAL" clId="{C6F727C7-7987-4C3F-8E9E-04B1A100AFFF}" dt="2021-10-23T01:39:34.856" v="641" actId="113"/>
          <ac:spMkLst>
            <pc:docMk/>
            <pc:sldMk cId="1184815702" sldId="355"/>
            <ac:spMk id="5" creationId="{17E1D912-8829-4DB8-9A5D-F66C3D923E79}"/>
          </ac:spMkLst>
        </pc:spChg>
        <pc:picChg chg="add mod">
          <ac:chgData name="Sam Kuon" userId="26bab96e-07ed-476a-8905-8cf7d34e8b08" providerId="ADAL" clId="{C6F727C7-7987-4C3F-8E9E-04B1A100AFFF}" dt="2021-10-23T01:45:12.341" v="644" actId="1076"/>
          <ac:picMkLst>
            <pc:docMk/>
            <pc:sldMk cId="1184815702" sldId="355"/>
            <ac:picMk id="3" creationId="{7D8954D0-7054-4E6B-BE84-2C0EE5615067}"/>
          </ac:picMkLst>
        </pc:picChg>
      </pc:sldChg>
      <pc:sldChg chg="addSp modSp mod">
        <pc:chgData name="Sam Kuon" userId="26bab96e-07ed-476a-8905-8cf7d34e8b08" providerId="ADAL" clId="{C6F727C7-7987-4C3F-8E9E-04B1A100AFFF}" dt="2021-10-23T01:51:16.479" v="727" actId="20577"/>
        <pc:sldMkLst>
          <pc:docMk/>
          <pc:sldMk cId="64244934" sldId="356"/>
        </pc:sldMkLst>
        <pc:spChg chg="mod">
          <ac:chgData name="Sam Kuon" userId="26bab96e-07ed-476a-8905-8cf7d34e8b08" providerId="ADAL" clId="{C6F727C7-7987-4C3F-8E9E-04B1A100AFFF}" dt="2021-10-23T01:50:49.688" v="724" actId="207"/>
          <ac:spMkLst>
            <pc:docMk/>
            <pc:sldMk cId="64244934" sldId="356"/>
            <ac:spMk id="5" creationId="{17E1D912-8829-4DB8-9A5D-F66C3D923E79}"/>
          </ac:spMkLst>
        </pc:spChg>
        <pc:spChg chg="add mod">
          <ac:chgData name="Sam Kuon" userId="26bab96e-07ed-476a-8905-8cf7d34e8b08" providerId="ADAL" clId="{C6F727C7-7987-4C3F-8E9E-04B1A100AFFF}" dt="2021-10-23T01:51:16.479" v="727" actId="20577"/>
          <ac:spMkLst>
            <pc:docMk/>
            <pc:sldMk cId="64244934" sldId="356"/>
            <ac:spMk id="7" creationId="{2FA413CD-294E-4B88-BE66-E7A942DF3CCF}"/>
          </ac:spMkLst>
        </pc:spChg>
      </pc:sldChg>
      <pc:sldChg chg="addSp delSp modSp add mod">
        <pc:chgData name="Sam Kuon" userId="26bab96e-07ed-476a-8905-8cf7d34e8b08" providerId="ADAL" clId="{C6F727C7-7987-4C3F-8E9E-04B1A100AFFF}" dt="2021-10-23T01:12:13.258" v="72" actId="14100"/>
        <pc:sldMkLst>
          <pc:docMk/>
          <pc:sldMk cId="44780285" sldId="358"/>
        </pc:sldMkLst>
        <pc:spChg chg="mod">
          <ac:chgData name="Sam Kuon" userId="26bab96e-07ed-476a-8905-8cf7d34e8b08" providerId="ADAL" clId="{C6F727C7-7987-4C3F-8E9E-04B1A100AFFF}" dt="2021-10-23T01:12:13.258" v="72" actId="14100"/>
          <ac:spMkLst>
            <pc:docMk/>
            <pc:sldMk cId="44780285" sldId="358"/>
            <ac:spMk id="5" creationId="{17E1D912-8829-4DB8-9A5D-F66C3D923E79}"/>
          </ac:spMkLst>
        </pc:spChg>
        <pc:spChg chg="del">
          <ac:chgData name="Sam Kuon" userId="26bab96e-07ed-476a-8905-8cf7d34e8b08" providerId="ADAL" clId="{C6F727C7-7987-4C3F-8E9E-04B1A100AFFF}" dt="2021-10-23T01:11:25.014" v="10" actId="478"/>
          <ac:spMkLst>
            <pc:docMk/>
            <pc:sldMk cId="44780285" sldId="358"/>
            <ac:spMk id="8" creationId="{DE4BEF15-47EC-4A06-B83E-5EFF1BD6CF52}"/>
          </ac:spMkLst>
        </pc:spChg>
        <pc:picChg chg="add mod">
          <ac:chgData name="Sam Kuon" userId="26bab96e-07ed-476a-8905-8cf7d34e8b08" providerId="ADAL" clId="{C6F727C7-7987-4C3F-8E9E-04B1A100AFFF}" dt="2021-10-23T01:11:56.819" v="43" actId="1035"/>
          <ac:picMkLst>
            <pc:docMk/>
            <pc:sldMk cId="44780285" sldId="358"/>
            <ac:picMk id="3" creationId="{38A422E1-BA38-4C2F-B1FC-EA21EEF782EE}"/>
          </ac:picMkLst>
        </pc:picChg>
        <pc:picChg chg="del">
          <ac:chgData name="Sam Kuon" userId="26bab96e-07ed-476a-8905-8cf7d34e8b08" providerId="ADAL" clId="{C6F727C7-7987-4C3F-8E9E-04B1A100AFFF}" dt="2021-10-23T01:11:14.803" v="7" actId="478"/>
          <ac:picMkLst>
            <pc:docMk/>
            <pc:sldMk cId="44780285" sldId="358"/>
            <ac:picMk id="7" creationId="{5B880CC6-83A3-4FE1-89AB-B4AB28B4D136}"/>
          </ac:picMkLst>
        </pc:picChg>
      </pc:sldChg>
      <pc:sldChg chg="addSp delSp modSp add mod ord">
        <pc:chgData name="Sam Kuon" userId="26bab96e-07ed-476a-8905-8cf7d34e8b08" providerId="ADAL" clId="{C6F727C7-7987-4C3F-8E9E-04B1A100AFFF}" dt="2021-10-23T01:16:44.326" v="400" actId="1036"/>
        <pc:sldMkLst>
          <pc:docMk/>
          <pc:sldMk cId="1765890736" sldId="359"/>
        </pc:sldMkLst>
        <pc:spChg chg="mod">
          <ac:chgData name="Sam Kuon" userId="26bab96e-07ed-476a-8905-8cf7d34e8b08" providerId="ADAL" clId="{C6F727C7-7987-4C3F-8E9E-04B1A100AFFF}" dt="2021-10-23T01:16:33.689" v="372" actId="14100"/>
          <ac:spMkLst>
            <pc:docMk/>
            <pc:sldMk cId="1765890736" sldId="359"/>
            <ac:spMk id="5" creationId="{17E1D912-8829-4DB8-9A5D-F66C3D923E79}"/>
          </ac:spMkLst>
        </pc:spChg>
        <pc:spChg chg="mod">
          <ac:chgData name="Sam Kuon" userId="26bab96e-07ed-476a-8905-8cf7d34e8b08" providerId="ADAL" clId="{C6F727C7-7987-4C3F-8E9E-04B1A100AFFF}" dt="2021-10-23T01:16:24.339" v="358" actId="1076"/>
          <ac:spMkLst>
            <pc:docMk/>
            <pc:sldMk cId="1765890736" sldId="359"/>
            <ac:spMk id="8" creationId="{DE4BEF15-47EC-4A06-B83E-5EFF1BD6CF52}"/>
          </ac:spMkLst>
        </pc:spChg>
        <pc:picChg chg="add mod">
          <ac:chgData name="Sam Kuon" userId="26bab96e-07ed-476a-8905-8cf7d34e8b08" providerId="ADAL" clId="{C6F727C7-7987-4C3F-8E9E-04B1A100AFFF}" dt="2021-10-23T01:16:39.788" v="387" actId="1036"/>
          <ac:picMkLst>
            <pc:docMk/>
            <pc:sldMk cId="1765890736" sldId="359"/>
            <ac:picMk id="3" creationId="{EBF6041A-57F5-44F0-AA99-9021AEE7E083}"/>
          </ac:picMkLst>
        </pc:picChg>
        <pc:picChg chg="del">
          <ac:chgData name="Sam Kuon" userId="26bab96e-07ed-476a-8905-8cf7d34e8b08" providerId="ADAL" clId="{C6F727C7-7987-4C3F-8E9E-04B1A100AFFF}" dt="2021-10-23T01:13:41.296" v="118" actId="478"/>
          <ac:picMkLst>
            <pc:docMk/>
            <pc:sldMk cId="1765890736" sldId="359"/>
            <ac:picMk id="7" creationId="{5B880CC6-83A3-4FE1-89AB-B4AB28B4D136}"/>
          </ac:picMkLst>
        </pc:picChg>
        <pc:picChg chg="add mod">
          <ac:chgData name="Sam Kuon" userId="26bab96e-07ed-476a-8905-8cf7d34e8b08" providerId="ADAL" clId="{C6F727C7-7987-4C3F-8E9E-04B1A100AFFF}" dt="2021-10-23T01:16:44.326" v="400" actId="1036"/>
          <ac:picMkLst>
            <pc:docMk/>
            <pc:sldMk cId="1765890736" sldId="359"/>
            <ac:picMk id="10" creationId="{DE32577B-D03B-4935-9ACE-165CC5EC331F}"/>
          </ac:picMkLst>
        </pc:picChg>
      </pc:sldChg>
      <pc:sldChg chg="addSp delSp modSp add mod">
        <pc:chgData name="Sam Kuon" userId="26bab96e-07ed-476a-8905-8cf7d34e8b08" providerId="ADAL" clId="{C6F727C7-7987-4C3F-8E9E-04B1A100AFFF}" dt="2021-10-23T01:20:53.691" v="445" actId="1076"/>
        <pc:sldMkLst>
          <pc:docMk/>
          <pc:sldMk cId="3809736732" sldId="360"/>
        </pc:sldMkLst>
        <pc:spChg chg="mod">
          <ac:chgData name="Sam Kuon" userId="26bab96e-07ed-476a-8905-8cf7d34e8b08" providerId="ADAL" clId="{C6F727C7-7987-4C3F-8E9E-04B1A100AFFF}" dt="2021-10-23T01:20:53.691" v="445" actId="1076"/>
          <ac:spMkLst>
            <pc:docMk/>
            <pc:sldMk cId="3809736732" sldId="360"/>
            <ac:spMk id="5" creationId="{17E1D912-8829-4DB8-9A5D-F66C3D923E79}"/>
          </ac:spMkLst>
        </pc:spChg>
        <pc:spChg chg="mod">
          <ac:chgData name="Sam Kuon" userId="26bab96e-07ed-476a-8905-8cf7d34e8b08" providerId="ADAL" clId="{C6F727C7-7987-4C3F-8E9E-04B1A100AFFF}" dt="2021-10-23T01:20:20.723" v="439" actId="1076"/>
          <ac:spMkLst>
            <pc:docMk/>
            <pc:sldMk cId="3809736732" sldId="360"/>
            <ac:spMk id="8" creationId="{DE4BEF15-47EC-4A06-B83E-5EFF1BD6CF52}"/>
          </ac:spMkLst>
        </pc:spChg>
        <pc:picChg chg="del">
          <ac:chgData name="Sam Kuon" userId="26bab96e-07ed-476a-8905-8cf7d34e8b08" providerId="ADAL" clId="{C6F727C7-7987-4C3F-8E9E-04B1A100AFFF}" dt="2021-10-23T01:18:44.368" v="403" actId="478"/>
          <ac:picMkLst>
            <pc:docMk/>
            <pc:sldMk cId="3809736732" sldId="360"/>
            <ac:picMk id="3" creationId="{EBF6041A-57F5-44F0-AA99-9021AEE7E083}"/>
          </ac:picMkLst>
        </pc:picChg>
        <pc:picChg chg="add mod">
          <ac:chgData name="Sam Kuon" userId="26bab96e-07ed-476a-8905-8cf7d34e8b08" providerId="ADAL" clId="{C6F727C7-7987-4C3F-8E9E-04B1A100AFFF}" dt="2021-10-23T01:20:31.781" v="442" actId="14100"/>
          <ac:picMkLst>
            <pc:docMk/>
            <pc:sldMk cId="3809736732" sldId="360"/>
            <ac:picMk id="7" creationId="{7F4F64AE-F9C1-4A35-97C9-1B5EAC0316DA}"/>
          </ac:picMkLst>
        </pc:picChg>
        <pc:picChg chg="del">
          <ac:chgData name="Sam Kuon" userId="26bab96e-07ed-476a-8905-8cf7d34e8b08" providerId="ADAL" clId="{C6F727C7-7987-4C3F-8E9E-04B1A100AFFF}" dt="2021-10-23T01:18:42.811" v="402" actId="478"/>
          <ac:picMkLst>
            <pc:docMk/>
            <pc:sldMk cId="3809736732" sldId="360"/>
            <ac:picMk id="10" creationId="{DE32577B-D03B-4935-9ACE-165CC5EC331F}"/>
          </ac:picMkLst>
        </pc:picChg>
      </pc:sldChg>
      <pc:sldChg chg="addSp delSp modSp add mod ord">
        <pc:chgData name="Sam Kuon" userId="26bab96e-07ed-476a-8905-8cf7d34e8b08" providerId="ADAL" clId="{C6F727C7-7987-4C3F-8E9E-04B1A100AFFF}" dt="2021-10-23T01:24:47.913" v="492" actId="1036"/>
        <pc:sldMkLst>
          <pc:docMk/>
          <pc:sldMk cId="671719241" sldId="361"/>
        </pc:sldMkLst>
        <pc:spChg chg="mod">
          <ac:chgData name="Sam Kuon" userId="26bab96e-07ed-476a-8905-8cf7d34e8b08" providerId="ADAL" clId="{C6F727C7-7987-4C3F-8E9E-04B1A100AFFF}" dt="2021-10-23T01:24:47.913" v="492" actId="1036"/>
          <ac:spMkLst>
            <pc:docMk/>
            <pc:sldMk cId="671719241" sldId="361"/>
            <ac:spMk id="5" creationId="{17E1D912-8829-4DB8-9A5D-F66C3D923E79}"/>
          </ac:spMkLst>
        </pc:spChg>
        <pc:spChg chg="del">
          <ac:chgData name="Sam Kuon" userId="26bab96e-07ed-476a-8905-8cf7d34e8b08" providerId="ADAL" clId="{C6F727C7-7987-4C3F-8E9E-04B1A100AFFF}" dt="2021-10-23T01:23:42.529" v="482" actId="478"/>
          <ac:spMkLst>
            <pc:docMk/>
            <pc:sldMk cId="671719241" sldId="361"/>
            <ac:spMk id="8" creationId="{DE4BEF15-47EC-4A06-B83E-5EFF1BD6CF52}"/>
          </ac:spMkLst>
        </pc:spChg>
        <pc:spChg chg="add mod">
          <ac:chgData name="Sam Kuon" userId="26bab96e-07ed-476a-8905-8cf7d34e8b08" providerId="ADAL" clId="{C6F727C7-7987-4C3F-8E9E-04B1A100AFFF}" dt="2021-10-23T01:24:36.360" v="489" actId="20577"/>
          <ac:spMkLst>
            <pc:docMk/>
            <pc:sldMk cId="671719241" sldId="361"/>
            <ac:spMk id="9" creationId="{E87D8112-CE14-4EC9-86AF-7C95D57D999D}"/>
          </ac:spMkLst>
        </pc:spChg>
        <pc:picChg chg="del mod">
          <ac:chgData name="Sam Kuon" userId="26bab96e-07ed-476a-8905-8cf7d34e8b08" providerId="ADAL" clId="{C6F727C7-7987-4C3F-8E9E-04B1A100AFFF}" dt="2021-10-23T01:21:57.407" v="470" actId="478"/>
          <ac:picMkLst>
            <pc:docMk/>
            <pc:sldMk cId="671719241" sldId="361"/>
            <ac:picMk id="3" creationId="{EBF6041A-57F5-44F0-AA99-9021AEE7E083}"/>
          </ac:picMkLst>
        </pc:picChg>
        <pc:picChg chg="del">
          <ac:chgData name="Sam Kuon" userId="26bab96e-07ed-476a-8905-8cf7d34e8b08" providerId="ADAL" clId="{C6F727C7-7987-4C3F-8E9E-04B1A100AFFF}" dt="2021-10-23T01:21:58.480" v="471" actId="478"/>
          <ac:picMkLst>
            <pc:docMk/>
            <pc:sldMk cId="671719241" sldId="361"/>
            <ac:picMk id="10" creationId="{DE32577B-D03B-4935-9ACE-165CC5EC331F}"/>
          </ac:picMkLst>
        </pc:picChg>
      </pc:sldChg>
      <pc:sldChg chg="addSp delSp modSp add mod">
        <pc:chgData name="Sam Kuon" userId="26bab96e-07ed-476a-8905-8cf7d34e8b08" providerId="ADAL" clId="{C6F727C7-7987-4C3F-8E9E-04B1A100AFFF}" dt="2021-10-23T01:31:29.329" v="526" actId="207"/>
        <pc:sldMkLst>
          <pc:docMk/>
          <pc:sldMk cId="2829335789" sldId="362"/>
        </pc:sldMkLst>
        <pc:spChg chg="mod">
          <ac:chgData name="Sam Kuon" userId="26bab96e-07ed-476a-8905-8cf7d34e8b08" providerId="ADAL" clId="{C6F727C7-7987-4C3F-8E9E-04B1A100AFFF}" dt="2021-10-23T01:31:29.329" v="526" actId="207"/>
          <ac:spMkLst>
            <pc:docMk/>
            <pc:sldMk cId="2829335789" sldId="362"/>
            <ac:spMk id="5" creationId="{17E1D912-8829-4DB8-9A5D-F66C3D923E79}"/>
          </ac:spMkLst>
        </pc:spChg>
        <pc:spChg chg="del">
          <ac:chgData name="Sam Kuon" userId="26bab96e-07ed-476a-8905-8cf7d34e8b08" providerId="ADAL" clId="{C6F727C7-7987-4C3F-8E9E-04B1A100AFFF}" dt="2021-10-23T01:29:25.050" v="494" actId="478"/>
          <ac:spMkLst>
            <pc:docMk/>
            <pc:sldMk cId="2829335789" sldId="362"/>
            <ac:spMk id="9" creationId="{E87D8112-CE14-4EC9-86AF-7C95D57D999D}"/>
          </ac:spMkLst>
        </pc:spChg>
        <pc:picChg chg="add mod">
          <ac:chgData name="Sam Kuon" userId="26bab96e-07ed-476a-8905-8cf7d34e8b08" providerId="ADAL" clId="{C6F727C7-7987-4C3F-8E9E-04B1A100AFFF}" dt="2021-10-23T01:31:13.741" v="524" actId="1076"/>
          <ac:picMkLst>
            <pc:docMk/>
            <pc:sldMk cId="2829335789" sldId="362"/>
            <ac:picMk id="3" creationId="{A912AAC0-FE54-4F08-95E1-BD8E2D3C7B12}"/>
          </ac:picMkLst>
        </pc:picChg>
      </pc:sldChg>
      <pc:sldChg chg="addSp delSp modSp add mod">
        <pc:chgData name="Sam Kuon" userId="26bab96e-07ed-476a-8905-8cf7d34e8b08" providerId="ADAL" clId="{C6F727C7-7987-4C3F-8E9E-04B1A100AFFF}" dt="2021-10-23T01:34:39.045" v="567" actId="1076"/>
        <pc:sldMkLst>
          <pc:docMk/>
          <pc:sldMk cId="2525416289" sldId="363"/>
        </pc:sldMkLst>
        <pc:spChg chg="mod">
          <ac:chgData name="Sam Kuon" userId="26bab96e-07ed-476a-8905-8cf7d34e8b08" providerId="ADAL" clId="{C6F727C7-7987-4C3F-8E9E-04B1A100AFFF}" dt="2021-10-23T01:34:18.029" v="563" actId="14100"/>
          <ac:spMkLst>
            <pc:docMk/>
            <pc:sldMk cId="2525416289" sldId="363"/>
            <ac:spMk id="5" creationId="{17E1D912-8829-4DB8-9A5D-F66C3D923E79}"/>
          </ac:spMkLst>
        </pc:spChg>
        <pc:picChg chg="del">
          <ac:chgData name="Sam Kuon" userId="26bab96e-07ed-476a-8905-8cf7d34e8b08" providerId="ADAL" clId="{C6F727C7-7987-4C3F-8E9E-04B1A100AFFF}" dt="2021-10-23T01:33:13.877" v="541" actId="478"/>
          <ac:picMkLst>
            <pc:docMk/>
            <pc:sldMk cId="2525416289" sldId="363"/>
            <ac:picMk id="3" creationId="{A912AAC0-FE54-4F08-95E1-BD8E2D3C7B12}"/>
          </ac:picMkLst>
        </pc:picChg>
        <pc:picChg chg="add mod">
          <ac:chgData name="Sam Kuon" userId="26bab96e-07ed-476a-8905-8cf7d34e8b08" providerId="ADAL" clId="{C6F727C7-7987-4C3F-8E9E-04B1A100AFFF}" dt="2021-10-23T01:34:07.952" v="562" actId="1076"/>
          <ac:picMkLst>
            <pc:docMk/>
            <pc:sldMk cId="2525416289" sldId="363"/>
            <ac:picMk id="7" creationId="{16A591FD-494C-41F5-AD94-2E2337188730}"/>
          </ac:picMkLst>
        </pc:picChg>
        <pc:picChg chg="add mod">
          <ac:chgData name="Sam Kuon" userId="26bab96e-07ed-476a-8905-8cf7d34e8b08" providerId="ADAL" clId="{C6F727C7-7987-4C3F-8E9E-04B1A100AFFF}" dt="2021-10-23T01:34:27.188" v="565" actId="1076"/>
          <ac:picMkLst>
            <pc:docMk/>
            <pc:sldMk cId="2525416289" sldId="363"/>
            <ac:picMk id="9" creationId="{1A920C11-32EB-4DCF-9DD8-405D9623C6AA}"/>
          </ac:picMkLst>
        </pc:picChg>
        <pc:picChg chg="add mod">
          <ac:chgData name="Sam Kuon" userId="26bab96e-07ed-476a-8905-8cf7d34e8b08" providerId="ADAL" clId="{C6F727C7-7987-4C3F-8E9E-04B1A100AFFF}" dt="2021-10-23T01:34:39.045" v="567" actId="1076"/>
          <ac:picMkLst>
            <pc:docMk/>
            <pc:sldMk cId="2525416289" sldId="363"/>
            <ac:picMk id="11" creationId="{E63A4861-B392-4584-BD40-9CB2087EE68C}"/>
          </ac:picMkLst>
        </pc:picChg>
      </pc:sldChg>
      <pc:sldChg chg="delSp modSp add mod">
        <pc:chgData name="Sam Kuon" userId="26bab96e-07ed-476a-8905-8cf7d34e8b08" providerId="ADAL" clId="{C6F727C7-7987-4C3F-8E9E-04B1A100AFFF}" dt="2021-10-23T01:36:28.421" v="607" actId="207"/>
        <pc:sldMkLst>
          <pc:docMk/>
          <pc:sldMk cId="104383915" sldId="364"/>
        </pc:sldMkLst>
        <pc:spChg chg="mod">
          <ac:chgData name="Sam Kuon" userId="26bab96e-07ed-476a-8905-8cf7d34e8b08" providerId="ADAL" clId="{C6F727C7-7987-4C3F-8E9E-04B1A100AFFF}" dt="2021-10-23T01:36:28.421" v="607" actId="207"/>
          <ac:spMkLst>
            <pc:docMk/>
            <pc:sldMk cId="104383915" sldId="364"/>
            <ac:spMk id="5" creationId="{17E1D912-8829-4DB8-9A5D-F66C3D923E79}"/>
          </ac:spMkLst>
        </pc:spChg>
        <pc:picChg chg="del">
          <ac:chgData name="Sam Kuon" userId="26bab96e-07ed-476a-8905-8cf7d34e8b08" providerId="ADAL" clId="{C6F727C7-7987-4C3F-8E9E-04B1A100AFFF}" dt="2021-10-23T01:35:04.470" v="575" actId="478"/>
          <ac:picMkLst>
            <pc:docMk/>
            <pc:sldMk cId="104383915" sldId="364"/>
            <ac:picMk id="7" creationId="{16A591FD-494C-41F5-AD94-2E2337188730}"/>
          </ac:picMkLst>
        </pc:picChg>
        <pc:picChg chg="del">
          <ac:chgData name="Sam Kuon" userId="26bab96e-07ed-476a-8905-8cf7d34e8b08" providerId="ADAL" clId="{C6F727C7-7987-4C3F-8E9E-04B1A100AFFF}" dt="2021-10-23T01:35:05.389" v="576" actId="478"/>
          <ac:picMkLst>
            <pc:docMk/>
            <pc:sldMk cId="104383915" sldId="364"/>
            <ac:picMk id="9" creationId="{1A920C11-32EB-4DCF-9DD8-405D9623C6AA}"/>
          </ac:picMkLst>
        </pc:picChg>
        <pc:picChg chg="del">
          <ac:chgData name="Sam Kuon" userId="26bab96e-07ed-476a-8905-8cf7d34e8b08" providerId="ADAL" clId="{C6F727C7-7987-4C3F-8E9E-04B1A100AFFF}" dt="2021-10-23T01:35:06.243" v="577" actId="478"/>
          <ac:picMkLst>
            <pc:docMk/>
            <pc:sldMk cId="104383915" sldId="364"/>
            <ac:picMk id="11" creationId="{E63A4861-B392-4584-BD40-9CB2087EE68C}"/>
          </ac:picMkLst>
        </pc:picChg>
      </pc:sldChg>
      <pc:sldChg chg="modSp add mod">
        <pc:chgData name="Sam Kuon" userId="26bab96e-07ed-476a-8905-8cf7d34e8b08" providerId="ADAL" clId="{C6F727C7-7987-4C3F-8E9E-04B1A100AFFF}" dt="2021-10-23T01:38:40.608" v="629" actId="207"/>
        <pc:sldMkLst>
          <pc:docMk/>
          <pc:sldMk cId="508328384" sldId="365"/>
        </pc:sldMkLst>
        <pc:spChg chg="mod">
          <ac:chgData name="Sam Kuon" userId="26bab96e-07ed-476a-8905-8cf7d34e8b08" providerId="ADAL" clId="{C6F727C7-7987-4C3F-8E9E-04B1A100AFFF}" dt="2021-10-23T01:38:40.608" v="629" actId="207"/>
          <ac:spMkLst>
            <pc:docMk/>
            <pc:sldMk cId="508328384" sldId="365"/>
            <ac:spMk id="5" creationId="{17E1D912-8829-4DB8-9A5D-F66C3D923E79}"/>
          </ac:spMkLst>
        </pc:spChg>
      </pc:sldChg>
      <pc:sldChg chg="delSp modSp add mod">
        <pc:chgData name="Sam Kuon" userId="26bab96e-07ed-476a-8905-8cf7d34e8b08" providerId="ADAL" clId="{C6F727C7-7987-4C3F-8E9E-04B1A100AFFF}" dt="2021-10-23T01:47:55.808" v="691" actId="20577"/>
        <pc:sldMkLst>
          <pc:docMk/>
          <pc:sldMk cId="2612421684" sldId="366"/>
        </pc:sldMkLst>
        <pc:spChg chg="mod">
          <ac:chgData name="Sam Kuon" userId="26bab96e-07ed-476a-8905-8cf7d34e8b08" providerId="ADAL" clId="{C6F727C7-7987-4C3F-8E9E-04B1A100AFFF}" dt="2021-10-23T01:47:55.808" v="691" actId="20577"/>
          <ac:spMkLst>
            <pc:docMk/>
            <pc:sldMk cId="2612421684" sldId="366"/>
            <ac:spMk id="5" creationId="{17E1D912-8829-4DB8-9A5D-F66C3D923E79}"/>
          </ac:spMkLst>
        </pc:spChg>
        <pc:picChg chg="del">
          <ac:chgData name="Sam Kuon" userId="26bab96e-07ed-476a-8905-8cf7d34e8b08" providerId="ADAL" clId="{C6F727C7-7987-4C3F-8E9E-04B1A100AFFF}" dt="2021-10-23T01:45:46.706" v="646" actId="478"/>
          <ac:picMkLst>
            <pc:docMk/>
            <pc:sldMk cId="2612421684" sldId="366"/>
            <ac:picMk id="3" creationId="{7D8954D0-7054-4E6B-BE84-2C0EE5615067}"/>
          </ac:picMkLst>
        </pc:picChg>
      </pc:sldChg>
      <pc:sldChg chg="modSp add mod">
        <pc:chgData name="Sam Kuon" userId="26bab96e-07ed-476a-8905-8cf7d34e8b08" providerId="ADAL" clId="{C6F727C7-7987-4C3F-8E9E-04B1A100AFFF}" dt="2021-10-23T01:49:04.983" v="708" actId="207"/>
        <pc:sldMkLst>
          <pc:docMk/>
          <pc:sldMk cId="721393720" sldId="367"/>
        </pc:sldMkLst>
        <pc:spChg chg="mod">
          <ac:chgData name="Sam Kuon" userId="26bab96e-07ed-476a-8905-8cf7d34e8b08" providerId="ADAL" clId="{C6F727C7-7987-4C3F-8E9E-04B1A100AFFF}" dt="2021-10-23T01:49:04.983" v="708" actId="207"/>
          <ac:spMkLst>
            <pc:docMk/>
            <pc:sldMk cId="721393720" sldId="367"/>
            <ac:spMk id="5" creationId="{17E1D912-8829-4DB8-9A5D-F66C3D923E79}"/>
          </ac:spMkLst>
        </pc:spChg>
      </pc:sldChg>
      <pc:sldChg chg="delSp modSp add mod">
        <pc:chgData name="Sam Kuon" userId="26bab96e-07ed-476a-8905-8cf7d34e8b08" providerId="ADAL" clId="{C6F727C7-7987-4C3F-8E9E-04B1A100AFFF}" dt="2021-10-23T01:52:23.282" v="747" actId="12"/>
        <pc:sldMkLst>
          <pc:docMk/>
          <pc:sldMk cId="3772893953" sldId="368"/>
        </pc:sldMkLst>
        <pc:spChg chg="mod">
          <ac:chgData name="Sam Kuon" userId="26bab96e-07ed-476a-8905-8cf7d34e8b08" providerId="ADAL" clId="{C6F727C7-7987-4C3F-8E9E-04B1A100AFFF}" dt="2021-10-23T01:51:45.013" v="735" actId="20577"/>
          <ac:spMkLst>
            <pc:docMk/>
            <pc:sldMk cId="3772893953" sldId="368"/>
            <ac:spMk id="4" creationId="{00000000-0000-0000-0000-000000000000}"/>
          </ac:spMkLst>
        </pc:spChg>
        <pc:spChg chg="mod">
          <ac:chgData name="Sam Kuon" userId="26bab96e-07ed-476a-8905-8cf7d34e8b08" providerId="ADAL" clId="{C6F727C7-7987-4C3F-8E9E-04B1A100AFFF}" dt="2021-10-23T01:52:23.282" v="747" actId="12"/>
          <ac:spMkLst>
            <pc:docMk/>
            <pc:sldMk cId="3772893953" sldId="368"/>
            <ac:spMk id="5" creationId="{17E1D912-8829-4DB8-9A5D-F66C3D923E79}"/>
          </ac:spMkLst>
        </pc:spChg>
        <pc:spChg chg="del">
          <ac:chgData name="Sam Kuon" userId="26bab96e-07ed-476a-8905-8cf7d34e8b08" providerId="ADAL" clId="{C6F727C7-7987-4C3F-8E9E-04B1A100AFFF}" dt="2021-10-23T01:52:11.463" v="740" actId="478"/>
          <ac:spMkLst>
            <pc:docMk/>
            <pc:sldMk cId="3772893953" sldId="368"/>
            <ac:spMk id="7" creationId="{2FA413CD-294E-4B88-BE66-E7A942DF3C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533741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6f2b4a41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6f2b4a41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108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Stable</a:t>
            </a:r>
          </a:p>
          <a:p>
            <a:pPr marL="158750" indent="0">
              <a:buNone/>
            </a:pPr>
            <a:r>
              <a:rPr lang="en-US" dirty="0"/>
              <a:t>Year-month releases are made from a release branch diverged from the master branch. The branch is created with format &lt;year&gt;.&lt;month&gt;, for example 20.10. The year-month name indicates the earliest possible calendar month to expect the release to be generally available. All further patch releases are performed from that branch. For example, once v20.10.0 is released, all subsequent patch releases are built from the 20.10 branch.</a:t>
            </a:r>
          </a:p>
          <a:p>
            <a:r>
              <a:rPr lang="en-US" b="1" dirty="0"/>
              <a:t>Test</a:t>
            </a:r>
          </a:p>
          <a:p>
            <a:pPr marL="158750" indent="0">
              <a:buNone/>
            </a:pPr>
            <a:r>
              <a:rPr lang="en-US" dirty="0"/>
              <a:t>In preparation for a new year-month release, a branch is created from the master branch with format YY.mm when the milestones desired by Docker for the release have achieved feature-complete. Pre-releases such as betas and release candidates are conducted from their respective release branches. Patch releases and the corresponding pre-releases are performed from within the corresponding release branch.</a:t>
            </a:r>
          </a:p>
          <a:p>
            <a:r>
              <a:rPr lang="en-US" b="1" dirty="0"/>
              <a:t>Nightly</a:t>
            </a:r>
          </a:p>
          <a:p>
            <a:pPr marL="158750" indent="0">
              <a:buNone/>
            </a:pPr>
            <a:r>
              <a:rPr lang="en-US" dirty="0"/>
              <a:t>Nightly builds give you the latest builds of work in progress for the next major release. They are created once per day from the master branch with the version format: 0.0.0-YYYYmmddHHMMSS-abcdefabcdef </a:t>
            </a:r>
          </a:p>
          <a:p>
            <a:pPr marL="158750" indent="0">
              <a:buNone/>
            </a:pPr>
            <a:r>
              <a:rPr lang="en-US" dirty="0"/>
              <a:t>where the time is the commit time in UTC and the final suffix is the prefix of the commit hash, for example 0.0.0-20180720214833-f61e0f7.</a:t>
            </a:r>
          </a:p>
          <a:p>
            <a:pPr marL="158750" indent="0">
              <a:buNone/>
            </a:pPr>
            <a:r>
              <a:rPr lang="en-US" dirty="0"/>
              <a:t>These builds allow for testing from the latest code on the master branch. No qualifications or guarantees are made for the nightly builds.</a:t>
            </a:r>
          </a:p>
          <a:p>
            <a:endParaRPr lang="en-US" dirty="0"/>
          </a:p>
        </p:txBody>
      </p:sp>
    </p:spTree>
    <p:extLst>
      <p:ext uri="{BB962C8B-B14F-4D97-AF65-F5344CB8AC3E}">
        <p14:creationId xmlns:p14="http://schemas.microsoft.com/office/powerpoint/2010/main" val="105003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4904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5705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64486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62183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First slide">
    <p:spTree>
      <p:nvGrpSpPr>
        <p:cNvPr id="1" name="Shape 8"/>
        <p:cNvGrpSpPr/>
        <p:nvPr/>
      </p:nvGrpSpPr>
      <p:grpSpPr>
        <a:xfrm>
          <a:off x="0" y="0"/>
          <a:ext cx="0" cy="0"/>
          <a:chOff x="0" y="0"/>
          <a:chExt cx="0" cy="0"/>
        </a:xfrm>
      </p:grpSpPr>
      <p:sp>
        <p:nvSpPr>
          <p:cNvPr id="9" name="Google Shape;9;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p:nvPr/>
        </p:nvSpPr>
        <p:spPr>
          <a:xfrm>
            <a:off x="0" y="2448300"/>
            <a:ext cx="9144000" cy="26952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flipH="1">
            <a:off x="11900" y="2529000"/>
            <a:ext cx="9144000" cy="23700"/>
          </a:xfrm>
          <a:prstGeom prst="straightConnector1">
            <a:avLst/>
          </a:prstGeom>
          <a:noFill/>
          <a:ln w="28575" cap="flat" cmpd="sng">
            <a:solidFill>
              <a:srgbClr val="FFFFFF"/>
            </a:solidFill>
            <a:prstDash val="dot"/>
            <a:round/>
            <a:headEnd type="none" w="med" len="med"/>
            <a:tailEnd type="none" w="med" len="med"/>
          </a:ln>
        </p:spPr>
      </p:cxnSp>
      <p:sp>
        <p:nvSpPr>
          <p:cNvPr id="13" name="Google Shape;13;p2"/>
          <p:cNvSpPr/>
          <p:nvPr/>
        </p:nvSpPr>
        <p:spPr>
          <a:xfrm>
            <a:off x="8441550" y="59525"/>
            <a:ext cx="642900" cy="60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title"/>
          </p:nvPr>
        </p:nvSpPr>
        <p:spPr>
          <a:xfrm>
            <a:off x="3679350" y="4269625"/>
            <a:ext cx="5341800" cy="393600"/>
          </a:xfrm>
          <a:prstGeom prst="rect">
            <a:avLst/>
          </a:prstGeom>
          <a:noFill/>
          <a:ln>
            <a:noFill/>
          </a:ln>
        </p:spPr>
        <p:txBody>
          <a:bodyPr spcFirstLastPara="1" wrap="square" lIns="91425" tIns="91425" rIns="91425" bIns="91425" anchor="ctr" anchorCtr="0"/>
          <a:lstStyle>
            <a:lvl1pPr lvl="0" algn="r">
              <a:spcBef>
                <a:spcPts val="0"/>
              </a:spcBef>
              <a:spcAft>
                <a:spcPts val="0"/>
              </a:spcAft>
              <a:buNone/>
              <a:defRPr sz="2400" b="1">
                <a:solidFill>
                  <a:srgbClr val="FFFFFF"/>
                </a:solidFill>
                <a:latin typeface="Verdana"/>
                <a:ea typeface="Verdana"/>
                <a:cs typeface="Verdana"/>
                <a:sym typeface="Verdana"/>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dirty="0"/>
          </a:p>
        </p:txBody>
      </p:sp>
      <p:sp>
        <p:nvSpPr>
          <p:cNvPr id="15" name="Google Shape;15;p2"/>
          <p:cNvSpPr txBox="1">
            <a:spLocks noGrp="1"/>
          </p:cNvSpPr>
          <p:nvPr>
            <p:ph type="title" idx="2"/>
          </p:nvPr>
        </p:nvSpPr>
        <p:spPr>
          <a:xfrm>
            <a:off x="3679350" y="4663225"/>
            <a:ext cx="5341800" cy="393600"/>
          </a:xfrm>
          <a:prstGeom prst="rect">
            <a:avLst/>
          </a:prstGeom>
          <a:noFill/>
          <a:ln>
            <a:noFill/>
          </a:ln>
        </p:spPr>
        <p:txBody>
          <a:bodyPr spcFirstLastPara="1" wrap="square" lIns="91425" tIns="91425" rIns="91425" bIns="91425" anchor="ctr" anchorCtr="0"/>
          <a:lstStyle>
            <a:lvl1pPr lvl="0" algn="r" rtl="0">
              <a:spcBef>
                <a:spcPts val="0"/>
              </a:spcBef>
              <a:spcAft>
                <a:spcPts val="0"/>
              </a:spcAft>
              <a:buNone/>
              <a:defRPr sz="2400" i="1">
                <a:solidFill>
                  <a:srgbClr val="FFFFFF"/>
                </a:solidFill>
                <a:latin typeface="Verdana"/>
                <a:ea typeface="Verdana"/>
                <a:cs typeface="Verdana"/>
                <a:sym typeface="Verdana"/>
              </a:defRPr>
            </a:lvl1pPr>
            <a:lvl2pPr lvl="1" algn="r" rtl="0">
              <a:spcBef>
                <a:spcPts val="0"/>
              </a:spcBef>
              <a:spcAft>
                <a:spcPts val="0"/>
              </a:spcAft>
              <a:buNone/>
              <a:defRPr i="1">
                <a:solidFill>
                  <a:srgbClr val="FFFFFF"/>
                </a:solidFill>
              </a:defRPr>
            </a:lvl2pPr>
            <a:lvl3pPr lvl="2" algn="r" rtl="0">
              <a:spcBef>
                <a:spcPts val="0"/>
              </a:spcBef>
              <a:spcAft>
                <a:spcPts val="0"/>
              </a:spcAft>
              <a:buNone/>
              <a:defRPr i="1">
                <a:solidFill>
                  <a:srgbClr val="FFFFFF"/>
                </a:solidFill>
              </a:defRPr>
            </a:lvl3pPr>
            <a:lvl4pPr lvl="3" algn="r" rtl="0">
              <a:spcBef>
                <a:spcPts val="0"/>
              </a:spcBef>
              <a:spcAft>
                <a:spcPts val="0"/>
              </a:spcAft>
              <a:buNone/>
              <a:defRPr i="1">
                <a:solidFill>
                  <a:srgbClr val="FFFFFF"/>
                </a:solidFill>
              </a:defRPr>
            </a:lvl4pPr>
            <a:lvl5pPr lvl="4" algn="r" rtl="0">
              <a:spcBef>
                <a:spcPts val="0"/>
              </a:spcBef>
              <a:spcAft>
                <a:spcPts val="0"/>
              </a:spcAft>
              <a:buNone/>
              <a:defRPr i="1">
                <a:solidFill>
                  <a:srgbClr val="FFFFFF"/>
                </a:solidFill>
              </a:defRPr>
            </a:lvl5pPr>
            <a:lvl6pPr lvl="5" algn="r" rtl="0">
              <a:spcBef>
                <a:spcPts val="0"/>
              </a:spcBef>
              <a:spcAft>
                <a:spcPts val="0"/>
              </a:spcAft>
              <a:buNone/>
              <a:defRPr i="1">
                <a:solidFill>
                  <a:srgbClr val="FFFFFF"/>
                </a:solidFill>
              </a:defRPr>
            </a:lvl6pPr>
            <a:lvl7pPr lvl="6" algn="r" rtl="0">
              <a:spcBef>
                <a:spcPts val="0"/>
              </a:spcBef>
              <a:spcAft>
                <a:spcPts val="0"/>
              </a:spcAft>
              <a:buNone/>
              <a:defRPr i="1">
                <a:solidFill>
                  <a:srgbClr val="FFFFFF"/>
                </a:solidFill>
              </a:defRPr>
            </a:lvl7pPr>
            <a:lvl8pPr lvl="7" algn="r" rtl="0">
              <a:spcBef>
                <a:spcPts val="0"/>
              </a:spcBef>
              <a:spcAft>
                <a:spcPts val="0"/>
              </a:spcAft>
              <a:buNone/>
              <a:defRPr i="1">
                <a:solidFill>
                  <a:srgbClr val="FFFFFF"/>
                </a:solidFill>
              </a:defRPr>
            </a:lvl8pPr>
            <a:lvl9pPr lvl="8" algn="r" rtl="0">
              <a:spcBef>
                <a:spcPts val="0"/>
              </a:spcBef>
              <a:spcAft>
                <a:spcPts val="0"/>
              </a:spcAft>
              <a:buNone/>
              <a:defRPr i="1">
                <a:solidFill>
                  <a:srgbClr val="FFFFFF"/>
                </a:solidFill>
              </a:defRPr>
            </a:lvl9pPr>
          </a:lstStyle>
          <a:p>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825" y="285377"/>
            <a:ext cx="5157057" cy="185002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s x3">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Picture Placeholder 3"/>
          <p:cNvSpPr>
            <a:spLocks noGrp="1"/>
          </p:cNvSpPr>
          <p:nvPr>
            <p:ph type="pic" sz="quarter" idx="12"/>
          </p:nvPr>
        </p:nvSpPr>
        <p:spPr>
          <a:xfrm>
            <a:off x="798291" y="1543126"/>
            <a:ext cx="2409368" cy="2957622"/>
          </a:xfrm>
          <a:prstGeom prst="rect">
            <a:avLst/>
          </a:prstGeom>
        </p:spPr>
        <p:txBody>
          <a:bodyPr/>
          <a:lstStyle/>
          <a:p>
            <a:endParaRPr lang="en-US" dirty="0"/>
          </a:p>
        </p:txBody>
      </p:sp>
      <p:sp>
        <p:nvSpPr>
          <p:cNvPr id="5" name="Title 4"/>
          <p:cNvSpPr>
            <a:spLocks noGrp="1"/>
          </p:cNvSpPr>
          <p:nvPr>
            <p:ph type="title" hasCustomPrompt="1"/>
          </p:nvPr>
        </p:nvSpPr>
        <p:spPr>
          <a:xfrm>
            <a:off x="628650" y="274638"/>
            <a:ext cx="7886700" cy="692445"/>
          </a:xfrm>
          <a:prstGeom prst="rect">
            <a:avLst/>
          </a:prstGeom>
        </p:spPr>
        <p:txBody>
          <a:bodyPr/>
          <a:lstStyle>
            <a:lvl1pPr>
              <a:defRPr sz="2400" b="1">
                <a:solidFill>
                  <a:srgbClr val="FF9933"/>
                </a:solidFill>
                <a:latin typeface="+mj-lt"/>
              </a:defRPr>
            </a:lvl1pPr>
          </a:lstStyle>
          <a:p>
            <a:r>
              <a:rPr lang="en-US" dirty="0"/>
              <a:t>Title</a:t>
            </a:r>
          </a:p>
        </p:txBody>
      </p:sp>
      <p:sp>
        <p:nvSpPr>
          <p:cNvPr id="9"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Picture Placeholder 3"/>
          <p:cNvSpPr>
            <a:spLocks noGrp="1"/>
          </p:cNvSpPr>
          <p:nvPr>
            <p:ph type="pic" sz="quarter" idx="13"/>
          </p:nvPr>
        </p:nvSpPr>
        <p:spPr>
          <a:xfrm>
            <a:off x="3374576" y="1543125"/>
            <a:ext cx="2409368" cy="2957622"/>
          </a:xfrm>
          <a:prstGeom prst="rect">
            <a:avLst/>
          </a:prstGeom>
        </p:spPr>
        <p:txBody>
          <a:bodyPr/>
          <a:lstStyle/>
          <a:p>
            <a:endParaRPr lang="en-US" dirty="0"/>
          </a:p>
        </p:txBody>
      </p:sp>
      <p:sp>
        <p:nvSpPr>
          <p:cNvPr id="14" name="Picture Placeholder 3"/>
          <p:cNvSpPr>
            <a:spLocks noGrp="1"/>
          </p:cNvSpPr>
          <p:nvPr>
            <p:ph type="pic" sz="quarter" idx="14"/>
          </p:nvPr>
        </p:nvSpPr>
        <p:spPr>
          <a:xfrm>
            <a:off x="5950861" y="1543126"/>
            <a:ext cx="2409368" cy="2957622"/>
          </a:xfrm>
          <a:prstGeom prst="rect">
            <a:avLst/>
          </a:prstGeom>
        </p:spPr>
        <p:txBody>
          <a:bodyPr/>
          <a:lstStyle/>
          <a:p>
            <a:endParaRPr lang="en-US" dirty="0"/>
          </a:p>
        </p:txBody>
      </p:sp>
      <p:sp>
        <p:nvSpPr>
          <p:cNvPr id="11" name="Text Placeholder 8"/>
          <p:cNvSpPr>
            <a:spLocks noGrp="1"/>
          </p:cNvSpPr>
          <p:nvPr>
            <p:ph type="body" sz="quarter" idx="15" hasCustomPrompt="1"/>
          </p:nvPr>
        </p:nvSpPr>
        <p:spPr>
          <a:xfrm>
            <a:off x="798291" y="4551846"/>
            <a:ext cx="7581072" cy="376910"/>
          </a:xfrm>
          <a:prstGeom prst="rect">
            <a:avLst/>
          </a:prstGeom>
        </p:spPr>
        <p:txBody>
          <a:bodyPr/>
          <a:lstStyle>
            <a:lvl1pPr>
              <a:defRPr sz="1400">
                <a:latin typeface="+mj-lt"/>
              </a:defRPr>
            </a:lvl1pPr>
          </a:lstStyle>
          <a:p>
            <a:pPr lvl="0"/>
            <a:r>
              <a:rPr lang="en-US" dirty="0"/>
              <a:t>Text</a:t>
            </a:r>
          </a:p>
        </p:txBody>
      </p:sp>
      <p:sp>
        <p:nvSpPr>
          <p:cNvPr id="12"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s x4">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Picture Placeholder 3"/>
          <p:cNvSpPr>
            <a:spLocks noGrp="1"/>
          </p:cNvSpPr>
          <p:nvPr>
            <p:ph type="pic" sz="quarter" idx="12"/>
          </p:nvPr>
        </p:nvSpPr>
        <p:spPr>
          <a:xfrm>
            <a:off x="1241557" y="1146899"/>
            <a:ext cx="3199814" cy="1771366"/>
          </a:xfrm>
          <a:prstGeom prst="rect">
            <a:avLst/>
          </a:prstGeom>
        </p:spPr>
        <p:txBody>
          <a:bodyPr/>
          <a:lstStyle/>
          <a:p>
            <a:endParaRPr lang="en-US" dirty="0"/>
          </a:p>
        </p:txBody>
      </p:sp>
      <p:sp>
        <p:nvSpPr>
          <p:cNvPr id="5" name="Title 4"/>
          <p:cNvSpPr>
            <a:spLocks noGrp="1"/>
          </p:cNvSpPr>
          <p:nvPr>
            <p:ph type="title" hasCustomPrompt="1"/>
          </p:nvPr>
        </p:nvSpPr>
        <p:spPr>
          <a:xfrm>
            <a:off x="628650" y="274638"/>
            <a:ext cx="7886700" cy="651637"/>
          </a:xfrm>
          <a:prstGeom prst="rect">
            <a:avLst/>
          </a:prstGeom>
        </p:spPr>
        <p:txBody>
          <a:bodyPr/>
          <a:lstStyle>
            <a:lvl1pPr>
              <a:defRPr sz="2400" b="1">
                <a:solidFill>
                  <a:srgbClr val="FF9933"/>
                </a:solidFill>
                <a:latin typeface="+mj-lt"/>
              </a:defRPr>
            </a:lvl1pPr>
          </a:lstStyle>
          <a:p>
            <a:r>
              <a:rPr lang="en-US" dirty="0"/>
              <a:t>Title</a:t>
            </a:r>
          </a:p>
        </p:txBody>
      </p:sp>
      <p:sp>
        <p:nvSpPr>
          <p:cNvPr id="9"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Picture Placeholder 3"/>
          <p:cNvSpPr>
            <a:spLocks noGrp="1"/>
          </p:cNvSpPr>
          <p:nvPr>
            <p:ph type="pic" sz="quarter" idx="13"/>
          </p:nvPr>
        </p:nvSpPr>
        <p:spPr>
          <a:xfrm>
            <a:off x="4643251" y="1146899"/>
            <a:ext cx="3199814" cy="1771366"/>
          </a:xfrm>
          <a:prstGeom prst="rect">
            <a:avLst/>
          </a:prstGeom>
        </p:spPr>
        <p:txBody>
          <a:bodyPr/>
          <a:lstStyle/>
          <a:p>
            <a:endParaRPr lang="en-US" dirty="0"/>
          </a:p>
        </p:txBody>
      </p:sp>
      <p:sp>
        <p:nvSpPr>
          <p:cNvPr id="11" name="Picture Placeholder 3"/>
          <p:cNvSpPr>
            <a:spLocks noGrp="1"/>
          </p:cNvSpPr>
          <p:nvPr>
            <p:ph type="pic" sz="quarter" idx="14"/>
          </p:nvPr>
        </p:nvSpPr>
        <p:spPr>
          <a:xfrm>
            <a:off x="1241557" y="3084799"/>
            <a:ext cx="3199814" cy="1771366"/>
          </a:xfrm>
          <a:prstGeom prst="rect">
            <a:avLst/>
          </a:prstGeom>
        </p:spPr>
        <p:txBody>
          <a:bodyPr/>
          <a:lstStyle/>
          <a:p>
            <a:endParaRPr lang="en-US" dirty="0"/>
          </a:p>
        </p:txBody>
      </p:sp>
      <p:sp>
        <p:nvSpPr>
          <p:cNvPr id="12" name="Picture Placeholder 3"/>
          <p:cNvSpPr>
            <a:spLocks noGrp="1"/>
          </p:cNvSpPr>
          <p:nvPr>
            <p:ph type="pic" sz="quarter" idx="15"/>
          </p:nvPr>
        </p:nvSpPr>
        <p:spPr>
          <a:xfrm>
            <a:off x="4643251" y="3084799"/>
            <a:ext cx="3199814" cy="1771366"/>
          </a:xfrm>
          <a:prstGeom prst="rect">
            <a:avLst/>
          </a:prstGeom>
        </p:spPr>
        <p:txBody>
          <a:bodyPr/>
          <a:lstStyle/>
          <a:p>
            <a:endParaRPr lang="en-US" dirty="0"/>
          </a:p>
        </p:txBody>
      </p:sp>
      <p:sp>
        <p:nvSpPr>
          <p:cNvPr id="13"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69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s x6">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Picture Placeholder 3"/>
          <p:cNvSpPr>
            <a:spLocks noGrp="1"/>
          </p:cNvSpPr>
          <p:nvPr>
            <p:ph type="pic" sz="quarter" idx="12"/>
          </p:nvPr>
        </p:nvSpPr>
        <p:spPr>
          <a:xfrm>
            <a:off x="174021" y="1177007"/>
            <a:ext cx="2851271" cy="1578418"/>
          </a:xfrm>
          <a:prstGeom prst="rect">
            <a:avLst/>
          </a:prstGeom>
        </p:spPr>
        <p:txBody>
          <a:bodyPr/>
          <a:lstStyle/>
          <a:p>
            <a:endParaRPr lang="en-US" dirty="0"/>
          </a:p>
        </p:txBody>
      </p:sp>
      <p:sp>
        <p:nvSpPr>
          <p:cNvPr id="5" name="Title 4"/>
          <p:cNvSpPr>
            <a:spLocks noGrp="1"/>
          </p:cNvSpPr>
          <p:nvPr>
            <p:ph type="title" hasCustomPrompt="1"/>
          </p:nvPr>
        </p:nvSpPr>
        <p:spPr>
          <a:xfrm>
            <a:off x="628650" y="274638"/>
            <a:ext cx="7886700" cy="651637"/>
          </a:xfrm>
          <a:prstGeom prst="rect">
            <a:avLst/>
          </a:prstGeom>
        </p:spPr>
        <p:txBody>
          <a:bodyPr/>
          <a:lstStyle>
            <a:lvl1pPr>
              <a:defRPr sz="2400" b="1">
                <a:solidFill>
                  <a:srgbClr val="FF9933"/>
                </a:solidFill>
                <a:latin typeface="+mj-lt"/>
              </a:defRPr>
            </a:lvl1pPr>
          </a:lstStyle>
          <a:p>
            <a:r>
              <a:rPr lang="en-US" dirty="0"/>
              <a:t>Title</a:t>
            </a:r>
          </a:p>
        </p:txBody>
      </p:sp>
      <p:sp>
        <p:nvSpPr>
          <p:cNvPr id="9"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Picture Placeholder 3"/>
          <p:cNvSpPr>
            <a:spLocks noGrp="1"/>
          </p:cNvSpPr>
          <p:nvPr>
            <p:ph type="pic" sz="quarter" idx="13"/>
          </p:nvPr>
        </p:nvSpPr>
        <p:spPr>
          <a:xfrm>
            <a:off x="3171954" y="1177007"/>
            <a:ext cx="2851271" cy="1578418"/>
          </a:xfrm>
          <a:prstGeom prst="rect">
            <a:avLst/>
          </a:prstGeom>
        </p:spPr>
        <p:txBody>
          <a:bodyPr/>
          <a:lstStyle/>
          <a:p>
            <a:endParaRPr lang="en-US" dirty="0"/>
          </a:p>
        </p:txBody>
      </p:sp>
      <p:sp>
        <p:nvSpPr>
          <p:cNvPr id="11" name="Picture Placeholder 3"/>
          <p:cNvSpPr>
            <a:spLocks noGrp="1"/>
          </p:cNvSpPr>
          <p:nvPr>
            <p:ph type="pic" sz="quarter" idx="14"/>
          </p:nvPr>
        </p:nvSpPr>
        <p:spPr>
          <a:xfrm>
            <a:off x="174021" y="2889276"/>
            <a:ext cx="2851271" cy="1578418"/>
          </a:xfrm>
          <a:prstGeom prst="rect">
            <a:avLst/>
          </a:prstGeom>
        </p:spPr>
        <p:txBody>
          <a:bodyPr/>
          <a:lstStyle/>
          <a:p>
            <a:endParaRPr lang="en-US" dirty="0"/>
          </a:p>
        </p:txBody>
      </p:sp>
      <p:sp>
        <p:nvSpPr>
          <p:cNvPr id="12" name="Picture Placeholder 3"/>
          <p:cNvSpPr>
            <a:spLocks noGrp="1"/>
          </p:cNvSpPr>
          <p:nvPr>
            <p:ph type="pic" sz="quarter" idx="15"/>
          </p:nvPr>
        </p:nvSpPr>
        <p:spPr>
          <a:xfrm>
            <a:off x="3171954" y="2889276"/>
            <a:ext cx="2851271" cy="1578418"/>
          </a:xfrm>
          <a:prstGeom prst="rect">
            <a:avLst/>
          </a:prstGeom>
        </p:spPr>
        <p:txBody>
          <a:bodyPr/>
          <a:lstStyle/>
          <a:p>
            <a:endParaRPr lang="en-US" dirty="0"/>
          </a:p>
        </p:txBody>
      </p:sp>
      <p:sp>
        <p:nvSpPr>
          <p:cNvPr id="13" name="Picture Placeholder 3"/>
          <p:cNvSpPr>
            <a:spLocks noGrp="1"/>
          </p:cNvSpPr>
          <p:nvPr>
            <p:ph type="pic" sz="quarter" idx="16"/>
          </p:nvPr>
        </p:nvSpPr>
        <p:spPr>
          <a:xfrm>
            <a:off x="6169887" y="1173377"/>
            <a:ext cx="2851271" cy="1578418"/>
          </a:xfrm>
          <a:prstGeom prst="rect">
            <a:avLst/>
          </a:prstGeom>
        </p:spPr>
        <p:txBody>
          <a:bodyPr/>
          <a:lstStyle/>
          <a:p>
            <a:endParaRPr lang="en-US" dirty="0"/>
          </a:p>
        </p:txBody>
      </p:sp>
      <p:sp>
        <p:nvSpPr>
          <p:cNvPr id="14" name="Picture Placeholder 3"/>
          <p:cNvSpPr>
            <a:spLocks noGrp="1"/>
          </p:cNvSpPr>
          <p:nvPr>
            <p:ph type="pic" sz="quarter" idx="17"/>
          </p:nvPr>
        </p:nvSpPr>
        <p:spPr>
          <a:xfrm>
            <a:off x="6169887" y="2885646"/>
            <a:ext cx="2851271" cy="1578418"/>
          </a:xfrm>
          <a:prstGeom prst="rect">
            <a:avLst/>
          </a:prstGeom>
        </p:spPr>
        <p:txBody>
          <a:bodyPr/>
          <a:lstStyle/>
          <a:p>
            <a:endParaRPr lang="en-US" dirty="0"/>
          </a:p>
        </p:txBody>
      </p:sp>
      <p:sp>
        <p:nvSpPr>
          <p:cNvPr id="15" name="Text Placeholder 8"/>
          <p:cNvSpPr>
            <a:spLocks noGrp="1"/>
          </p:cNvSpPr>
          <p:nvPr>
            <p:ph type="body" sz="quarter" idx="18" hasCustomPrompt="1"/>
          </p:nvPr>
        </p:nvSpPr>
        <p:spPr>
          <a:xfrm>
            <a:off x="174020" y="4551846"/>
            <a:ext cx="8847137" cy="376910"/>
          </a:xfrm>
          <a:prstGeom prst="rect">
            <a:avLst/>
          </a:prstGeom>
        </p:spPr>
        <p:txBody>
          <a:bodyPr/>
          <a:lstStyle>
            <a:lvl1pPr>
              <a:defRPr sz="1400">
                <a:latin typeface="+mj-lt"/>
              </a:defRPr>
            </a:lvl1pPr>
          </a:lstStyle>
          <a:p>
            <a:pPr lvl="0"/>
            <a:r>
              <a:rPr lang="en-US" dirty="0"/>
              <a:t>Text</a:t>
            </a:r>
          </a:p>
        </p:txBody>
      </p:sp>
      <p:sp>
        <p:nvSpPr>
          <p:cNvPr id="16"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825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 name="Title 1"/>
          <p:cNvSpPr>
            <a:spLocks noGrp="1"/>
          </p:cNvSpPr>
          <p:nvPr>
            <p:ph type="title" hasCustomPrompt="1"/>
          </p:nvPr>
        </p:nvSpPr>
        <p:spPr>
          <a:xfrm>
            <a:off x="628650" y="274638"/>
            <a:ext cx="7886700" cy="616011"/>
          </a:xfrm>
          <a:prstGeom prst="rect">
            <a:avLst/>
          </a:prstGeom>
        </p:spPr>
        <p:txBody>
          <a:bodyPr/>
          <a:lstStyle>
            <a:lvl1pPr>
              <a:defRPr sz="2400" b="1">
                <a:solidFill>
                  <a:srgbClr val="FF9933"/>
                </a:solidFill>
                <a:latin typeface="+mn-lt"/>
              </a:defRPr>
            </a:lvl1pPr>
          </a:lstStyle>
          <a:p>
            <a:r>
              <a:rPr lang="en-US" dirty="0"/>
              <a:t>Title</a:t>
            </a:r>
          </a:p>
        </p:txBody>
      </p:sp>
      <p:sp>
        <p:nvSpPr>
          <p:cNvPr id="13"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633" y="1200150"/>
            <a:ext cx="6522733" cy="3532638"/>
          </a:xfrm>
          <a:prstGeom prst="rect">
            <a:avLst/>
          </a:prstGeom>
        </p:spPr>
      </p:pic>
      <p:sp>
        <p:nvSpPr>
          <p:cNvPr id="7" name="Media Placeholder 6"/>
          <p:cNvSpPr>
            <a:spLocks noGrp="1"/>
          </p:cNvSpPr>
          <p:nvPr>
            <p:ph type="media" sz="quarter" idx="11" hasCustomPrompt="1"/>
          </p:nvPr>
        </p:nvSpPr>
        <p:spPr>
          <a:xfrm>
            <a:off x="2412460" y="1420237"/>
            <a:ext cx="4319080" cy="2743201"/>
          </a:xfrm>
          <a:prstGeom prst="rect">
            <a:avLst/>
          </a:prstGeom>
        </p:spPr>
        <p:txBody>
          <a:bodyPr/>
          <a:lstStyle>
            <a:lvl1pPr>
              <a:defRPr>
                <a:solidFill>
                  <a:schemeClr val="bg1"/>
                </a:solidFill>
              </a:defRPr>
            </a:lvl1pPr>
          </a:lstStyle>
          <a:p>
            <a:r>
              <a:rPr lang="fr-FR" dirty="0" err="1"/>
              <a:t>Video</a:t>
            </a:r>
            <a:endParaRPr lang="en-US" dirty="0"/>
          </a:p>
        </p:txBody>
      </p:sp>
    </p:spTree>
    <p:extLst>
      <p:ext uri="{BB962C8B-B14F-4D97-AF65-F5344CB8AC3E}">
        <p14:creationId xmlns:p14="http://schemas.microsoft.com/office/powerpoint/2010/main" val="3856192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ist (x6)">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Google Shape;130;p16"/>
          <p:cNvSpPr/>
          <p:nvPr userDrawn="1"/>
        </p:nvSpPr>
        <p:spPr>
          <a:xfrm>
            <a:off x="0" y="1214450"/>
            <a:ext cx="9144000" cy="39291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34;p16"/>
          <p:cNvGrpSpPr/>
          <p:nvPr/>
        </p:nvGrpSpPr>
        <p:grpSpPr>
          <a:xfrm>
            <a:off x="725450" y="1717050"/>
            <a:ext cx="699000" cy="678600"/>
            <a:chOff x="725450" y="1793250"/>
            <a:chExt cx="699000" cy="678600"/>
          </a:xfrm>
        </p:grpSpPr>
        <p:sp>
          <p:nvSpPr>
            <p:cNvPr id="9" name="Google Shape;135;p16"/>
            <p:cNvSpPr/>
            <p:nvPr/>
          </p:nvSpPr>
          <p:spPr>
            <a:xfrm>
              <a:off x="725450" y="179325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0" name="Google Shape;136;p16"/>
            <p:cNvSpPr txBox="1"/>
            <p:nvPr/>
          </p:nvSpPr>
          <p:spPr>
            <a:xfrm>
              <a:off x="776450" y="1916700"/>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dirty="0">
                  <a:solidFill>
                    <a:srgbClr val="22BBEA"/>
                  </a:solidFill>
                  <a:latin typeface="Verdana"/>
                  <a:ea typeface="Verdana"/>
                  <a:cs typeface="Verdana"/>
                  <a:sym typeface="Verdana"/>
                </a:rPr>
                <a:t>01</a:t>
              </a:r>
              <a:endParaRPr sz="2100" b="1" dirty="0">
                <a:solidFill>
                  <a:srgbClr val="22BBEA"/>
                </a:solidFill>
                <a:latin typeface="Verdana"/>
                <a:ea typeface="Verdana"/>
                <a:cs typeface="Verdana"/>
                <a:sym typeface="Verdana"/>
              </a:endParaRPr>
            </a:p>
          </p:txBody>
        </p:sp>
      </p:grpSp>
      <p:sp>
        <p:nvSpPr>
          <p:cNvPr id="13" name="Google Shape;139;p16"/>
          <p:cNvSpPr/>
          <p:nvPr/>
        </p:nvSpPr>
        <p:spPr>
          <a:xfrm>
            <a:off x="725450" y="2780275"/>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4" name="Google Shape;140;p16"/>
          <p:cNvSpPr txBox="1"/>
          <p:nvPr/>
        </p:nvSpPr>
        <p:spPr>
          <a:xfrm>
            <a:off x="776450" y="2903725"/>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22BBEA"/>
                </a:solidFill>
                <a:latin typeface="Verdana"/>
                <a:ea typeface="Verdana"/>
                <a:cs typeface="Verdana"/>
                <a:sym typeface="Verdana"/>
              </a:rPr>
              <a:t>02</a:t>
            </a:r>
            <a:endParaRPr sz="2100" b="1">
              <a:solidFill>
                <a:srgbClr val="22BBEA"/>
              </a:solidFill>
              <a:latin typeface="Verdana"/>
              <a:ea typeface="Verdana"/>
              <a:cs typeface="Verdana"/>
              <a:sym typeface="Verdana"/>
            </a:endParaRPr>
          </a:p>
        </p:txBody>
      </p:sp>
      <p:sp>
        <p:nvSpPr>
          <p:cNvPr id="17" name="Google Shape;143;p16"/>
          <p:cNvSpPr/>
          <p:nvPr/>
        </p:nvSpPr>
        <p:spPr>
          <a:xfrm>
            <a:off x="725450" y="384350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18" name="Google Shape;144;p16"/>
          <p:cNvSpPr txBox="1"/>
          <p:nvPr/>
        </p:nvSpPr>
        <p:spPr>
          <a:xfrm>
            <a:off x="776450" y="3966950"/>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dirty="0">
                <a:solidFill>
                  <a:srgbClr val="22BBEA"/>
                </a:solidFill>
                <a:latin typeface="Verdana"/>
                <a:ea typeface="Verdana"/>
                <a:cs typeface="Verdana"/>
                <a:sym typeface="Verdana"/>
              </a:rPr>
              <a:t>03</a:t>
            </a:r>
            <a:endParaRPr sz="2100" b="1" dirty="0">
              <a:solidFill>
                <a:srgbClr val="22BBEA"/>
              </a:solidFill>
              <a:latin typeface="Verdana"/>
              <a:ea typeface="Verdana"/>
              <a:cs typeface="Verdana"/>
              <a:sym typeface="Verdana"/>
            </a:endParaRPr>
          </a:p>
        </p:txBody>
      </p:sp>
      <p:grpSp>
        <p:nvGrpSpPr>
          <p:cNvPr id="21" name="Google Shape;147;p16"/>
          <p:cNvGrpSpPr/>
          <p:nvPr/>
        </p:nvGrpSpPr>
        <p:grpSpPr>
          <a:xfrm>
            <a:off x="4840250" y="1717050"/>
            <a:ext cx="699000" cy="678600"/>
            <a:chOff x="725450" y="1793250"/>
            <a:chExt cx="699000" cy="678600"/>
          </a:xfrm>
        </p:grpSpPr>
        <p:sp>
          <p:nvSpPr>
            <p:cNvPr id="22" name="Google Shape;148;p16"/>
            <p:cNvSpPr/>
            <p:nvPr/>
          </p:nvSpPr>
          <p:spPr>
            <a:xfrm>
              <a:off x="725450" y="179325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3" name="Google Shape;149;p16"/>
            <p:cNvSpPr txBox="1"/>
            <p:nvPr/>
          </p:nvSpPr>
          <p:spPr>
            <a:xfrm>
              <a:off x="776450" y="1916700"/>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22BBEA"/>
                  </a:solidFill>
                  <a:latin typeface="Verdana"/>
                  <a:ea typeface="Verdana"/>
                  <a:cs typeface="Verdana"/>
                  <a:sym typeface="Verdana"/>
                </a:rPr>
                <a:t>04</a:t>
              </a:r>
              <a:endParaRPr sz="2100" b="1">
                <a:solidFill>
                  <a:srgbClr val="22BBEA"/>
                </a:solidFill>
                <a:latin typeface="Verdana"/>
                <a:ea typeface="Verdana"/>
                <a:cs typeface="Verdana"/>
                <a:sym typeface="Verdana"/>
              </a:endParaRPr>
            </a:p>
          </p:txBody>
        </p:sp>
      </p:grpSp>
      <p:sp>
        <p:nvSpPr>
          <p:cNvPr id="26" name="Google Shape;152;p16"/>
          <p:cNvSpPr/>
          <p:nvPr/>
        </p:nvSpPr>
        <p:spPr>
          <a:xfrm>
            <a:off x="4840250" y="2780275"/>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27" name="Google Shape;153;p16"/>
          <p:cNvSpPr txBox="1"/>
          <p:nvPr/>
        </p:nvSpPr>
        <p:spPr>
          <a:xfrm>
            <a:off x="4891250" y="2903725"/>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22BBEA"/>
                </a:solidFill>
                <a:latin typeface="Verdana"/>
                <a:ea typeface="Verdana"/>
                <a:cs typeface="Verdana"/>
                <a:sym typeface="Verdana"/>
              </a:rPr>
              <a:t>05</a:t>
            </a:r>
            <a:endParaRPr sz="2100" b="1">
              <a:solidFill>
                <a:srgbClr val="22BBEA"/>
              </a:solidFill>
              <a:latin typeface="Verdana"/>
              <a:ea typeface="Verdana"/>
              <a:cs typeface="Verdana"/>
              <a:sym typeface="Verdana"/>
            </a:endParaRPr>
          </a:p>
        </p:txBody>
      </p:sp>
      <p:sp>
        <p:nvSpPr>
          <p:cNvPr id="30" name="Google Shape;156;p16"/>
          <p:cNvSpPr/>
          <p:nvPr/>
        </p:nvSpPr>
        <p:spPr>
          <a:xfrm>
            <a:off x="4840250" y="3843500"/>
            <a:ext cx="699000" cy="678600"/>
          </a:xfrm>
          <a:prstGeom prst="ellipse">
            <a:avLst/>
          </a:pr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p>
        </p:txBody>
      </p:sp>
      <p:sp>
        <p:nvSpPr>
          <p:cNvPr id="31" name="Google Shape;157;p16"/>
          <p:cNvSpPr txBox="1"/>
          <p:nvPr/>
        </p:nvSpPr>
        <p:spPr>
          <a:xfrm>
            <a:off x="4891250" y="3966950"/>
            <a:ext cx="571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22BBEA"/>
                </a:solidFill>
                <a:latin typeface="Verdana"/>
                <a:ea typeface="Verdana"/>
                <a:cs typeface="Verdana"/>
                <a:sym typeface="Verdana"/>
              </a:rPr>
              <a:t>06</a:t>
            </a:r>
            <a:endParaRPr sz="2100" b="1">
              <a:solidFill>
                <a:srgbClr val="22BBEA"/>
              </a:solidFill>
              <a:latin typeface="Verdana"/>
              <a:ea typeface="Verdana"/>
              <a:cs typeface="Verdana"/>
              <a:sym typeface="Verdana"/>
            </a:endParaRPr>
          </a:p>
        </p:txBody>
      </p:sp>
      <p:cxnSp>
        <p:nvCxnSpPr>
          <p:cNvPr id="32" name="Google Shape;158;p16"/>
          <p:cNvCxnSpPr/>
          <p:nvPr userDrawn="1"/>
        </p:nvCxnSpPr>
        <p:spPr>
          <a:xfrm rot="10800000">
            <a:off x="4189988" y="240100"/>
            <a:ext cx="12000" cy="5214900"/>
          </a:xfrm>
          <a:prstGeom prst="straightConnector1">
            <a:avLst/>
          </a:prstGeom>
          <a:noFill/>
          <a:ln w="28575" cap="flat" cmpd="sng">
            <a:solidFill>
              <a:srgbClr val="FFFFFF"/>
            </a:solidFill>
            <a:prstDash val="dot"/>
            <a:round/>
            <a:headEnd type="none" w="med" len="med"/>
            <a:tailEnd type="none" w="med" len="med"/>
          </a:ln>
        </p:spPr>
      </p:cxnSp>
      <p:sp>
        <p:nvSpPr>
          <p:cNvPr id="36" name="Text Placeholder 35"/>
          <p:cNvSpPr>
            <a:spLocks noGrp="1"/>
          </p:cNvSpPr>
          <p:nvPr>
            <p:ph type="body" sz="quarter" idx="12" hasCustomPrompt="1"/>
          </p:nvPr>
        </p:nvSpPr>
        <p:spPr>
          <a:xfrm>
            <a:off x="1673225" y="1877256"/>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37" name="Text Placeholder 35"/>
          <p:cNvSpPr>
            <a:spLocks noGrp="1"/>
          </p:cNvSpPr>
          <p:nvPr>
            <p:ph type="body" sz="quarter" idx="13" hasCustomPrompt="1"/>
          </p:nvPr>
        </p:nvSpPr>
        <p:spPr>
          <a:xfrm>
            <a:off x="1673225" y="2938215"/>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38" name="Text Placeholder 35"/>
          <p:cNvSpPr>
            <a:spLocks noGrp="1"/>
          </p:cNvSpPr>
          <p:nvPr>
            <p:ph type="body" sz="quarter" idx="14" hasCustomPrompt="1"/>
          </p:nvPr>
        </p:nvSpPr>
        <p:spPr>
          <a:xfrm>
            <a:off x="1673225" y="4003706"/>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42" name="Text Placeholder 35"/>
          <p:cNvSpPr>
            <a:spLocks noGrp="1"/>
          </p:cNvSpPr>
          <p:nvPr>
            <p:ph type="body" sz="quarter" idx="15" hasCustomPrompt="1"/>
          </p:nvPr>
        </p:nvSpPr>
        <p:spPr>
          <a:xfrm>
            <a:off x="5723792" y="1877256"/>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43" name="Text Placeholder 35"/>
          <p:cNvSpPr>
            <a:spLocks noGrp="1"/>
          </p:cNvSpPr>
          <p:nvPr>
            <p:ph type="body" sz="quarter" idx="16" hasCustomPrompt="1"/>
          </p:nvPr>
        </p:nvSpPr>
        <p:spPr>
          <a:xfrm>
            <a:off x="5723792" y="2938215"/>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44" name="Text Placeholder 35"/>
          <p:cNvSpPr>
            <a:spLocks noGrp="1"/>
          </p:cNvSpPr>
          <p:nvPr>
            <p:ph type="body" sz="quarter" idx="17" hasCustomPrompt="1"/>
          </p:nvPr>
        </p:nvSpPr>
        <p:spPr>
          <a:xfrm>
            <a:off x="5723792" y="3999174"/>
            <a:ext cx="1897063" cy="358188"/>
          </a:xfrm>
          <a:prstGeom prst="rect">
            <a:avLst/>
          </a:prstGeom>
        </p:spPr>
        <p:txBody>
          <a:bodyPr/>
          <a:lstStyle>
            <a:lvl5pPr>
              <a:defRPr sz="1800">
                <a:solidFill>
                  <a:schemeClr val="bg1"/>
                </a:solidFill>
                <a:latin typeface="+mj-lt"/>
              </a:defRPr>
            </a:lvl5pPr>
          </a:lstStyle>
          <a:p>
            <a:pPr lvl="4"/>
            <a:r>
              <a:rPr lang="en-US" dirty="0"/>
              <a:t>Text </a:t>
            </a:r>
          </a:p>
        </p:txBody>
      </p:sp>
      <p:sp>
        <p:nvSpPr>
          <p:cNvPr id="46" name="Title 45"/>
          <p:cNvSpPr>
            <a:spLocks noGrp="1"/>
          </p:cNvSpPr>
          <p:nvPr>
            <p:ph type="title" hasCustomPrompt="1"/>
          </p:nvPr>
        </p:nvSpPr>
        <p:spPr>
          <a:xfrm>
            <a:off x="628650" y="274639"/>
            <a:ext cx="7886700" cy="624000"/>
          </a:xfrm>
          <a:prstGeom prst="rect">
            <a:avLst/>
          </a:prstGeom>
        </p:spPr>
        <p:txBody>
          <a:bodyPr/>
          <a:lstStyle>
            <a:lvl1pPr>
              <a:defRPr sz="2400" b="1">
                <a:solidFill>
                  <a:srgbClr val="FF9933"/>
                </a:solidFill>
                <a:latin typeface="+mj-lt"/>
              </a:defRPr>
            </a:lvl1pPr>
          </a:lstStyle>
          <a:p>
            <a:r>
              <a:rPr lang="en-US" dirty="0"/>
              <a:t>Title</a:t>
            </a:r>
          </a:p>
        </p:txBody>
      </p:sp>
    </p:spTree>
    <p:extLst>
      <p:ext uri="{BB962C8B-B14F-4D97-AF65-F5344CB8AC3E}">
        <p14:creationId xmlns:p14="http://schemas.microsoft.com/office/powerpoint/2010/main" val="3097826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lection Process">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4" name="Google Shape;61;p7"/>
          <p:cNvCxnSpPr/>
          <p:nvPr userDrawn="1"/>
        </p:nvCxnSpPr>
        <p:spPr>
          <a:xfrm rot="10800000" flipH="1">
            <a:off x="457200" y="1607150"/>
            <a:ext cx="8262900" cy="24000"/>
          </a:xfrm>
          <a:prstGeom prst="straightConnector1">
            <a:avLst/>
          </a:prstGeom>
          <a:noFill/>
          <a:ln w="9525" cap="flat" cmpd="sng">
            <a:solidFill>
              <a:srgbClr val="CCCCCC"/>
            </a:solidFill>
            <a:prstDash val="solid"/>
            <a:round/>
            <a:headEnd type="none" w="med" len="med"/>
            <a:tailEnd type="triangle" w="med" len="med"/>
          </a:ln>
        </p:spPr>
      </p:cxnSp>
      <p:sp>
        <p:nvSpPr>
          <p:cNvPr id="5" name="Google Shape;62;p7"/>
          <p:cNvSpPr/>
          <p:nvPr userDrawn="1"/>
        </p:nvSpPr>
        <p:spPr>
          <a:xfrm>
            <a:off x="0" y="-51975"/>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p7"/>
          <p:cNvSpPr/>
          <p:nvPr userDrawn="1"/>
        </p:nvSpPr>
        <p:spPr>
          <a:xfrm>
            <a:off x="-2" y="2663364"/>
            <a:ext cx="9144000" cy="25374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64;p7"/>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2843044" y="912538"/>
            <a:ext cx="1357515" cy="1357515"/>
          </a:xfrm>
          <a:prstGeom prst="rect">
            <a:avLst/>
          </a:prstGeom>
          <a:noFill/>
          <a:ln>
            <a:noFill/>
          </a:ln>
        </p:spPr>
      </p:pic>
      <p:pic>
        <p:nvPicPr>
          <p:cNvPr id="8" name="Google Shape;65;p7"/>
          <p:cNvPicPr preferRelativeResize="0"/>
          <p:nvPr userDrawn="1"/>
        </p:nvPicPr>
        <p:blipFill>
          <a:blip r:embed="rId3">
            <a:extLst>
              <a:ext uri="{28A0092B-C50C-407E-A947-70E740481C1C}">
                <a14:useLocalDpi xmlns:a14="http://schemas.microsoft.com/office/drawing/2010/main" val="0"/>
              </a:ext>
            </a:extLst>
          </a:blip>
          <a:stretch>
            <a:fillRect/>
          </a:stretch>
        </p:blipFill>
        <p:spPr>
          <a:xfrm>
            <a:off x="742624" y="912541"/>
            <a:ext cx="1357515" cy="1357515"/>
          </a:xfrm>
          <a:prstGeom prst="rect">
            <a:avLst/>
          </a:prstGeom>
          <a:noFill/>
          <a:ln>
            <a:noFill/>
          </a:ln>
        </p:spPr>
      </p:pic>
      <p:pic>
        <p:nvPicPr>
          <p:cNvPr id="9" name="Google Shape;66;p7"/>
          <p:cNvPicPr preferRelativeResize="0"/>
          <p:nvPr userDrawn="1"/>
        </p:nvPicPr>
        <p:blipFill>
          <a:blip r:embed="rId4">
            <a:extLst>
              <a:ext uri="{28A0092B-C50C-407E-A947-70E740481C1C}">
                <a14:useLocalDpi xmlns:a14="http://schemas.microsoft.com/office/drawing/2010/main" val="0"/>
              </a:ext>
            </a:extLst>
          </a:blip>
          <a:stretch>
            <a:fillRect/>
          </a:stretch>
        </p:blipFill>
        <p:spPr>
          <a:xfrm>
            <a:off x="7043841" y="912525"/>
            <a:ext cx="1357550" cy="1357550"/>
          </a:xfrm>
          <a:prstGeom prst="rect">
            <a:avLst/>
          </a:prstGeom>
          <a:noFill/>
          <a:ln>
            <a:noFill/>
          </a:ln>
        </p:spPr>
      </p:pic>
      <p:pic>
        <p:nvPicPr>
          <p:cNvPr id="10" name="Google Shape;67;p7"/>
          <p:cNvPicPr preferRelativeResize="0"/>
          <p:nvPr userDrawn="1"/>
        </p:nvPicPr>
        <p:blipFill>
          <a:blip r:embed="rId5">
            <a:extLst>
              <a:ext uri="{28A0092B-C50C-407E-A947-70E740481C1C}">
                <a14:useLocalDpi xmlns:a14="http://schemas.microsoft.com/office/drawing/2010/main" val="0"/>
              </a:ext>
            </a:extLst>
          </a:blip>
          <a:stretch>
            <a:fillRect/>
          </a:stretch>
        </p:blipFill>
        <p:spPr>
          <a:xfrm>
            <a:off x="4943458" y="912539"/>
            <a:ext cx="1357515" cy="1357515"/>
          </a:xfrm>
          <a:prstGeom prst="rect">
            <a:avLst/>
          </a:prstGeom>
          <a:noFill/>
          <a:ln>
            <a:noFill/>
          </a:ln>
        </p:spPr>
      </p:pic>
      <p:sp>
        <p:nvSpPr>
          <p:cNvPr id="11" name="Google Shape;68;p7"/>
          <p:cNvSpPr txBox="1"/>
          <p:nvPr userDrawn="1"/>
        </p:nvSpPr>
        <p:spPr>
          <a:xfrm>
            <a:off x="294467" y="109125"/>
            <a:ext cx="8849531" cy="11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FF9933"/>
                </a:solidFill>
                <a:latin typeface="Verdana"/>
                <a:ea typeface="Verdana"/>
                <a:cs typeface="Verdana"/>
                <a:sym typeface="Verdana"/>
              </a:rPr>
              <a:t>The different steps of PN’s Selection Process</a:t>
            </a:r>
            <a:endParaRPr sz="2400" b="1" dirty="0">
              <a:solidFill>
                <a:srgbClr val="FF9933"/>
              </a:solidFill>
              <a:latin typeface="Verdana"/>
              <a:ea typeface="Verdana"/>
              <a:cs typeface="Verdana"/>
              <a:sym typeface="Verdana"/>
            </a:endParaRPr>
          </a:p>
          <a:p>
            <a:pPr marL="0" lvl="0" indent="0" algn="l" rtl="0">
              <a:spcBef>
                <a:spcPts val="0"/>
              </a:spcBef>
              <a:spcAft>
                <a:spcPts val="0"/>
              </a:spcAft>
              <a:buNone/>
            </a:pPr>
            <a:endParaRPr sz="2400" dirty="0">
              <a:solidFill>
                <a:srgbClr val="FF9933"/>
              </a:solidFill>
              <a:latin typeface="Verdana"/>
              <a:ea typeface="Verdana"/>
              <a:cs typeface="Verdana"/>
              <a:sym typeface="Verdana"/>
            </a:endParaRPr>
          </a:p>
        </p:txBody>
      </p:sp>
      <p:sp>
        <p:nvSpPr>
          <p:cNvPr id="12" name="Google Shape;69;p7"/>
          <p:cNvSpPr txBox="1"/>
          <p:nvPr userDrawn="1"/>
        </p:nvSpPr>
        <p:spPr>
          <a:xfrm>
            <a:off x="307364" y="2269928"/>
            <a:ext cx="2230800" cy="3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dirty="0">
                <a:solidFill>
                  <a:srgbClr val="22BBEA"/>
                </a:solidFill>
                <a:latin typeface="Verdana"/>
                <a:ea typeface="Verdana"/>
                <a:cs typeface="Verdana"/>
                <a:sym typeface="Verdana"/>
              </a:rPr>
              <a:t>Information Session</a:t>
            </a:r>
            <a:endParaRPr sz="1300" b="1" dirty="0">
              <a:solidFill>
                <a:srgbClr val="22BBEA"/>
              </a:solidFill>
              <a:latin typeface="Verdana"/>
              <a:ea typeface="Verdana"/>
              <a:cs typeface="Verdana"/>
              <a:sym typeface="Verdana"/>
            </a:endParaRPr>
          </a:p>
          <a:p>
            <a:pPr marL="0" lvl="0" indent="0" algn="l" rtl="0">
              <a:spcBef>
                <a:spcPts val="0"/>
              </a:spcBef>
              <a:spcAft>
                <a:spcPts val="0"/>
              </a:spcAft>
              <a:buNone/>
            </a:pPr>
            <a:endParaRPr sz="1300" b="1" dirty="0">
              <a:solidFill>
                <a:srgbClr val="22BBEA"/>
              </a:solidFill>
              <a:latin typeface="Verdana"/>
              <a:ea typeface="Verdana"/>
              <a:cs typeface="Verdana"/>
              <a:sym typeface="Verdana"/>
            </a:endParaRPr>
          </a:p>
          <a:p>
            <a:pPr marL="0" lvl="0" indent="0" algn="l" rtl="0">
              <a:spcBef>
                <a:spcPts val="0"/>
              </a:spcBef>
              <a:spcAft>
                <a:spcPts val="0"/>
              </a:spcAft>
              <a:buNone/>
            </a:pPr>
            <a:endParaRPr sz="1300" b="1" dirty="0">
              <a:solidFill>
                <a:srgbClr val="22BBEA"/>
              </a:solidFill>
              <a:latin typeface="Verdana"/>
              <a:ea typeface="Verdana"/>
              <a:cs typeface="Verdana"/>
              <a:sym typeface="Verdana"/>
            </a:endParaRPr>
          </a:p>
          <a:p>
            <a:pPr marL="0" lvl="0" indent="0" algn="l" rtl="0">
              <a:spcBef>
                <a:spcPts val="0"/>
              </a:spcBef>
              <a:spcAft>
                <a:spcPts val="0"/>
              </a:spcAft>
              <a:buNone/>
            </a:pPr>
            <a:endParaRPr sz="1300" dirty="0">
              <a:solidFill>
                <a:srgbClr val="22BBEA"/>
              </a:solidFill>
              <a:latin typeface="Verdana"/>
              <a:ea typeface="Verdana"/>
              <a:cs typeface="Verdana"/>
              <a:sym typeface="Verdana"/>
            </a:endParaRPr>
          </a:p>
        </p:txBody>
      </p:sp>
      <p:sp>
        <p:nvSpPr>
          <p:cNvPr id="13" name="Google Shape;70;p7"/>
          <p:cNvSpPr txBox="1"/>
          <p:nvPr userDrawn="1"/>
        </p:nvSpPr>
        <p:spPr>
          <a:xfrm>
            <a:off x="2615950" y="2269928"/>
            <a:ext cx="1811700" cy="3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dirty="0">
                <a:solidFill>
                  <a:srgbClr val="22BBEA"/>
                </a:solidFill>
                <a:latin typeface="Verdana"/>
                <a:ea typeface="Verdana"/>
                <a:cs typeface="Verdana"/>
                <a:sym typeface="Verdana"/>
              </a:rPr>
              <a:t>Written Exam</a:t>
            </a:r>
            <a:endParaRPr sz="1300" b="1" dirty="0">
              <a:solidFill>
                <a:srgbClr val="22BBEA"/>
              </a:solidFill>
              <a:latin typeface="Verdana"/>
              <a:ea typeface="Verdana"/>
              <a:cs typeface="Verdana"/>
              <a:sym typeface="Verdana"/>
            </a:endParaRPr>
          </a:p>
          <a:p>
            <a:pPr marL="0" lvl="0" indent="0" algn="ctr" rtl="0">
              <a:spcBef>
                <a:spcPts val="0"/>
              </a:spcBef>
              <a:spcAft>
                <a:spcPts val="0"/>
              </a:spcAft>
              <a:buNone/>
            </a:pPr>
            <a:endParaRPr sz="1300" dirty="0">
              <a:solidFill>
                <a:srgbClr val="22BBEA"/>
              </a:solidFill>
              <a:latin typeface="Verdana"/>
              <a:ea typeface="Verdana"/>
              <a:cs typeface="Verdana"/>
              <a:sym typeface="Verdana"/>
            </a:endParaRPr>
          </a:p>
        </p:txBody>
      </p:sp>
      <p:sp>
        <p:nvSpPr>
          <p:cNvPr id="14" name="Google Shape;71;p7"/>
          <p:cNvSpPr txBox="1"/>
          <p:nvPr userDrawn="1"/>
        </p:nvSpPr>
        <p:spPr>
          <a:xfrm>
            <a:off x="4506814" y="2269928"/>
            <a:ext cx="2230800" cy="3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dirty="0">
                <a:solidFill>
                  <a:srgbClr val="22BBEA"/>
                </a:solidFill>
                <a:latin typeface="Verdana"/>
                <a:ea typeface="Verdana"/>
                <a:cs typeface="Verdana"/>
                <a:sym typeface="Verdana"/>
              </a:rPr>
              <a:t>Individual Interview</a:t>
            </a:r>
            <a:endParaRPr sz="1300" dirty="0">
              <a:solidFill>
                <a:srgbClr val="22BBEA"/>
              </a:solidFill>
              <a:latin typeface="Verdana"/>
              <a:ea typeface="Verdana"/>
              <a:cs typeface="Verdana"/>
              <a:sym typeface="Verdana"/>
            </a:endParaRPr>
          </a:p>
        </p:txBody>
      </p:sp>
      <p:sp>
        <p:nvSpPr>
          <p:cNvPr id="15" name="Google Shape;72;p7"/>
          <p:cNvSpPr txBox="1"/>
          <p:nvPr userDrawn="1"/>
        </p:nvSpPr>
        <p:spPr>
          <a:xfrm>
            <a:off x="6607216" y="2265592"/>
            <a:ext cx="2230800" cy="38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dirty="0">
                <a:solidFill>
                  <a:srgbClr val="22BBEA"/>
                </a:solidFill>
                <a:latin typeface="Verdana"/>
                <a:ea typeface="Verdana"/>
                <a:cs typeface="Verdana"/>
                <a:sym typeface="Verdana"/>
              </a:rPr>
              <a:t>Social Investigation</a:t>
            </a:r>
            <a:endParaRPr sz="1300" dirty="0">
              <a:solidFill>
                <a:srgbClr val="22BBEA"/>
              </a:solidFill>
              <a:latin typeface="Verdana"/>
              <a:ea typeface="Verdana"/>
              <a:cs typeface="Verdana"/>
              <a:sym typeface="Verdana"/>
            </a:endParaRPr>
          </a:p>
        </p:txBody>
      </p:sp>
      <p:sp>
        <p:nvSpPr>
          <p:cNvPr id="17" name="Text Placeholder 16"/>
          <p:cNvSpPr>
            <a:spLocks noGrp="1"/>
          </p:cNvSpPr>
          <p:nvPr>
            <p:ph type="body" sz="quarter" idx="11"/>
          </p:nvPr>
        </p:nvSpPr>
        <p:spPr>
          <a:xfrm>
            <a:off x="566742" y="2886066"/>
            <a:ext cx="1721633" cy="2043112"/>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chemeClr val="bg1"/>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chemeClr val="bg1"/>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chemeClr val="bg1"/>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chemeClr val="bg1"/>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chemeClr val="bg1"/>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 Placeholder 16"/>
          <p:cNvSpPr>
            <a:spLocks noGrp="1"/>
          </p:cNvSpPr>
          <p:nvPr>
            <p:ph type="body" sz="quarter" idx="12"/>
          </p:nvPr>
        </p:nvSpPr>
        <p:spPr>
          <a:xfrm>
            <a:off x="2660983" y="2894945"/>
            <a:ext cx="1721633" cy="2043112"/>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chemeClr val="bg1"/>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chemeClr val="bg1"/>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chemeClr val="bg1"/>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chemeClr val="bg1"/>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chemeClr val="bg1"/>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 Placeholder 16"/>
          <p:cNvSpPr>
            <a:spLocks noGrp="1"/>
          </p:cNvSpPr>
          <p:nvPr>
            <p:ph type="body" sz="quarter" idx="13"/>
          </p:nvPr>
        </p:nvSpPr>
        <p:spPr>
          <a:xfrm>
            <a:off x="4760105" y="2886066"/>
            <a:ext cx="1724218" cy="2043112"/>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chemeClr val="bg1"/>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chemeClr val="bg1"/>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chemeClr val="bg1"/>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chemeClr val="bg1"/>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chemeClr val="bg1"/>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 Placeholder 16"/>
          <p:cNvSpPr>
            <a:spLocks noGrp="1"/>
          </p:cNvSpPr>
          <p:nvPr>
            <p:ph type="body" sz="quarter" idx="14"/>
          </p:nvPr>
        </p:nvSpPr>
        <p:spPr>
          <a:xfrm>
            <a:off x="6861812" y="2894945"/>
            <a:ext cx="1721633" cy="2043112"/>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chemeClr val="bg1"/>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chemeClr val="bg1"/>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chemeClr val="bg1"/>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chemeClr val="bg1"/>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chemeClr val="bg1"/>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0943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to PN">
    <p:spTree>
      <p:nvGrpSpPr>
        <p:cNvPr id="1" name=""/>
        <p:cNvGrpSpPr/>
        <p:nvPr/>
      </p:nvGrpSpPr>
      <p:grpSpPr>
        <a:xfrm>
          <a:off x="0" y="0"/>
          <a:ext cx="0" cy="0"/>
          <a:chOff x="0" y="0"/>
          <a:chExt cx="0" cy="0"/>
        </a:xfrm>
      </p:grpSpPr>
      <p:sp>
        <p:nvSpPr>
          <p:cNvPr id="5" name="Google Shape;223;p22"/>
          <p:cNvSpPr/>
          <p:nvPr userDrawn="1"/>
        </p:nvSpPr>
        <p:spPr>
          <a:xfrm>
            <a:off x="1" y="14"/>
            <a:ext cx="2940900" cy="51435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4" name="Google Shape;224;p22"/>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2201400" y="459039"/>
            <a:ext cx="6790199" cy="4802871"/>
          </a:xfrm>
          <a:prstGeom prst="rect">
            <a:avLst/>
          </a:prstGeom>
          <a:noFill/>
          <a:ln>
            <a:noFill/>
          </a:ln>
        </p:spPr>
      </p:pic>
      <p:sp>
        <p:nvSpPr>
          <p:cNvPr id="6" name="Google Shape;225;p22"/>
          <p:cNvSpPr txBox="1"/>
          <p:nvPr userDrawn="1"/>
        </p:nvSpPr>
        <p:spPr>
          <a:xfrm>
            <a:off x="3023901" y="5901"/>
            <a:ext cx="6322500" cy="11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FF9933"/>
                </a:solidFill>
                <a:latin typeface="Verdana"/>
                <a:ea typeface="Verdana"/>
                <a:cs typeface="Verdana"/>
                <a:sym typeface="Verdana"/>
              </a:rPr>
              <a:t>Passerelles numériques</a:t>
            </a:r>
            <a:endParaRPr sz="2400" b="1">
              <a:solidFill>
                <a:srgbClr val="FF9933"/>
              </a:solidFill>
              <a:latin typeface="Verdana"/>
              <a:ea typeface="Verdana"/>
              <a:cs typeface="Verdana"/>
              <a:sym typeface="Verdana"/>
            </a:endParaRPr>
          </a:p>
          <a:p>
            <a:pPr marL="0" lvl="0" indent="0" algn="l" rtl="0">
              <a:spcBef>
                <a:spcPts val="0"/>
              </a:spcBef>
              <a:spcAft>
                <a:spcPts val="0"/>
              </a:spcAft>
              <a:buNone/>
            </a:pPr>
            <a:r>
              <a:rPr lang="en" sz="2400">
                <a:solidFill>
                  <a:srgbClr val="FF9933"/>
                </a:solidFill>
                <a:latin typeface="Verdana"/>
                <a:ea typeface="Verdana"/>
                <a:cs typeface="Verdana"/>
                <a:sym typeface="Verdana"/>
              </a:rPr>
              <a:t>Cambodia, Philippines, Vietnam</a:t>
            </a:r>
            <a:endParaRPr sz="2400">
              <a:solidFill>
                <a:srgbClr val="FF9933"/>
              </a:solidFill>
              <a:latin typeface="Verdana"/>
              <a:ea typeface="Verdana"/>
              <a:cs typeface="Verdana"/>
              <a:sym typeface="Verdana"/>
            </a:endParaRPr>
          </a:p>
        </p:txBody>
      </p:sp>
      <p:sp>
        <p:nvSpPr>
          <p:cNvPr id="7" name="Google Shape;226;p22"/>
          <p:cNvSpPr/>
          <p:nvPr userDrawn="1"/>
        </p:nvSpPr>
        <p:spPr>
          <a:xfrm rot="-533510">
            <a:off x="3936938" y="940587"/>
            <a:ext cx="863600" cy="2797930"/>
          </a:xfrm>
          <a:custGeom>
            <a:avLst/>
            <a:gdLst/>
            <a:ahLst/>
            <a:cxnLst/>
            <a:rect l="l" t="t" r="r" b="b"/>
            <a:pathLst>
              <a:path w="9781" h="84297" extrusionOk="0">
                <a:moveTo>
                  <a:pt x="9304" y="0"/>
                </a:moveTo>
                <a:cubicBezTo>
                  <a:pt x="9304" y="3981"/>
                  <a:pt x="6111" y="7295"/>
                  <a:pt x="4542" y="10954"/>
                </a:cubicBezTo>
                <a:cubicBezTo>
                  <a:pt x="1610" y="17793"/>
                  <a:pt x="693" y="25434"/>
                  <a:pt x="256" y="32862"/>
                </a:cubicBezTo>
                <a:cubicBezTo>
                  <a:pt x="-767" y="50268"/>
                  <a:pt x="4260" y="67758"/>
                  <a:pt x="9781" y="84297"/>
                </a:cubicBezTo>
              </a:path>
            </a:pathLst>
          </a:custGeom>
          <a:noFill/>
          <a:ln w="28575" cap="flat" cmpd="sng">
            <a:solidFill>
              <a:srgbClr val="B7B7B7"/>
            </a:solidFill>
            <a:prstDash val="dot"/>
            <a:round/>
            <a:headEnd type="none" w="med" len="med"/>
            <a:tailEnd type="none" w="med" len="med"/>
          </a:ln>
        </p:spPr>
      </p:sp>
      <p:sp>
        <p:nvSpPr>
          <p:cNvPr id="8" name="Google Shape;227;p22"/>
          <p:cNvSpPr/>
          <p:nvPr userDrawn="1"/>
        </p:nvSpPr>
        <p:spPr>
          <a:xfrm rot="9185825">
            <a:off x="5565290" y="1311081"/>
            <a:ext cx="2081259" cy="1042696"/>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med" len="med"/>
            <a:tailEnd type="none" w="med" len="med"/>
          </a:ln>
        </p:spPr>
      </p:sp>
      <p:sp>
        <p:nvSpPr>
          <p:cNvPr id="9" name="Google Shape;228;p22"/>
          <p:cNvSpPr txBox="1"/>
          <p:nvPr userDrawn="1"/>
        </p:nvSpPr>
        <p:spPr>
          <a:xfrm>
            <a:off x="280651" y="347417"/>
            <a:ext cx="2379600" cy="470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50" b="1" dirty="0">
                <a:solidFill>
                  <a:schemeClr val="lt1"/>
                </a:solidFill>
                <a:latin typeface="Verdana"/>
                <a:ea typeface="Verdana"/>
                <a:cs typeface="Verdana"/>
                <a:sym typeface="Verdana"/>
              </a:rPr>
              <a:t>Passerelles numériques</a:t>
            </a:r>
            <a:r>
              <a:rPr lang="en" sz="1150" dirty="0">
                <a:solidFill>
                  <a:schemeClr val="lt1"/>
                </a:solidFill>
                <a:latin typeface="Verdana"/>
                <a:ea typeface="Verdana"/>
                <a:cs typeface="Verdana"/>
                <a:sym typeface="Verdana"/>
              </a:rPr>
              <a:t> is a </a:t>
            </a:r>
            <a:r>
              <a:rPr lang="en" sz="1150" b="1" dirty="0">
                <a:solidFill>
                  <a:schemeClr val="lt1"/>
                </a:solidFill>
                <a:latin typeface="Verdana"/>
                <a:ea typeface="Verdana"/>
                <a:cs typeface="Verdana"/>
                <a:sym typeface="Verdana"/>
              </a:rPr>
              <a:t>French non-profit organization</a:t>
            </a:r>
            <a:r>
              <a:rPr lang="en" sz="1150" dirty="0">
                <a:solidFill>
                  <a:schemeClr val="lt1"/>
                </a:solidFill>
                <a:latin typeface="Verdana"/>
                <a:ea typeface="Verdana"/>
                <a:cs typeface="Verdana"/>
                <a:sym typeface="Verdana"/>
              </a:rPr>
              <a:t>, created in </a:t>
            </a:r>
            <a:r>
              <a:rPr lang="en" sz="1150" b="1" dirty="0">
                <a:solidFill>
                  <a:schemeClr val="lt1"/>
                </a:solidFill>
                <a:latin typeface="Verdana"/>
                <a:ea typeface="Verdana"/>
                <a:cs typeface="Verdana"/>
                <a:sym typeface="Verdana"/>
              </a:rPr>
              <a:t>2005,</a:t>
            </a:r>
            <a:r>
              <a:rPr lang="en" sz="1150" dirty="0">
                <a:solidFill>
                  <a:schemeClr val="lt1"/>
                </a:solidFill>
                <a:latin typeface="Verdana"/>
                <a:ea typeface="Verdana"/>
                <a:cs typeface="Verdana"/>
                <a:sym typeface="Verdana"/>
              </a:rPr>
              <a:t> which intends to enable </a:t>
            </a:r>
            <a:r>
              <a:rPr lang="en" sz="1150" b="1" dirty="0">
                <a:solidFill>
                  <a:schemeClr val="lt1"/>
                </a:solidFill>
                <a:latin typeface="Verdana"/>
                <a:ea typeface="Verdana"/>
                <a:cs typeface="Verdana"/>
                <a:sym typeface="Verdana"/>
              </a:rPr>
              <a:t>young underprivileged people </a:t>
            </a:r>
            <a:r>
              <a:rPr lang="en" sz="1150" dirty="0">
                <a:solidFill>
                  <a:schemeClr val="lt1"/>
                </a:solidFill>
                <a:latin typeface="Verdana"/>
                <a:ea typeface="Verdana"/>
                <a:cs typeface="Verdana"/>
                <a:sym typeface="Verdana"/>
              </a:rPr>
              <a:t>to</a:t>
            </a:r>
            <a:r>
              <a:rPr lang="en" sz="1150" b="1" dirty="0">
                <a:solidFill>
                  <a:schemeClr val="lt1"/>
                </a:solidFill>
                <a:latin typeface="Verdana"/>
                <a:ea typeface="Verdana"/>
                <a:cs typeface="Verdana"/>
                <a:sym typeface="Verdana"/>
              </a:rPr>
              <a:t> build their employability </a:t>
            </a:r>
            <a:r>
              <a:rPr lang="en" sz="1150" dirty="0">
                <a:solidFill>
                  <a:schemeClr val="lt1"/>
                </a:solidFill>
                <a:latin typeface="Verdana"/>
                <a:ea typeface="Verdana"/>
                <a:cs typeface="Verdana"/>
                <a:sym typeface="Verdana"/>
              </a:rPr>
              <a:t>through</a:t>
            </a:r>
            <a:r>
              <a:rPr lang="en" sz="1150" b="1" dirty="0">
                <a:solidFill>
                  <a:schemeClr val="lt1"/>
                </a:solidFill>
                <a:latin typeface="Verdana"/>
                <a:ea typeface="Verdana"/>
                <a:cs typeface="Verdana"/>
                <a:sym typeface="Verdana"/>
              </a:rPr>
              <a:t> education </a:t>
            </a:r>
            <a:r>
              <a:rPr lang="en" sz="1150" dirty="0">
                <a:solidFill>
                  <a:schemeClr val="lt1"/>
                </a:solidFill>
                <a:latin typeface="Verdana"/>
                <a:ea typeface="Verdana"/>
                <a:cs typeface="Verdana"/>
                <a:sym typeface="Verdana"/>
              </a:rPr>
              <a:t>in the</a:t>
            </a:r>
            <a:r>
              <a:rPr lang="en" sz="1150" b="1" dirty="0">
                <a:solidFill>
                  <a:schemeClr val="lt1"/>
                </a:solidFill>
                <a:latin typeface="Verdana"/>
                <a:ea typeface="Verdana"/>
                <a:cs typeface="Verdana"/>
                <a:sym typeface="Verdana"/>
              </a:rPr>
              <a:t> digital industry</a:t>
            </a:r>
            <a:r>
              <a:rPr lang="en" sz="1150" dirty="0">
                <a:solidFill>
                  <a:schemeClr val="lt1"/>
                </a:solidFill>
                <a:latin typeface="Verdana"/>
                <a:ea typeface="Verdana"/>
                <a:cs typeface="Verdana"/>
                <a:sym typeface="Verdana"/>
              </a:rPr>
              <a:t>, and leverage their </a:t>
            </a:r>
            <a:r>
              <a:rPr lang="en" sz="1150" b="1" dirty="0">
                <a:solidFill>
                  <a:schemeClr val="lt1"/>
                </a:solidFill>
                <a:latin typeface="Verdana"/>
                <a:ea typeface="Verdana"/>
                <a:cs typeface="Verdana"/>
                <a:sym typeface="Verdana"/>
              </a:rPr>
              <a:t>potential </a:t>
            </a:r>
            <a:endParaRPr sz="1150" b="1" dirty="0">
              <a:solidFill>
                <a:schemeClr val="lt1"/>
              </a:solidFill>
              <a:latin typeface="Verdana"/>
              <a:ea typeface="Verdana"/>
              <a:cs typeface="Verdana"/>
              <a:sym typeface="Verdana"/>
            </a:endParaRPr>
          </a:p>
          <a:p>
            <a:pPr marL="0" lvl="0" indent="0" algn="l" rtl="0">
              <a:lnSpc>
                <a:spcPct val="115000"/>
              </a:lnSpc>
              <a:spcBef>
                <a:spcPts val="0"/>
              </a:spcBef>
              <a:spcAft>
                <a:spcPts val="0"/>
              </a:spcAft>
              <a:buNone/>
            </a:pPr>
            <a:r>
              <a:rPr lang="en" sz="1150" dirty="0">
                <a:solidFill>
                  <a:schemeClr val="lt1"/>
                </a:solidFill>
                <a:latin typeface="Verdana"/>
                <a:ea typeface="Verdana"/>
                <a:cs typeface="Verdana"/>
                <a:sym typeface="Verdana"/>
              </a:rPr>
              <a:t>and </a:t>
            </a:r>
            <a:r>
              <a:rPr lang="en" sz="1150" b="1" dirty="0">
                <a:solidFill>
                  <a:schemeClr val="lt1"/>
                </a:solidFill>
                <a:latin typeface="Verdana"/>
                <a:ea typeface="Verdana"/>
                <a:cs typeface="Verdana"/>
                <a:sym typeface="Verdana"/>
              </a:rPr>
              <a:t>willpower</a:t>
            </a:r>
            <a:r>
              <a:rPr lang="en" sz="1150" dirty="0">
                <a:solidFill>
                  <a:schemeClr val="lt1"/>
                </a:solidFill>
                <a:latin typeface="Verdana"/>
                <a:ea typeface="Verdana"/>
                <a:cs typeface="Verdana"/>
                <a:sym typeface="Verdana"/>
              </a:rPr>
              <a:t>. Our organization’s final aspiration is to allow them and their family to </a:t>
            </a:r>
            <a:r>
              <a:rPr lang="en" sz="1150" b="1" dirty="0">
                <a:solidFill>
                  <a:schemeClr val="lt1"/>
                </a:solidFill>
                <a:latin typeface="Verdana"/>
                <a:ea typeface="Verdana"/>
                <a:cs typeface="Verdana"/>
                <a:sym typeface="Verdana"/>
              </a:rPr>
              <a:t>escape poverty</a:t>
            </a:r>
            <a:r>
              <a:rPr lang="en" sz="1150" dirty="0">
                <a:solidFill>
                  <a:schemeClr val="lt1"/>
                </a:solidFill>
                <a:latin typeface="Verdana"/>
                <a:ea typeface="Verdana"/>
                <a:cs typeface="Verdana"/>
                <a:sym typeface="Verdana"/>
              </a:rPr>
              <a:t> in a </a:t>
            </a:r>
            <a:r>
              <a:rPr lang="en" sz="1150" b="1" dirty="0">
                <a:solidFill>
                  <a:schemeClr val="lt1"/>
                </a:solidFill>
                <a:latin typeface="Verdana"/>
                <a:ea typeface="Verdana"/>
                <a:cs typeface="Verdana"/>
                <a:sym typeface="Verdana"/>
              </a:rPr>
              <a:t>sustainable way</a:t>
            </a:r>
            <a:r>
              <a:rPr lang="en" sz="1150" dirty="0">
                <a:solidFill>
                  <a:schemeClr val="lt1"/>
                </a:solidFill>
                <a:latin typeface="Verdana"/>
                <a:ea typeface="Verdana"/>
                <a:cs typeface="Verdana"/>
                <a:sym typeface="Verdana"/>
              </a:rPr>
              <a:t>, and contribute to the </a:t>
            </a:r>
            <a:r>
              <a:rPr lang="en" sz="1150" b="1" dirty="0">
                <a:solidFill>
                  <a:schemeClr val="lt1"/>
                </a:solidFill>
                <a:latin typeface="Verdana"/>
                <a:ea typeface="Verdana"/>
                <a:cs typeface="Verdana"/>
                <a:sym typeface="Verdana"/>
              </a:rPr>
              <a:t>social </a:t>
            </a:r>
            <a:r>
              <a:rPr lang="en" sz="1150" dirty="0">
                <a:solidFill>
                  <a:schemeClr val="lt1"/>
                </a:solidFill>
                <a:latin typeface="Verdana"/>
                <a:ea typeface="Verdana"/>
                <a:cs typeface="Verdana"/>
                <a:sym typeface="Verdana"/>
              </a:rPr>
              <a:t>and</a:t>
            </a:r>
            <a:r>
              <a:rPr lang="en" sz="1150" b="1" dirty="0">
                <a:solidFill>
                  <a:schemeClr val="lt1"/>
                </a:solidFill>
                <a:latin typeface="Verdana"/>
                <a:ea typeface="Verdana"/>
                <a:cs typeface="Verdana"/>
                <a:sym typeface="Verdana"/>
              </a:rPr>
              <a:t> economic development </a:t>
            </a:r>
            <a:r>
              <a:rPr lang="en" sz="1150" dirty="0">
                <a:solidFill>
                  <a:schemeClr val="lt1"/>
                </a:solidFill>
                <a:latin typeface="Verdana"/>
                <a:ea typeface="Verdana"/>
                <a:cs typeface="Verdana"/>
                <a:sym typeface="Verdana"/>
              </a:rPr>
              <a:t>of their country. Passerelles numériques operates in 3 Asian countries: </a:t>
            </a:r>
            <a:r>
              <a:rPr lang="en" sz="1150" b="1" dirty="0">
                <a:solidFill>
                  <a:schemeClr val="lt1"/>
                </a:solidFill>
                <a:latin typeface="Verdana"/>
                <a:ea typeface="Verdana"/>
                <a:cs typeface="Verdana"/>
                <a:sym typeface="Verdana"/>
              </a:rPr>
              <a:t>Cambodi</a:t>
            </a:r>
            <a:r>
              <a:rPr lang="en" sz="1150" dirty="0">
                <a:solidFill>
                  <a:schemeClr val="lt1"/>
                </a:solidFill>
                <a:latin typeface="Verdana"/>
                <a:ea typeface="Verdana"/>
                <a:cs typeface="Verdana"/>
                <a:sym typeface="Verdana"/>
              </a:rPr>
              <a:t>a, </a:t>
            </a:r>
            <a:r>
              <a:rPr lang="en" sz="1150" b="1" dirty="0">
                <a:solidFill>
                  <a:schemeClr val="lt1"/>
                </a:solidFill>
                <a:latin typeface="Verdana"/>
                <a:ea typeface="Verdana"/>
                <a:cs typeface="Verdana"/>
                <a:sym typeface="Verdana"/>
              </a:rPr>
              <a:t>Philippines</a:t>
            </a:r>
            <a:r>
              <a:rPr lang="en" sz="1150" dirty="0">
                <a:solidFill>
                  <a:schemeClr val="lt1"/>
                </a:solidFill>
                <a:latin typeface="Verdana"/>
                <a:ea typeface="Verdana"/>
                <a:cs typeface="Verdana"/>
                <a:sym typeface="Verdana"/>
              </a:rPr>
              <a:t> and</a:t>
            </a:r>
            <a:r>
              <a:rPr lang="en" sz="1150" b="1" dirty="0">
                <a:solidFill>
                  <a:schemeClr val="lt1"/>
                </a:solidFill>
                <a:latin typeface="Verdana"/>
                <a:ea typeface="Verdana"/>
                <a:cs typeface="Verdana"/>
                <a:sym typeface="Verdana"/>
              </a:rPr>
              <a:t> Vietnam</a:t>
            </a:r>
            <a:r>
              <a:rPr lang="en" sz="1150" dirty="0">
                <a:solidFill>
                  <a:schemeClr val="lt1"/>
                </a:solidFill>
                <a:latin typeface="Verdana"/>
                <a:ea typeface="Verdana"/>
                <a:cs typeface="Verdana"/>
                <a:sym typeface="Verdana"/>
              </a:rPr>
              <a:t>.</a:t>
            </a:r>
            <a:endParaRPr sz="1150" dirty="0">
              <a:solidFill>
                <a:schemeClr val="lt1"/>
              </a:solidFill>
              <a:latin typeface="Verdana"/>
              <a:ea typeface="Verdana"/>
              <a:cs typeface="Verdana"/>
              <a:sym typeface="Verdana"/>
            </a:endParaRPr>
          </a:p>
          <a:p>
            <a:pPr marL="0" lvl="0" indent="0" algn="l" rtl="0">
              <a:spcBef>
                <a:spcPts val="0"/>
              </a:spcBef>
              <a:spcAft>
                <a:spcPts val="0"/>
              </a:spcAft>
              <a:buNone/>
            </a:pPr>
            <a:endParaRPr sz="1150" dirty="0">
              <a:solidFill>
                <a:srgbClr val="FFFFFF"/>
              </a:solidFill>
              <a:latin typeface="Verdana"/>
              <a:ea typeface="Verdana"/>
              <a:cs typeface="Verdana"/>
              <a:sym typeface="Verdana"/>
            </a:endParaRPr>
          </a:p>
          <a:p>
            <a:pPr marL="0" lvl="0" indent="0" algn="l" rtl="0">
              <a:spcBef>
                <a:spcPts val="0"/>
              </a:spcBef>
              <a:spcAft>
                <a:spcPts val="0"/>
              </a:spcAft>
              <a:buNone/>
            </a:pPr>
            <a:endParaRPr sz="1150" dirty="0">
              <a:solidFill>
                <a:srgbClr val="FFFFFF"/>
              </a:solidFill>
              <a:latin typeface="Verdana"/>
              <a:ea typeface="Verdana"/>
              <a:cs typeface="Verdana"/>
              <a:sym typeface="Verdana"/>
            </a:endParaRPr>
          </a:p>
          <a:p>
            <a:pPr marL="0" lvl="0" indent="0" algn="l" rtl="0">
              <a:spcBef>
                <a:spcPts val="0"/>
              </a:spcBef>
              <a:spcAft>
                <a:spcPts val="0"/>
              </a:spcAft>
              <a:buNone/>
            </a:pPr>
            <a:endParaRPr sz="1150" dirty="0">
              <a:solidFill>
                <a:srgbClr val="FFFFFF"/>
              </a:solidFill>
              <a:latin typeface="Verdana"/>
              <a:ea typeface="Verdana"/>
              <a:cs typeface="Verdana"/>
              <a:sym typeface="Verdana"/>
            </a:endParaRPr>
          </a:p>
        </p:txBody>
      </p:sp>
      <p:sp>
        <p:nvSpPr>
          <p:cNvPr id="10" name="Google Shape;229;p22"/>
          <p:cNvSpPr/>
          <p:nvPr userDrawn="1"/>
        </p:nvSpPr>
        <p:spPr>
          <a:xfrm rot="-6005595">
            <a:off x="5381259" y="1188003"/>
            <a:ext cx="2601814" cy="1664465"/>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med" len="med"/>
            <a:tailEnd type="none" w="med" len="med"/>
          </a:ln>
        </p:spPr>
      </p:sp>
    </p:spTree>
    <p:extLst>
      <p:ext uri="{BB962C8B-B14F-4D97-AF65-F5344CB8AC3E}">
        <p14:creationId xmlns:p14="http://schemas.microsoft.com/office/powerpoint/2010/main" val="240177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C Timeline">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4" name="Google Shape;234;p23"/>
          <p:cNvCxnSpPr/>
          <p:nvPr userDrawn="1"/>
        </p:nvCxnSpPr>
        <p:spPr>
          <a:xfrm rot="10800000">
            <a:off x="6019675" y="0"/>
            <a:ext cx="12000" cy="5012400"/>
          </a:xfrm>
          <a:prstGeom prst="straightConnector1">
            <a:avLst/>
          </a:prstGeom>
          <a:noFill/>
          <a:ln w="19050" cap="flat" cmpd="sng">
            <a:solidFill>
              <a:srgbClr val="999999"/>
            </a:solidFill>
            <a:prstDash val="solid"/>
            <a:round/>
            <a:headEnd type="none" w="med" len="med"/>
            <a:tailEnd type="none" w="med" len="med"/>
          </a:ln>
        </p:spPr>
      </p:cxnSp>
      <p:sp>
        <p:nvSpPr>
          <p:cNvPr id="5" name="Google Shape;235;p23"/>
          <p:cNvSpPr/>
          <p:nvPr userDrawn="1"/>
        </p:nvSpPr>
        <p:spPr>
          <a:xfrm>
            <a:off x="0" y="3733450"/>
            <a:ext cx="9144000" cy="14100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6;p23"/>
          <p:cNvSpPr txBox="1"/>
          <p:nvPr userDrawn="1"/>
        </p:nvSpPr>
        <p:spPr>
          <a:xfrm>
            <a:off x="102425" y="3950100"/>
            <a:ext cx="6322500" cy="11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Verdana"/>
                <a:ea typeface="Verdana"/>
                <a:cs typeface="Verdana"/>
                <a:sym typeface="Verdana"/>
              </a:rPr>
              <a:t>Passerelles numériques</a:t>
            </a:r>
            <a:endParaRPr sz="2400">
              <a:solidFill>
                <a:schemeClr val="lt1"/>
              </a:solidFill>
              <a:latin typeface="Verdana"/>
              <a:ea typeface="Verdana"/>
              <a:cs typeface="Verdana"/>
              <a:sym typeface="Verdana"/>
            </a:endParaRPr>
          </a:p>
          <a:p>
            <a:pPr marL="0" lvl="0" indent="0" algn="l" rtl="0">
              <a:spcBef>
                <a:spcPts val="0"/>
              </a:spcBef>
              <a:spcAft>
                <a:spcPts val="0"/>
              </a:spcAft>
              <a:buNone/>
            </a:pPr>
            <a:r>
              <a:rPr lang="en" sz="2400" b="1">
                <a:solidFill>
                  <a:schemeClr val="lt1"/>
                </a:solidFill>
                <a:latin typeface="Verdana"/>
                <a:ea typeface="Verdana"/>
                <a:cs typeface="Verdana"/>
                <a:sym typeface="Verdana"/>
              </a:rPr>
              <a:t>Cambodia</a:t>
            </a:r>
            <a:endParaRPr sz="2400" b="1">
              <a:solidFill>
                <a:schemeClr val="lt1"/>
              </a:solidFill>
              <a:latin typeface="Verdana"/>
              <a:ea typeface="Verdana"/>
              <a:cs typeface="Verdana"/>
              <a:sym typeface="Verdana"/>
            </a:endParaRPr>
          </a:p>
        </p:txBody>
      </p:sp>
      <p:sp>
        <p:nvSpPr>
          <p:cNvPr id="7" name="Google Shape;237;p23"/>
          <p:cNvSpPr txBox="1"/>
          <p:nvPr userDrawn="1"/>
        </p:nvSpPr>
        <p:spPr>
          <a:xfrm>
            <a:off x="6311047" y="263531"/>
            <a:ext cx="2385481"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US" sz="1050" b="1" dirty="0">
                <a:solidFill>
                  <a:schemeClr val="tx1"/>
                </a:solidFill>
                <a:highlight>
                  <a:srgbClr val="FFFFFF"/>
                </a:highlight>
                <a:latin typeface="Verdana"/>
                <a:ea typeface="Verdana"/>
                <a:cs typeface="Verdana"/>
                <a:sym typeface="Verdana"/>
              </a:rPr>
              <a:t>Launch</a:t>
            </a:r>
            <a:r>
              <a:rPr lang="en-US" sz="1050" b="0" dirty="0">
                <a:solidFill>
                  <a:schemeClr val="tx1"/>
                </a:solidFill>
                <a:highlight>
                  <a:srgbClr val="FFFFFF"/>
                </a:highlight>
                <a:latin typeface="Verdana"/>
                <a:ea typeface="Verdana"/>
                <a:cs typeface="Verdana"/>
                <a:sym typeface="Verdana"/>
              </a:rPr>
              <a:t> of </a:t>
            </a:r>
            <a:r>
              <a:rPr lang="en-US" sz="1050" b="0" dirty="0" err="1">
                <a:solidFill>
                  <a:schemeClr val="tx1"/>
                </a:solidFill>
                <a:highlight>
                  <a:srgbClr val="FFFFFF"/>
                </a:highlight>
                <a:latin typeface="Verdana"/>
                <a:ea typeface="Verdana"/>
                <a:cs typeface="Verdana"/>
                <a:sym typeface="Verdana"/>
              </a:rPr>
              <a:t>Passerelles</a:t>
            </a:r>
            <a:r>
              <a:rPr lang="en-US" sz="1050" b="0" dirty="0">
                <a:solidFill>
                  <a:schemeClr val="tx1"/>
                </a:solidFill>
                <a:highlight>
                  <a:srgbClr val="FFFFFF"/>
                </a:highlight>
                <a:latin typeface="Verdana"/>
                <a:ea typeface="Verdana"/>
                <a:cs typeface="Verdana"/>
                <a:sym typeface="Verdana"/>
              </a:rPr>
              <a:t> </a:t>
            </a:r>
            <a:r>
              <a:rPr lang="en-US" sz="1050" b="0" dirty="0" err="1">
                <a:solidFill>
                  <a:schemeClr val="tx1"/>
                </a:solidFill>
                <a:highlight>
                  <a:srgbClr val="FFFFFF"/>
                </a:highlight>
                <a:latin typeface="Verdana"/>
                <a:ea typeface="Verdana"/>
                <a:cs typeface="Verdana"/>
                <a:sym typeface="Verdana"/>
              </a:rPr>
              <a:t>numériques</a:t>
            </a:r>
            <a:r>
              <a:rPr lang="en-US" sz="1050" b="0" dirty="0">
                <a:solidFill>
                  <a:schemeClr val="tx1"/>
                </a:solidFill>
                <a:highlight>
                  <a:srgbClr val="FFFFFF"/>
                </a:highlight>
                <a:latin typeface="Verdana"/>
                <a:ea typeface="Verdana"/>
                <a:cs typeface="Verdana"/>
                <a:sym typeface="Verdana"/>
              </a:rPr>
              <a:t>' first program in Phnom Penh, with 25 students. One major in SNA (System &amp; Network Administration)</a:t>
            </a:r>
            <a:endParaRPr sz="1100" b="0" dirty="0">
              <a:solidFill>
                <a:schemeClr val="tx1"/>
              </a:solidFill>
              <a:latin typeface="Verdana"/>
              <a:ea typeface="Verdana"/>
              <a:cs typeface="Verdana"/>
              <a:sym typeface="Verdana"/>
            </a:endParaRPr>
          </a:p>
        </p:txBody>
      </p:sp>
      <p:cxnSp>
        <p:nvCxnSpPr>
          <p:cNvPr id="8" name="Google Shape;238;p23"/>
          <p:cNvCxnSpPr/>
          <p:nvPr userDrawn="1"/>
        </p:nvCxnSpPr>
        <p:spPr>
          <a:xfrm rot="10800000">
            <a:off x="6024475" y="4036300"/>
            <a:ext cx="0" cy="1158300"/>
          </a:xfrm>
          <a:prstGeom prst="straightConnector1">
            <a:avLst/>
          </a:prstGeom>
          <a:noFill/>
          <a:ln w="19050" cap="flat" cmpd="sng">
            <a:solidFill>
              <a:srgbClr val="FFFFFF"/>
            </a:solidFill>
            <a:prstDash val="solid"/>
            <a:round/>
            <a:headEnd type="none" w="med" len="med"/>
            <a:tailEnd type="none" w="med" len="med"/>
          </a:ln>
        </p:spPr>
      </p:cxnSp>
      <p:grpSp>
        <p:nvGrpSpPr>
          <p:cNvPr id="9" name="Google Shape;239;p23"/>
          <p:cNvGrpSpPr/>
          <p:nvPr userDrawn="1"/>
        </p:nvGrpSpPr>
        <p:grpSpPr>
          <a:xfrm>
            <a:off x="5688583" y="226167"/>
            <a:ext cx="1082257" cy="587803"/>
            <a:chOff x="725450" y="1793250"/>
            <a:chExt cx="1198513" cy="678600"/>
          </a:xfrm>
        </p:grpSpPr>
        <p:sp>
          <p:nvSpPr>
            <p:cNvPr id="10" name="Google Shape;240;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1" name="Google Shape;241;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2005</a:t>
              </a:r>
              <a:endParaRPr sz="1100" b="1">
                <a:solidFill>
                  <a:srgbClr val="FFFFFF"/>
                </a:solidFill>
                <a:latin typeface="Verdana"/>
                <a:ea typeface="Verdana"/>
                <a:cs typeface="Verdana"/>
                <a:sym typeface="Verdana"/>
              </a:endParaRPr>
            </a:p>
          </p:txBody>
        </p:sp>
      </p:grpSp>
      <p:grpSp>
        <p:nvGrpSpPr>
          <p:cNvPr id="12" name="Google Shape;242;p23"/>
          <p:cNvGrpSpPr/>
          <p:nvPr userDrawn="1"/>
        </p:nvGrpSpPr>
        <p:grpSpPr>
          <a:xfrm>
            <a:off x="5688583" y="925471"/>
            <a:ext cx="1082257" cy="587803"/>
            <a:chOff x="725450" y="1793250"/>
            <a:chExt cx="1198513" cy="678600"/>
          </a:xfrm>
        </p:grpSpPr>
        <p:sp>
          <p:nvSpPr>
            <p:cNvPr id="13" name="Google Shape;243;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4" name="Google Shape;244;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2007</a:t>
              </a:r>
              <a:endParaRPr sz="1100" b="1">
                <a:solidFill>
                  <a:srgbClr val="FFFFFF"/>
                </a:solidFill>
                <a:latin typeface="Verdana"/>
                <a:ea typeface="Verdana"/>
                <a:cs typeface="Verdana"/>
                <a:sym typeface="Verdana"/>
              </a:endParaRPr>
            </a:p>
          </p:txBody>
        </p:sp>
      </p:grpSp>
      <p:grpSp>
        <p:nvGrpSpPr>
          <p:cNvPr id="15" name="Google Shape;245;p23"/>
          <p:cNvGrpSpPr/>
          <p:nvPr userDrawn="1"/>
        </p:nvGrpSpPr>
        <p:grpSpPr>
          <a:xfrm>
            <a:off x="5688583" y="1624763"/>
            <a:ext cx="1082257" cy="587803"/>
            <a:chOff x="725450" y="1793250"/>
            <a:chExt cx="1198513" cy="678600"/>
          </a:xfrm>
        </p:grpSpPr>
        <p:sp>
          <p:nvSpPr>
            <p:cNvPr id="16" name="Google Shape;246;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7" name="Google Shape;247;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2009</a:t>
              </a:r>
              <a:endParaRPr sz="1100" b="1">
                <a:solidFill>
                  <a:srgbClr val="FFFFFF"/>
                </a:solidFill>
                <a:latin typeface="Verdana"/>
                <a:ea typeface="Verdana"/>
                <a:cs typeface="Verdana"/>
                <a:sym typeface="Verdana"/>
              </a:endParaRPr>
            </a:p>
          </p:txBody>
        </p:sp>
      </p:grpSp>
      <p:grpSp>
        <p:nvGrpSpPr>
          <p:cNvPr id="18" name="Google Shape;248;p23"/>
          <p:cNvGrpSpPr/>
          <p:nvPr userDrawn="1"/>
        </p:nvGrpSpPr>
        <p:grpSpPr>
          <a:xfrm>
            <a:off x="5688583" y="2324077"/>
            <a:ext cx="1082257" cy="587803"/>
            <a:chOff x="725450" y="1793250"/>
            <a:chExt cx="1198513" cy="678600"/>
          </a:xfrm>
        </p:grpSpPr>
        <p:sp>
          <p:nvSpPr>
            <p:cNvPr id="19" name="Google Shape;249;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0" name="Google Shape;250;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2011</a:t>
              </a:r>
              <a:endParaRPr sz="1100" b="1">
                <a:solidFill>
                  <a:srgbClr val="FFFFFF"/>
                </a:solidFill>
                <a:latin typeface="Verdana"/>
                <a:ea typeface="Verdana"/>
                <a:cs typeface="Verdana"/>
                <a:sym typeface="Verdana"/>
              </a:endParaRPr>
            </a:p>
          </p:txBody>
        </p:sp>
      </p:grpSp>
      <p:grpSp>
        <p:nvGrpSpPr>
          <p:cNvPr id="21" name="Google Shape;251;p23"/>
          <p:cNvGrpSpPr/>
          <p:nvPr userDrawn="1"/>
        </p:nvGrpSpPr>
        <p:grpSpPr>
          <a:xfrm>
            <a:off x="5688597" y="3023397"/>
            <a:ext cx="1082257" cy="587803"/>
            <a:chOff x="725450" y="1793250"/>
            <a:chExt cx="1198513" cy="678600"/>
          </a:xfrm>
        </p:grpSpPr>
        <p:sp>
          <p:nvSpPr>
            <p:cNvPr id="22" name="Google Shape;252;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3" name="Google Shape;253;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2014</a:t>
              </a:r>
              <a:endParaRPr sz="1100" b="1">
                <a:solidFill>
                  <a:srgbClr val="FFFFFF"/>
                </a:solidFill>
                <a:latin typeface="Verdana"/>
                <a:ea typeface="Verdana"/>
                <a:cs typeface="Verdana"/>
                <a:sym typeface="Verdana"/>
              </a:endParaRPr>
            </a:p>
          </p:txBody>
        </p:sp>
      </p:grpSp>
      <p:grpSp>
        <p:nvGrpSpPr>
          <p:cNvPr id="24" name="Google Shape;254;p23"/>
          <p:cNvGrpSpPr/>
          <p:nvPr userDrawn="1"/>
        </p:nvGrpSpPr>
        <p:grpSpPr>
          <a:xfrm>
            <a:off x="5688597" y="3722700"/>
            <a:ext cx="1082257" cy="587803"/>
            <a:chOff x="725450" y="1793250"/>
            <a:chExt cx="1198513" cy="678600"/>
          </a:xfrm>
        </p:grpSpPr>
        <p:sp>
          <p:nvSpPr>
            <p:cNvPr id="25" name="Google Shape;255;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6" name="Google Shape;256;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2015</a:t>
              </a:r>
              <a:endParaRPr sz="1100" b="1">
                <a:solidFill>
                  <a:srgbClr val="FFFFFF"/>
                </a:solidFill>
                <a:latin typeface="Verdana"/>
                <a:ea typeface="Verdana"/>
                <a:cs typeface="Verdana"/>
                <a:sym typeface="Verdana"/>
              </a:endParaRPr>
            </a:p>
          </p:txBody>
        </p:sp>
      </p:grpSp>
      <p:grpSp>
        <p:nvGrpSpPr>
          <p:cNvPr id="27" name="Google Shape;257;p23"/>
          <p:cNvGrpSpPr/>
          <p:nvPr userDrawn="1"/>
        </p:nvGrpSpPr>
        <p:grpSpPr>
          <a:xfrm>
            <a:off x="5688597" y="4421992"/>
            <a:ext cx="1082257" cy="587803"/>
            <a:chOff x="725450" y="1793250"/>
            <a:chExt cx="1198513" cy="678600"/>
          </a:xfrm>
        </p:grpSpPr>
        <p:sp>
          <p:nvSpPr>
            <p:cNvPr id="28" name="Google Shape;258;p23"/>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9" name="Google Shape;259;p23"/>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2016</a:t>
              </a:r>
              <a:endParaRPr sz="1100" b="1">
                <a:solidFill>
                  <a:srgbClr val="FFFFFF"/>
                </a:solidFill>
                <a:latin typeface="Verdana"/>
                <a:ea typeface="Verdana"/>
                <a:cs typeface="Verdana"/>
                <a:sym typeface="Verdana"/>
              </a:endParaRPr>
            </a:p>
          </p:txBody>
        </p:sp>
      </p:grpSp>
      <p:sp>
        <p:nvSpPr>
          <p:cNvPr id="30" name="Google Shape;260;p23"/>
          <p:cNvSpPr txBox="1"/>
          <p:nvPr userDrawn="1"/>
        </p:nvSpPr>
        <p:spPr>
          <a:xfrm>
            <a:off x="6310052" y="964547"/>
            <a:ext cx="2182800"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Inauguration</a:t>
            </a:r>
            <a:r>
              <a:rPr lang="en" sz="1050" dirty="0">
                <a:solidFill>
                  <a:schemeClr val="tx1"/>
                </a:solidFill>
                <a:highlight>
                  <a:srgbClr val="FFFFFF"/>
                </a:highlight>
                <a:latin typeface="Verdana"/>
                <a:ea typeface="Verdana"/>
                <a:cs typeface="Verdana"/>
                <a:sym typeface="Verdana"/>
              </a:rPr>
              <a:t> of PNC building and </a:t>
            </a:r>
            <a:r>
              <a:rPr lang="en" sz="1050" b="1" dirty="0">
                <a:solidFill>
                  <a:schemeClr val="tx1"/>
                </a:solidFill>
                <a:highlight>
                  <a:srgbClr val="FFFFFF"/>
                </a:highlight>
                <a:latin typeface="Verdana"/>
                <a:ea typeface="Verdana"/>
                <a:cs typeface="Verdana"/>
                <a:sym typeface="Verdana"/>
              </a:rPr>
              <a:t>1st graduation</a:t>
            </a:r>
            <a:r>
              <a:rPr lang="en" sz="1050" dirty="0">
                <a:solidFill>
                  <a:schemeClr val="tx1"/>
                </a:solidFill>
                <a:highlight>
                  <a:srgbClr val="FFFFFF"/>
                </a:highlight>
                <a:latin typeface="Verdana"/>
                <a:ea typeface="Verdana"/>
                <a:cs typeface="Verdana"/>
                <a:sym typeface="Verdana"/>
              </a:rPr>
              <a:t> </a:t>
            </a:r>
            <a:endParaRPr sz="1100" dirty="0">
              <a:solidFill>
                <a:schemeClr val="tx1"/>
              </a:solidFill>
              <a:latin typeface="Verdana"/>
              <a:ea typeface="Verdana"/>
              <a:cs typeface="Verdana"/>
              <a:sym typeface="Verdana"/>
            </a:endParaRPr>
          </a:p>
        </p:txBody>
      </p:sp>
      <p:sp>
        <p:nvSpPr>
          <p:cNvPr id="31" name="Google Shape;261;p23"/>
          <p:cNvSpPr txBox="1"/>
          <p:nvPr userDrawn="1"/>
        </p:nvSpPr>
        <p:spPr>
          <a:xfrm>
            <a:off x="6315541" y="1583791"/>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US" sz="1050" b="1" dirty="0">
                <a:solidFill>
                  <a:schemeClr val="tx1"/>
                </a:solidFill>
                <a:highlight>
                  <a:srgbClr val="FFFFFF"/>
                </a:highlight>
                <a:latin typeface="Verdana"/>
                <a:ea typeface="Verdana"/>
                <a:cs typeface="Verdana"/>
                <a:sym typeface="Verdana"/>
              </a:rPr>
              <a:t>Launch of a second major</a:t>
            </a:r>
            <a:r>
              <a:rPr lang="en-US" sz="1050" b="0" dirty="0">
                <a:solidFill>
                  <a:schemeClr val="tx1"/>
                </a:solidFill>
                <a:highlight>
                  <a:srgbClr val="FFFFFF"/>
                </a:highlight>
                <a:latin typeface="Verdana"/>
                <a:ea typeface="Verdana"/>
                <a:cs typeface="Verdana"/>
                <a:sym typeface="Verdana"/>
              </a:rPr>
              <a:t>: WEP (Web Programming)</a:t>
            </a:r>
            <a:endParaRPr sz="1100" b="0" dirty="0">
              <a:solidFill>
                <a:schemeClr val="tx1"/>
              </a:solidFill>
              <a:latin typeface="Verdana"/>
              <a:ea typeface="Verdana"/>
              <a:cs typeface="Verdana"/>
              <a:sym typeface="Verdana"/>
            </a:endParaRPr>
          </a:p>
        </p:txBody>
      </p:sp>
      <p:sp>
        <p:nvSpPr>
          <p:cNvPr id="32" name="Google Shape;262;p23"/>
          <p:cNvSpPr txBox="1"/>
          <p:nvPr userDrawn="1"/>
        </p:nvSpPr>
        <p:spPr>
          <a:xfrm>
            <a:off x="6319780" y="2478007"/>
            <a:ext cx="2561400" cy="377959"/>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US" sz="1050" dirty="0">
                <a:solidFill>
                  <a:schemeClr val="tx1"/>
                </a:solidFill>
                <a:highlight>
                  <a:srgbClr val="FFFFFF"/>
                </a:highlight>
                <a:latin typeface="Verdana"/>
                <a:ea typeface="Verdana"/>
                <a:cs typeface="Verdana"/>
                <a:sym typeface="Verdana"/>
              </a:rPr>
              <a:t>For the 1st time, a total of </a:t>
            </a:r>
            <a:r>
              <a:rPr lang="en-US" sz="1050" b="1" dirty="0">
                <a:solidFill>
                  <a:schemeClr val="tx1"/>
                </a:solidFill>
                <a:highlight>
                  <a:srgbClr val="FFFFFF"/>
                </a:highlight>
                <a:latin typeface="Verdana"/>
                <a:ea typeface="Verdana"/>
                <a:cs typeface="Verdana"/>
                <a:sym typeface="Verdana"/>
              </a:rPr>
              <a:t>100 students join our 2-year program</a:t>
            </a:r>
          </a:p>
          <a:p>
            <a:pPr marL="0" lvl="0" indent="0" algn="l" rtl="0">
              <a:spcBef>
                <a:spcPts val="320"/>
              </a:spcBef>
              <a:spcAft>
                <a:spcPts val="0"/>
              </a:spcAft>
              <a:buNone/>
            </a:pPr>
            <a:endParaRPr lang="en-US" sz="1050" dirty="0">
              <a:solidFill>
                <a:schemeClr val="tx1"/>
              </a:solidFill>
              <a:highlight>
                <a:srgbClr val="FFFFFF"/>
              </a:highlight>
              <a:latin typeface="Verdana"/>
              <a:ea typeface="Verdana"/>
              <a:cs typeface="Verdana"/>
              <a:sym typeface="Verdana"/>
            </a:endParaRPr>
          </a:p>
        </p:txBody>
      </p:sp>
      <p:sp>
        <p:nvSpPr>
          <p:cNvPr id="33" name="Google Shape;263;p23"/>
          <p:cNvSpPr txBox="1"/>
          <p:nvPr userDrawn="1"/>
        </p:nvSpPr>
        <p:spPr>
          <a:xfrm>
            <a:off x="6330503" y="2964132"/>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chemeClr val="tx1"/>
                </a:solidFill>
                <a:highlight>
                  <a:srgbClr val="FFFFFF"/>
                </a:highlight>
                <a:latin typeface="Verdana"/>
                <a:ea typeface="Verdana"/>
                <a:cs typeface="Verdana"/>
                <a:sym typeface="Verdana"/>
              </a:rPr>
              <a:t>PNC’s </a:t>
            </a:r>
            <a:r>
              <a:rPr lang="en" sz="1050" b="1" dirty="0">
                <a:solidFill>
                  <a:schemeClr val="tx1"/>
                </a:solidFill>
                <a:highlight>
                  <a:srgbClr val="FFFFFF"/>
                </a:highlight>
                <a:latin typeface="Verdana"/>
                <a:ea typeface="Verdana"/>
                <a:cs typeface="Verdana"/>
                <a:sym typeface="Verdana"/>
              </a:rPr>
              <a:t>1st Career Forum</a:t>
            </a:r>
            <a:endParaRPr sz="1050" b="1" dirty="0">
              <a:solidFill>
                <a:schemeClr val="tx1"/>
              </a:solidFill>
              <a:latin typeface="Verdana"/>
              <a:ea typeface="Verdana"/>
              <a:cs typeface="Verdana"/>
              <a:sym typeface="Verdana"/>
            </a:endParaRPr>
          </a:p>
        </p:txBody>
      </p:sp>
      <p:sp>
        <p:nvSpPr>
          <p:cNvPr id="34" name="Google Shape;264;p23"/>
          <p:cNvSpPr txBox="1"/>
          <p:nvPr userDrawn="1"/>
        </p:nvSpPr>
        <p:spPr>
          <a:xfrm>
            <a:off x="6319780" y="3695511"/>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rgbClr val="FFFFFF"/>
                </a:solidFill>
                <a:latin typeface="Verdana"/>
                <a:ea typeface="Verdana"/>
                <a:cs typeface="Verdana"/>
                <a:sym typeface="Verdana"/>
              </a:rPr>
              <a:t>PNC celebrates its </a:t>
            </a:r>
            <a:r>
              <a:rPr lang="en" sz="1050" b="1" dirty="0">
                <a:solidFill>
                  <a:srgbClr val="FFFFFF"/>
                </a:solidFill>
                <a:latin typeface="Verdana"/>
                <a:ea typeface="Verdana"/>
                <a:cs typeface="Verdana"/>
                <a:sym typeface="Verdana"/>
              </a:rPr>
              <a:t>ten years anniversary</a:t>
            </a:r>
            <a:endParaRPr sz="1050" b="1" dirty="0">
              <a:solidFill>
                <a:srgbClr val="FFFFFF"/>
              </a:solidFill>
              <a:latin typeface="Verdana"/>
              <a:ea typeface="Verdana"/>
              <a:cs typeface="Verdana"/>
              <a:sym typeface="Verdana"/>
            </a:endParaRPr>
          </a:p>
        </p:txBody>
      </p:sp>
      <p:sp>
        <p:nvSpPr>
          <p:cNvPr id="35" name="Google Shape;265;p23"/>
          <p:cNvSpPr txBox="1"/>
          <p:nvPr userDrawn="1"/>
        </p:nvSpPr>
        <p:spPr>
          <a:xfrm>
            <a:off x="6319780" y="4396659"/>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rgbClr val="FFFFFF"/>
                </a:solidFill>
                <a:latin typeface="Verdana"/>
                <a:ea typeface="Verdana"/>
                <a:cs typeface="Verdana"/>
                <a:sym typeface="Verdana"/>
              </a:rPr>
              <a:t>Launch of the ‘Openh’ Project</a:t>
            </a:r>
            <a:r>
              <a:rPr lang="en" sz="1050" dirty="0">
                <a:solidFill>
                  <a:srgbClr val="FFFFFF"/>
                </a:solidFill>
                <a:latin typeface="Verdana"/>
                <a:ea typeface="Verdana"/>
                <a:cs typeface="Verdana"/>
                <a:sym typeface="Verdana"/>
              </a:rPr>
              <a:t>, a vast program to update the curriculum of the 2-year training</a:t>
            </a:r>
            <a:endParaRPr sz="1050" dirty="0">
              <a:solidFill>
                <a:srgbClr val="FFFFFF"/>
              </a:solidFill>
              <a:latin typeface="Verdana"/>
              <a:ea typeface="Verdana"/>
              <a:cs typeface="Verdana"/>
              <a:sym typeface="Verdana"/>
            </a:endParaRPr>
          </a:p>
        </p:txBody>
      </p:sp>
      <p:pic>
        <p:nvPicPr>
          <p:cNvPr id="36" name="Google Shape;266;p23"/>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0" y="510"/>
            <a:ext cx="5314472" cy="3759054"/>
          </a:xfrm>
          <a:prstGeom prst="rect">
            <a:avLst/>
          </a:prstGeom>
          <a:noFill/>
          <a:ln>
            <a:noFill/>
          </a:ln>
        </p:spPr>
      </p:pic>
      <p:sp>
        <p:nvSpPr>
          <p:cNvPr id="37" name="Google Shape;227;p22"/>
          <p:cNvSpPr/>
          <p:nvPr userDrawn="1"/>
        </p:nvSpPr>
        <p:spPr>
          <a:xfrm rot="8202143">
            <a:off x="2200121" y="1958787"/>
            <a:ext cx="914230" cy="270782"/>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med" len="med"/>
            <a:tailEnd type="none" w="med" len="med"/>
          </a:ln>
        </p:spPr>
      </p:sp>
      <p:sp>
        <p:nvSpPr>
          <p:cNvPr id="38" name="Google Shape;264;p23"/>
          <p:cNvSpPr txBox="1"/>
          <p:nvPr userDrawn="1"/>
        </p:nvSpPr>
        <p:spPr>
          <a:xfrm>
            <a:off x="2478190" y="1219424"/>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rgbClr val="FF9933"/>
                </a:solidFill>
                <a:latin typeface="Verdana"/>
                <a:ea typeface="Verdana"/>
                <a:cs typeface="Verdana"/>
                <a:sym typeface="Verdana"/>
              </a:rPr>
              <a:t>Phnom Penh</a:t>
            </a:r>
            <a:endParaRPr sz="1050" b="1" dirty="0">
              <a:solidFill>
                <a:srgbClr val="FF9933"/>
              </a:solidFill>
              <a:latin typeface="Verdana"/>
              <a:ea typeface="Verdana"/>
              <a:cs typeface="Verdana"/>
              <a:sym typeface="Verdana"/>
            </a:endParaRPr>
          </a:p>
        </p:txBody>
      </p:sp>
      <p:pic>
        <p:nvPicPr>
          <p:cNvPr id="39" name="Google Shape;7;p1"/>
          <p:cNvPicPr preferRelativeResize="0"/>
          <p:nvPr userDrawn="1"/>
        </p:nvPicPr>
        <p:blipFill>
          <a:blip r:embed="rId3">
            <a:alphaModFix/>
          </a:blip>
          <a:stretch>
            <a:fillRect/>
          </a:stretch>
        </p:blipFill>
        <p:spPr>
          <a:xfrm>
            <a:off x="8503600" y="109125"/>
            <a:ext cx="509099" cy="509800"/>
          </a:xfrm>
          <a:prstGeom prst="rect">
            <a:avLst/>
          </a:prstGeom>
          <a:noFill/>
          <a:ln>
            <a:noFill/>
          </a:ln>
        </p:spPr>
      </p:pic>
    </p:spTree>
    <p:extLst>
      <p:ext uri="{BB962C8B-B14F-4D97-AF65-F5344CB8AC3E}">
        <p14:creationId xmlns:p14="http://schemas.microsoft.com/office/powerpoint/2010/main" val="3302721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P Timeline">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4" name="Google Shape;271;p24"/>
          <p:cNvCxnSpPr/>
          <p:nvPr userDrawn="1"/>
        </p:nvCxnSpPr>
        <p:spPr>
          <a:xfrm rot="10800000">
            <a:off x="6019675" y="0"/>
            <a:ext cx="12000" cy="5012400"/>
          </a:xfrm>
          <a:prstGeom prst="straightConnector1">
            <a:avLst/>
          </a:prstGeom>
          <a:noFill/>
          <a:ln w="19050" cap="flat" cmpd="sng">
            <a:solidFill>
              <a:srgbClr val="999999"/>
            </a:solidFill>
            <a:prstDash val="solid"/>
            <a:round/>
            <a:headEnd type="none" w="med" len="med"/>
            <a:tailEnd type="none" w="med" len="med"/>
          </a:ln>
        </p:spPr>
      </p:cxnSp>
      <p:sp>
        <p:nvSpPr>
          <p:cNvPr id="5" name="Google Shape;272;p24"/>
          <p:cNvSpPr/>
          <p:nvPr userDrawn="1"/>
        </p:nvSpPr>
        <p:spPr>
          <a:xfrm>
            <a:off x="0" y="3722725"/>
            <a:ext cx="9144000" cy="14208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3;p24"/>
          <p:cNvSpPr txBox="1"/>
          <p:nvPr userDrawn="1"/>
        </p:nvSpPr>
        <p:spPr>
          <a:xfrm>
            <a:off x="102425" y="3950100"/>
            <a:ext cx="6322500" cy="11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Verdana"/>
                <a:ea typeface="Verdana"/>
                <a:cs typeface="Verdana"/>
                <a:sym typeface="Verdana"/>
              </a:rPr>
              <a:t>Passerelles numériques</a:t>
            </a:r>
            <a:endParaRPr sz="2400">
              <a:solidFill>
                <a:schemeClr val="lt1"/>
              </a:solidFill>
              <a:latin typeface="Verdana"/>
              <a:ea typeface="Verdana"/>
              <a:cs typeface="Verdana"/>
              <a:sym typeface="Verdana"/>
            </a:endParaRPr>
          </a:p>
          <a:p>
            <a:pPr marL="0" lvl="0" indent="0" algn="l" rtl="0">
              <a:spcBef>
                <a:spcPts val="0"/>
              </a:spcBef>
              <a:spcAft>
                <a:spcPts val="0"/>
              </a:spcAft>
              <a:buNone/>
            </a:pPr>
            <a:r>
              <a:rPr lang="en" sz="2400" b="1">
                <a:solidFill>
                  <a:schemeClr val="lt1"/>
                </a:solidFill>
                <a:latin typeface="Verdana"/>
                <a:ea typeface="Verdana"/>
                <a:cs typeface="Verdana"/>
                <a:sym typeface="Verdana"/>
              </a:rPr>
              <a:t>Philippines</a:t>
            </a:r>
            <a:endParaRPr sz="2400" b="1">
              <a:solidFill>
                <a:schemeClr val="lt1"/>
              </a:solidFill>
              <a:latin typeface="Verdana"/>
              <a:ea typeface="Verdana"/>
              <a:cs typeface="Verdana"/>
              <a:sym typeface="Verdana"/>
            </a:endParaRPr>
          </a:p>
        </p:txBody>
      </p:sp>
      <p:grpSp>
        <p:nvGrpSpPr>
          <p:cNvPr id="7" name="Google Shape;275;p24"/>
          <p:cNvGrpSpPr/>
          <p:nvPr userDrawn="1"/>
        </p:nvGrpSpPr>
        <p:grpSpPr>
          <a:xfrm>
            <a:off x="5688583" y="226167"/>
            <a:ext cx="1082257" cy="587803"/>
            <a:chOff x="725450" y="1793250"/>
            <a:chExt cx="1198513" cy="678600"/>
          </a:xfrm>
        </p:grpSpPr>
        <p:sp>
          <p:nvSpPr>
            <p:cNvPr id="8" name="Google Shape;276;p24"/>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9" name="Google Shape;277;p24"/>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2009</a:t>
              </a:r>
              <a:endParaRPr sz="1100" b="1">
                <a:solidFill>
                  <a:srgbClr val="FFFFFF"/>
                </a:solidFill>
                <a:latin typeface="Verdana"/>
                <a:ea typeface="Verdana"/>
                <a:cs typeface="Verdana"/>
                <a:sym typeface="Verdana"/>
              </a:endParaRPr>
            </a:p>
          </p:txBody>
        </p:sp>
      </p:grpSp>
      <p:grpSp>
        <p:nvGrpSpPr>
          <p:cNvPr id="10" name="Google Shape;278;p24"/>
          <p:cNvGrpSpPr/>
          <p:nvPr userDrawn="1"/>
        </p:nvGrpSpPr>
        <p:grpSpPr>
          <a:xfrm>
            <a:off x="5688583" y="925471"/>
            <a:ext cx="1082257" cy="587803"/>
            <a:chOff x="725450" y="1793250"/>
            <a:chExt cx="1198513" cy="678600"/>
          </a:xfrm>
        </p:grpSpPr>
        <p:sp>
          <p:nvSpPr>
            <p:cNvPr id="11" name="Google Shape;279;p24"/>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2" name="Google Shape;280;p24"/>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2012</a:t>
              </a:r>
              <a:endParaRPr sz="1100" b="1">
                <a:solidFill>
                  <a:srgbClr val="FFFFFF"/>
                </a:solidFill>
                <a:latin typeface="Verdana"/>
                <a:ea typeface="Verdana"/>
                <a:cs typeface="Verdana"/>
                <a:sym typeface="Verdana"/>
              </a:endParaRPr>
            </a:p>
          </p:txBody>
        </p:sp>
      </p:grpSp>
      <p:grpSp>
        <p:nvGrpSpPr>
          <p:cNvPr id="13" name="Google Shape;281;p24"/>
          <p:cNvGrpSpPr/>
          <p:nvPr userDrawn="1"/>
        </p:nvGrpSpPr>
        <p:grpSpPr>
          <a:xfrm>
            <a:off x="5688583" y="1624763"/>
            <a:ext cx="1082257" cy="587803"/>
            <a:chOff x="725450" y="1793250"/>
            <a:chExt cx="1198513" cy="678600"/>
          </a:xfrm>
        </p:grpSpPr>
        <p:sp>
          <p:nvSpPr>
            <p:cNvPr id="14" name="Google Shape;282;p24"/>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5" name="Google Shape;283;p24"/>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2013</a:t>
              </a:r>
              <a:endParaRPr sz="1100" b="1">
                <a:solidFill>
                  <a:srgbClr val="FFFFFF"/>
                </a:solidFill>
                <a:latin typeface="Verdana"/>
                <a:ea typeface="Verdana"/>
                <a:cs typeface="Verdana"/>
                <a:sym typeface="Verdana"/>
              </a:endParaRPr>
            </a:p>
          </p:txBody>
        </p:sp>
      </p:grpSp>
      <p:grpSp>
        <p:nvGrpSpPr>
          <p:cNvPr id="16" name="Google Shape;284;p24"/>
          <p:cNvGrpSpPr/>
          <p:nvPr userDrawn="1"/>
        </p:nvGrpSpPr>
        <p:grpSpPr>
          <a:xfrm>
            <a:off x="5688583" y="2324077"/>
            <a:ext cx="1082257" cy="587803"/>
            <a:chOff x="725450" y="1793250"/>
            <a:chExt cx="1198513" cy="678600"/>
          </a:xfrm>
        </p:grpSpPr>
        <p:sp>
          <p:nvSpPr>
            <p:cNvPr id="17" name="Google Shape;285;p24"/>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8" name="Google Shape;286;p24"/>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2014</a:t>
              </a:r>
              <a:endParaRPr sz="1100" b="1">
                <a:solidFill>
                  <a:srgbClr val="FFFFFF"/>
                </a:solidFill>
                <a:latin typeface="Verdana"/>
                <a:ea typeface="Verdana"/>
                <a:cs typeface="Verdana"/>
                <a:sym typeface="Verdana"/>
              </a:endParaRPr>
            </a:p>
          </p:txBody>
        </p:sp>
      </p:grpSp>
      <p:grpSp>
        <p:nvGrpSpPr>
          <p:cNvPr id="19" name="Google Shape;287;p24"/>
          <p:cNvGrpSpPr/>
          <p:nvPr userDrawn="1"/>
        </p:nvGrpSpPr>
        <p:grpSpPr>
          <a:xfrm>
            <a:off x="5688597" y="3023397"/>
            <a:ext cx="1082257" cy="587803"/>
            <a:chOff x="725450" y="1793250"/>
            <a:chExt cx="1198513" cy="678600"/>
          </a:xfrm>
        </p:grpSpPr>
        <p:sp>
          <p:nvSpPr>
            <p:cNvPr id="20" name="Google Shape;288;p24"/>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1" name="Google Shape;289;p24"/>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2015</a:t>
              </a:r>
              <a:endParaRPr sz="1100" b="1">
                <a:solidFill>
                  <a:srgbClr val="FFFFFF"/>
                </a:solidFill>
                <a:latin typeface="Verdana"/>
                <a:ea typeface="Verdana"/>
                <a:cs typeface="Verdana"/>
                <a:sym typeface="Verdana"/>
              </a:endParaRPr>
            </a:p>
          </p:txBody>
        </p:sp>
      </p:grpSp>
      <p:sp>
        <p:nvSpPr>
          <p:cNvPr id="22" name="Google Shape;290;p24"/>
          <p:cNvSpPr txBox="1"/>
          <p:nvPr userDrawn="1"/>
        </p:nvSpPr>
        <p:spPr>
          <a:xfrm>
            <a:off x="6320800" y="1003525"/>
            <a:ext cx="2418300"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1st graduation</a:t>
            </a:r>
            <a:r>
              <a:rPr lang="en" sz="1050" dirty="0">
                <a:solidFill>
                  <a:schemeClr val="tx1"/>
                </a:solidFill>
                <a:highlight>
                  <a:srgbClr val="FFFFFF"/>
                </a:highlight>
                <a:latin typeface="Verdana"/>
                <a:ea typeface="Verdana"/>
                <a:cs typeface="Verdana"/>
                <a:sym typeface="Verdana"/>
              </a:rPr>
              <a:t> of 24 students</a:t>
            </a:r>
            <a:endParaRPr sz="1100" dirty="0">
              <a:solidFill>
                <a:schemeClr val="tx1"/>
              </a:solidFill>
              <a:latin typeface="Verdana"/>
              <a:ea typeface="Verdana"/>
              <a:cs typeface="Verdana"/>
              <a:sym typeface="Verdana"/>
            </a:endParaRPr>
          </a:p>
        </p:txBody>
      </p:sp>
      <p:sp>
        <p:nvSpPr>
          <p:cNvPr id="23" name="Google Shape;291;p24"/>
          <p:cNvSpPr txBox="1"/>
          <p:nvPr userDrawn="1"/>
        </p:nvSpPr>
        <p:spPr>
          <a:xfrm>
            <a:off x="6319780" y="1605719"/>
            <a:ext cx="26919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US" sz="1050" dirty="0">
                <a:solidFill>
                  <a:schemeClr val="tx1"/>
                </a:solidFill>
                <a:highlight>
                  <a:srgbClr val="FFFFFF"/>
                </a:highlight>
                <a:latin typeface="Verdana"/>
                <a:ea typeface="Verdana"/>
                <a:cs typeface="Verdana"/>
                <a:sym typeface="Verdana"/>
              </a:rPr>
              <a:t>For the 1st time, a total of </a:t>
            </a:r>
            <a:r>
              <a:rPr lang="en-US" sz="1050" b="1" dirty="0">
                <a:solidFill>
                  <a:schemeClr val="tx1"/>
                </a:solidFill>
                <a:highlight>
                  <a:srgbClr val="FFFFFF"/>
                </a:highlight>
                <a:latin typeface="Verdana"/>
                <a:ea typeface="Verdana"/>
                <a:cs typeface="Verdana"/>
                <a:sym typeface="Verdana"/>
              </a:rPr>
              <a:t>90 students join our program</a:t>
            </a:r>
            <a:endParaRPr sz="1100" b="1" dirty="0">
              <a:solidFill>
                <a:schemeClr val="tx1"/>
              </a:solidFill>
              <a:latin typeface="Verdana"/>
              <a:ea typeface="Verdana"/>
              <a:cs typeface="Verdana"/>
              <a:sym typeface="Verdana"/>
            </a:endParaRPr>
          </a:p>
        </p:txBody>
      </p:sp>
      <p:sp>
        <p:nvSpPr>
          <p:cNvPr id="24" name="Google Shape;292;p24"/>
          <p:cNvSpPr txBox="1"/>
          <p:nvPr userDrawn="1"/>
        </p:nvSpPr>
        <p:spPr>
          <a:xfrm>
            <a:off x="6330503" y="2324128"/>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chemeClr val="tx1"/>
                </a:solidFill>
                <a:highlight>
                  <a:srgbClr val="FFFFFF"/>
                </a:highlight>
                <a:latin typeface="Verdana"/>
                <a:ea typeface="Verdana"/>
                <a:cs typeface="Verdana"/>
                <a:sym typeface="Verdana"/>
              </a:rPr>
              <a:t>PNP celebrates its </a:t>
            </a:r>
            <a:r>
              <a:rPr lang="en" sz="1050" b="1" dirty="0">
                <a:solidFill>
                  <a:schemeClr val="tx1"/>
                </a:solidFill>
                <a:highlight>
                  <a:srgbClr val="FFFFFF"/>
                </a:highlight>
                <a:latin typeface="Verdana"/>
                <a:ea typeface="Verdana"/>
                <a:cs typeface="Verdana"/>
                <a:sym typeface="Verdana"/>
              </a:rPr>
              <a:t>5-year anniversary</a:t>
            </a:r>
            <a:endParaRPr sz="1050" b="1" dirty="0">
              <a:solidFill>
                <a:schemeClr val="tx1"/>
              </a:solidFill>
              <a:latin typeface="Verdana"/>
              <a:ea typeface="Verdana"/>
              <a:cs typeface="Verdana"/>
              <a:sym typeface="Verdana"/>
            </a:endParaRPr>
          </a:p>
        </p:txBody>
      </p:sp>
      <p:sp>
        <p:nvSpPr>
          <p:cNvPr id="25" name="Google Shape;293;p24"/>
          <p:cNvSpPr txBox="1"/>
          <p:nvPr userDrawn="1"/>
        </p:nvSpPr>
        <p:spPr>
          <a:xfrm>
            <a:off x="6319780" y="2993307"/>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chemeClr val="tx1"/>
                </a:solidFill>
                <a:highlight>
                  <a:srgbClr val="FFFFFF"/>
                </a:highlight>
                <a:latin typeface="Verdana"/>
                <a:ea typeface="Verdana"/>
                <a:cs typeface="Verdana"/>
                <a:sym typeface="Verdana"/>
              </a:rPr>
              <a:t>Launch of an </a:t>
            </a:r>
            <a:r>
              <a:rPr lang="en" sz="1050" b="1" dirty="0">
                <a:solidFill>
                  <a:schemeClr val="tx1"/>
                </a:solidFill>
                <a:highlight>
                  <a:srgbClr val="FFFFFF"/>
                </a:highlight>
                <a:latin typeface="Verdana"/>
                <a:ea typeface="Verdana"/>
                <a:cs typeface="Verdana"/>
                <a:sym typeface="Verdana"/>
              </a:rPr>
              <a:t>innovative new program </a:t>
            </a:r>
            <a:r>
              <a:rPr lang="en" sz="1050" dirty="0">
                <a:solidFill>
                  <a:schemeClr val="tx1"/>
                </a:solidFill>
                <a:highlight>
                  <a:srgbClr val="FFFFFF"/>
                </a:highlight>
                <a:latin typeface="Verdana"/>
                <a:ea typeface="Verdana"/>
                <a:cs typeface="Verdana"/>
                <a:sym typeface="Verdana"/>
              </a:rPr>
              <a:t>with a pilot class (47 students)</a:t>
            </a:r>
            <a:endParaRPr sz="1050" b="1" dirty="0">
              <a:solidFill>
                <a:schemeClr val="tx1"/>
              </a:solidFill>
              <a:latin typeface="Verdana"/>
              <a:ea typeface="Verdana"/>
              <a:cs typeface="Verdana"/>
              <a:sym typeface="Verdana"/>
            </a:endParaRPr>
          </a:p>
        </p:txBody>
      </p:sp>
      <p:pic>
        <p:nvPicPr>
          <p:cNvPr id="26" name="Google Shape;294;p24"/>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17761" y="-12053"/>
            <a:ext cx="5349999" cy="3784183"/>
          </a:xfrm>
          <a:prstGeom prst="rect">
            <a:avLst/>
          </a:prstGeom>
          <a:noFill/>
          <a:ln>
            <a:noFill/>
          </a:ln>
        </p:spPr>
      </p:pic>
      <p:sp>
        <p:nvSpPr>
          <p:cNvPr id="27" name="Google Shape;274;p24"/>
          <p:cNvSpPr txBox="1"/>
          <p:nvPr userDrawn="1"/>
        </p:nvSpPr>
        <p:spPr>
          <a:xfrm>
            <a:off x="6319780" y="285116"/>
            <a:ext cx="2182800"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Launch </a:t>
            </a:r>
            <a:r>
              <a:rPr lang="en" sz="1050" dirty="0">
                <a:solidFill>
                  <a:schemeClr val="tx1"/>
                </a:solidFill>
                <a:highlight>
                  <a:srgbClr val="FFFFFF"/>
                </a:highlight>
                <a:latin typeface="Verdana"/>
                <a:ea typeface="Verdana"/>
                <a:cs typeface="Verdana"/>
                <a:sym typeface="Verdana"/>
              </a:rPr>
              <a:t>of PN’s 2nd program in Cebu with 24 students</a:t>
            </a:r>
            <a:endParaRPr sz="1100" dirty="0">
              <a:solidFill>
                <a:schemeClr val="tx1"/>
              </a:solidFill>
              <a:latin typeface="Verdana"/>
              <a:ea typeface="Verdana"/>
              <a:cs typeface="Verdana"/>
              <a:sym typeface="Verdana"/>
            </a:endParaRPr>
          </a:p>
        </p:txBody>
      </p:sp>
      <p:sp>
        <p:nvSpPr>
          <p:cNvPr id="30" name="Google Shape;227;p22"/>
          <p:cNvSpPr/>
          <p:nvPr userDrawn="1"/>
        </p:nvSpPr>
        <p:spPr>
          <a:xfrm rot="20713479" flipV="1">
            <a:off x="3436001" y="1627827"/>
            <a:ext cx="914230" cy="570659"/>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med" len="med"/>
            <a:tailEnd type="none" w="med" len="med"/>
          </a:ln>
        </p:spPr>
      </p:sp>
      <p:sp>
        <p:nvSpPr>
          <p:cNvPr id="31" name="Google Shape;264;p23"/>
          <p:cNvSpPr txBox="1"/>
          <p:nvPr userDrawn="1"/>
        </p:nvSpPr>
        <p:spPr>
          <a:xfrm>
            <a:off x="2993887" y="1215200"/>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rgbClr val="FF9933"/>
                </a:solidFill>
                <a:latin typeface="Verdana"/>
                <a:ea typeface="Verdana"/>
                <a:cs typeface="Verdana"/>
                <a:sym typeface="Verdana"/>
              </a:rPr>
              <a:t>Cebu</a:t>
            </a:r>
            <a:endParaRPr sz="1050" b="1" dirty="0">
              <a:solidFill>
                <a:srgbClr val="FF9933"/>
              </a:solidFill>
              <a:latin typeface="Verdana"/>
              <a:ea typeface="Verdana"/>
              <a:cs typeface="Verdana"/>
              <a:sym typeface="Verdana"/>
            </a:endParaRPr>
          </a:p>
        </p:txBody>
      </p:sp>
    </p:spTree>
    <p:extLst>
      <p:ext uri="{BB962C8B-B14F-4D97-AF65-F5344CB8AC3E}">
        <p14:creationId xmlns:p14="http://schemas.microsoft.com/office/powerpoint/2010/main" val="1054143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V Timeline">
    <p:spTree>
      <p:nvGrpSpPr>
        <p:cNvPr id="1" name=""/>
        <p:cNvGrpSpPr/>
        <p:nvPr/>
      </p:nvGrpSpPr>
      <p:grpSpPr>
        <a:xfrm>
          <a:off x="0" y="0"/>
          <a:ext cx="0" cy="0"/>
          <a:chOff x="0" y="0"/>
          <a:chExt cx="0" cy="0"/>
        </a:xfrm>
      </p:grpSpPr>
      <p:cxnSp>
        <p:nvCxnSpPr>
          <p:cNvPr id="36" name="Google Shape;299;p25"/>
          <p:cNvCxnSpPr/>
          <p:nvPr userDrawn="1"/>
        </p:nvCxnSpPr>
        <p:spPr>
          <a:xfrm rot="10800000">
            <a:off x="6012474" y="0"/>
            <a:ext cx="12000" cy="5012400"/>
          </a:xfrm>
          <a:prstGeom prst="straightConnector1">
            <a:avLst/>
          </a:prstGeom>
          <a:noFill/>
          <a:ln w="19050" cap="flat" cmpd="sng">
            <a:solidFill>
              <a:srgbClr val="999999"/>
            </a:solidFill>
            <a:prstDash val="solid"/>
            <a:round/>
            <a:headEnd type="none" w="med" len="med"/>
            <a:tailEnd type="none" w="med" len="med"/>
          </a:ln>
        </p:spPr>
      </p:cxn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Google Shape;300;p25"/>
          <p:cNvSpPr/>
          <p:nvPr userDrawn="1"/>
        </p:nvSpPr>
        <p:spPr>
          <a:xfrm>
            <a:off x="0" y="3733450"/>
            <a:ext cx="9144000" cy="14100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1;p25"/>
          <p:cNvSpPr txBox="1"/>
          <p:nvPr userDrawn="1"/>
        </p:nvSpPr>
        <p:spPr>
          <a:xfrm>
            <a:off x="102425" y="3950100"/>
            <a:ext cx="6322500" cy="11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Verdana"/>
                <a:ea typeface="Verdana"/>
                <a:cs typeface="Verdana"/>
                <a:sym typeface="Verdana"/>
              </a:rPr>
              <a:t>Passerelles numériques</a:t>
            </a:r>
            <a:endParaRPr sz="2400">
              <a:solidFill>
                <a:schemeClr val="lt1"/>
              </a:solidFill>
              <a:latin typeface="Verdana"/>
              <a:ea typeface="Verdana"/>
              <a:cs typeface="Verdana"/>
              <a:sym typeface="Verdana"/>
            </a:endParaRPr>
          </a:p>
          <a:p>
            <a:pPr marL="0" lvl="0" indent="0" algn="l" rtl="0">
              <a:spcBef>
                <a:spcPts val="0"/>
              </a:spcBef>
              <a:spcAft>
                <a:spcPts val="0"/>
              </a:spcAft>
              <a:buNone/>
            </a:pPr>
            <a:r>
              <a:rPr lang="en" sz="2400" b="1">
                <a:solidFill>
                  <a:schemeClr val="lt1"/>
                </a:solidFill>
                <a:latin typeface="Verdana"/>
                <a:ea typeface="Verdana"/>
                <a:cs typeface="Verdana"/>
                <a:sym typeface="Verdana"/>
              </a:rPr>
              <a:t>Vietnam</a:t>
            </a:r>
            <a:endParaRPr sz="2400" b="1">
              <a:solidFill>
                <a:schemeClr val="lt1"/>
              </a:solidFill>
              <a:latin typeface="Verdana"/>
              <a:ea typeface="Verdana"/>
              <a:cs typeface="Verdana"/>
              <a:sym typeface="Verdana"/>
            </a:endParaRPr>
          </a:p>
        </p:txBody>
      </p:sp>
      <p:sp>
        <p:nvSpPr>
          <p:cNvPr id="6" name="Google Shape;302;p25"/>
          <p:cNvSpPr txBox="1"/>
          <p:nvPr userDrawn="1"/>
        </p:nvSpPr>
        <p:spPr>
          <a:xfrm>
            <a:off x="6320800" y="304225"/>
            <a:ext cx="2182800"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Launch</a:t>
            </a:r>
            <a:r>
              <a:rPr lang="en" sz="1050" dirty="0">
                <a:solidFill>
                  <a:schemeClr val="tx1"/>
                </a:solidFill>
                <a:highlight>
                  <a:srgbClr val="FFFFFF"/>
                </a:highlight>
                <a:latin typeface="Verdana"/>
                <a:ea typeface="Verdana"/>
                <a:cs typeface="Verdana"/>
                <a:sym typeface="Verdana"/>
              </a:rPr>
              <a:t> of PN’s 3rd program in Danang with 30 students</a:t>
            </a:r>
            <a:endParaRPr sz="1100" dirty="0">
              <a:solidFill>
                <a:schemeClr val="tx1"/>
              </a:solidFill>
              <a:latin typeface="Verdana"/>
              <a:ea typeface="Verdana"/>
              <a:cs typeface="Verdana"/>
              <a:sym typeface="Verdana"/>
            </a:endParaRPr>
          </a:p>
        </p:txBody>
      </p:sp>
      <p:cxnSp>
        <p:nvCxnSpPr>
          <p:cNvPr id="7" name="Google Shape;303;p25"/>
          <p:cNvCxnSpPr/>
          <p:nvPr userDrawn="1"/>
        </p:nvCxnSpPr>
        <p:spPr>
          <a:xfrm rot="10800000">
            <a:off x="6024475" y="4036300"/>
            <a:ext cx="0" cy="1158300"/>
          </a:xfrm>
          <a:prstGeom prst="straightConnector1">
            <a:avLst/>
          </a:prstGeom>
          <a:noFill/>
          <a:ln w="19050" cap="flat" cmpd="sng">
            <a:solidFill>
              <a:srgbClr val="FFFFFF"/>
            </a:solidFill>
            <a:prstDash val="solid"/>
            <a:round/>
            <a:headEnd type="none" w="med" len="med"/>
            <a:tailEnd type="none" w="med" len="med"/>
          </a:ln>
        </p:spPr>
      </p:cxnSp>
      <p:grpSp>
        <p:nvGrpSpPr>
          <p:cNvPr id="8" name="Google Shape;304;p25"/>
          <p:cNvGrpSpPr/>
          <p:nvPr userDrawn="1"/>
        </p:nvGrpSpPr>
        <p:grpSpPr>
          <a:xfrm>
            <a:off x="5688583" y="226167"/>
            <a:ext cx="1082257" cy="587803"/>
            <a:chOff x="725450" y="1793250"/>
            <a:chExt cx="1198513" cy="678600"/>
          </a:xfrm>
        </p:grpSpPr>
        <p:sp>
          <p:nvSpPr>
            <p:cNvPr id="9" name="Google Shape;305;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0" name="Google Shape;306;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2010</a:t>
              </a:r>
              <a:endParaRPr sz="1100" b="1">
                <a:solidFill>
                  <a:srgbClr val="FFFFFF"/>
                </a:solidFill>
                <a:latin typeface="Verdana"/>
                <a:ea typeface="Verdana"/>
                <a:cs typeface="Verdana"/>
                <a:sym typeface="Verdana"/>
              </a:endParaRPr>
            </a:p>
          </p:txBody>
        </p:sp>
      </p:grpSp>
      <p:grpSp>
        <p:nvGrpSpPr>
          <p:cNvPr id="11" name="Google Shape;307;p25"/>
          <p:cNvGrpSpPr/>
          <p:nvPr userDrawn="1"/>
        </p:nvGrpSpPr>
        <p:grpSpPr>
          <a:xfrm>
            <a:off x="5688583" y="925471"/>
            <a:ext cx="1082257" cy="587803"/>
            <a:chOff x="725450" y="1793250"/>
            <a:chExt cx="1198513" cy="678600"/>
          </a:xfrm>
        </p:grpSpPr>
        <p:sp>
          <p:nvSpPr>
            <p:cNvPr id="12" name="Google Shape;308;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3" name="Google Shape;309;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2012</a:t>
              </a:r>
              <a:endParaRPr sz="1100" b="1">
                <a:solidFill>
                  <a:srgbClr val="FFFFFF"/>
                </a:solidFill>
                <a:latin typeface="Verdana"/>
                <a:ea typeface="Verdana"/>
                <a:cs typeface="Verdana"/>
                <a:sym typeface="Verdana"/>
              </a:endParaRPr>
            </a:p>
          </p:txBody>
        </p:sp>
      </p:grpSp>
      <p:grpSp>
        <p:nvGrpSpPr>
          <p:cNvPr id="14" name="Google Shape;310;p25"/>
          <p:cNvGrpSpPr/>
          <p:nvPr userDrawn="1"/>
        </p:nvGrpSpPr>
        <p:grpSpPr>
          <a:xfrm>
            <a:off x="5688583" y="1624763"/>
            <a:ext cx="1082257" cy="587803"/>
            <a:chOff x="725450" y="1793250"/>
            <a:chExt cx="1198513" cy="678600"/>
          </a:xfrm>
        </p:grpSpPr>
        <p:sp>
          <p:nvSpPr>
            <p:cNvPr id="15" name="Google Shape;311;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6" name="Google Shape;312;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2013</a:t>
              </a:r>
              <a:endParaRPr sz="1100" b="1">
                <a:solidFill>
                  <a:srgbClr val="FFFFFF"/>
                </a:solidFill>
                <a:latin typeface="Verdana"/>
                <a:ea typeface="Verdana"/>
                <a:cs typeface="Verdana"/>
                <a:sym typeface="Verdana"/>
              </a:endParaRPr>
            </a:p>
          </p:txBody>
        </p:sp>
      </p:grpSp>
      <p:grpSp>
        <p:nvGrpSpPr>
          <p:cNvPr id="17" name="Google Shape;313;p25"/>
          <p:cNvGrpSpPr/>
          <p:nvPr userDrawn="1"/>
        </p:nvGrpSpPr>
        <p:grpSpPr>
          <a:xfrm>
            <a:off x="5688583" y="2324077"/>
            <a:ext cx="1082257" cy="587803"/>
            <a:chOff x="725450" y="1793250"/>
            <a:chExt cx="1198513" cy="678600"/>
          </a:xfrm>
        </p:grpSpPr>
        <p:sp>
          <p:nvSpPr>
            <p:cNvPr id="18" name="Google Shape;314;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19" name="Google Shape;315;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2014</a:t>
              </a:r>
              <a:endParaRPr sz="1100" b="1">
                <a:solidFill>
                  <a:srgbClr val="FFFFFF"/>
                </a:solidFill>
                <a:latin typeface="Verdana"/>
                <a:ea typeface="Verdana"/>
                <a:cs typeface="Verdana"/>
                <a:sym typeface="Verdana"/>
              </a:endParaRPr>
            </a:p>
          </p:txBody>
        </p:sp>
      </p:grpSp>
      <p:grpSp>
        <p:nvGrpSpPr>
          <p:cNvPr id="20" name="Google Shape;316;p25"/>
          <p:cNvGrpSpPr/>
          <p:nvPr userDrawn="1"/>
        </p:nvGrpSpPr>
        <p:grpSpPr>
          <a:xfrm>
            <a:off x="5688597" y="3023397"/>
            <a:ext cx="1082257" cy="587803"/>
            <a:chOff x="725450" y="1793250"/>
            <a:chExt cx="1198513" cy="678600"/>
          </a:xfrm>
        </p:grpSpPr>
        <p:sp>
          <p:nvSpPr>
            <p:cNvPr id="21" name="Google Shape;317;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2" name="Google Shape;318;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2015</a:t>
              </a:r>
              <a:endParaRPr sz="1100" b="1">
                <a:solidFill>
                  <a:srgbClr val="FFFFFF"/>
                </a:solidFill>
                <a:latin typeface="Verdana"/>
                <a:ea typeface="Verdana"/>
                <a:cs typeface="Verdana"/>
                <a:sym typeface="Verdana"/>
              </a:endParaRPr>
            </a:p>
          </p:txBody>
        </p:sp>
      </p:grpSp>
      <p:grpSp>
        <p:nvGrpSpPr>
          <p:cNvPr id="23" name="Google Shape;319;p25"/>
          <p:cNvGrpSpPr/>
          <p:nvPr userDrawn="1"/>
        </p:nvGrpSpPr>
        <p:grpSpPr>
          <a:xfrm>
            <a:off x="5688597" y="3722700"/>
            <a:ext cx="1082257" cy="587803"/>
            <a:chOff x="725450" y="1793250"/>
            <a:chExt cx="1198513" cy="678600"/>
          </a:xfrm>
        </p:grpSpPr>
        <p:sp>
          <p:nvSpPr>
            <p:cNvPr id="24" name="Google Shape;320;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5" name="Google Shape;321;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2016</a:t>
              </a:r>
              <a:endParaRPr sz="1100" b="1">
                <a:solidFill>
                  <a:srgbClr val="FFFFFF"/>
                </a:solidFill>
                <a:latin typeface="Verdana"/>
                <a:ea typeface="Verdana"/>
                <a:cs typeface="Verdana"/>
                <a:sym typeface="Verdana"/>
              </a:endParaRPr>
            </a:p>
          </p:txBody>
        </p:sp>
      </p:grpSp>
      <p:grpSp>
        <p:nvGrpSpPr>
          <p:cNvPr id="26" name="Google Shape;322;p25"/>
          <p:cNvGrpSpPr/>
          <p:nvPr userDrawn="1"/>
        </p:nvGrpSpPr>
        <p:grpSpPr>
          <a:xfrm>
            <a:off x="5688597" y="4421992"/>
            <a:ext cx="1082257" cy="587803"/>
            <a:chOff x="725450" y="1793250"/>
            <a:chExt cx="1198513" cy="678600"/>
          </a:xfrm>
        </p:grpSpPr>
        <p:sp>
          <p:nvSpPr>
            <p:cNvPr id="27" name="Google Shape;323;p25"/>
            <p:cNvSpPr/>
            <p:nvPr/>
          </p:nvSpPr>
          <p:spPr>
            <a:xfrm>
              <a:off x="725450" y="1793250"/>
              <a:ext cx="699000" cy="678600"/>
            </a:xfrm>
            <a:prstGeom prst="ellipse">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FFFFF"/>
                </a:solidFill>
              </a:endParaRPr>
            </a:p>
          </p:txBody>
        </p:sp>
        <p:sp>
          <p:nvSpPr>
            <p:cNvPr id="28" name="Google Shape;324;p25"/>
            <p:cNvSpPr txBox="1"/>
            <p:nvPr/>
          </p:nvSpPr>
          <p:spPr>
            <a:xfrm>
              <a:off x="761163" y="1916700"/>
              <a:ext cx="1162800" cy="43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FFFFFF"/>
                  </a:solidFill>
                  <a:latin typeface="Verdana"/>
                  <a:ea typeface="Verdana"/>
                  <a:cs typeface="Verdana"/>
                  <a:sym typeface="Verdana"/>
                </a:rPr>
                <a:t>2017</a:t>
              </a:r>
              <a:endParaRPr sz="1100" b="1">
                <a:solidFill>
                  <a:srgbClr val="FFFFFF"/>
                </a:solidFill>
                <a:latin typeface="Verdana"/>
                <a:ea typeface="Verdana"/>
                <a:cs typeface="Verdana"/>
                <a:sym typeface="Verdana"/>
              </a:endParaRPr>
            </a:p>
          </p:txBody>
        </p:sp>
      </p:grpSp>
      <p:sp>
        <p:nvSpPr>
          <p:cNvPr id="29" name="Google Shape;325;p25"/>
          <p:cNvSpPr txBox="1"/>
          <p:nvPr userDrawn="1"/>
        </p:nvSpPr>
        <p:spPr>
          <a:xfrm>
            <a:off x="6320800" y="1003525"/>
            <a:ext cx="2182800" cy="431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1st graduation</a:t>
            </a:r>
            <a:r>
              <a:rPr lang="en" sz="1050" dirty="0">
                <a:solidFill>
                  <a:schemeClr val="tx1"/>
                </a:solidFill>
                <a:highlight>
                  <a:srgbClr val="FFFFFF"/>
                </a:highlight>
                <a:latin typeface="Verdana"/>
                <a:ea typeface="Verdana"/>
                <a:cs typeface="Verdana"/>
                <a:sym typeface="Verdana"/>
              </a:rPr>
              <a:t> of 27 students</a:t>
            </a:r>
            <a:endParaRPr sz="1100" dirty="0">
              <a:solidFill>
                <a:schemeClr val="tx1"/>
              </a:solidFill>
              <a:latin typeface="Verdana"/>
              <a:ea typeface="Verdana"/>
              <a:cs typeface="Verdana"/>
              <a:sym typeface="Verdana"/>
            </a:endParaRPr>
          </a:p>
        </p:txBody>
      </p:sp>
      <p:sp>
        <p:nvSpPr>
          <p:cNvPr id="30" name="Google Shape;326;p25"/>
          <p:cNvSpPr txBox="1"/>
          <p:nvPr userDrawn="1"/>
        </p:nvSpPr>
        <p:spPr>
          <a:xfrm>
            <a:off x="6310141" y="1616410"/>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chemeClr val="tx1"/>
                </a:solidFill>
                <a:highlight>
                  <a:srgbClr val="FFFFFF"/>
                </a:highlight>
                <a:latin typeface="Verdana"/>
                <a:ea typeface="Verdana"/>
                <a:cs typeface="Verdana"/>
                <a:sym typeface="Verdana"/>
              </a:rPr>
              <a:t>Decision to propose 2 majors</a:t>
            </a:r>
            <a:r>
              <a:rPr lang="en" sz="1050" dirty="0">
                <a:solidFill>
                  <a:schemeClr val="tx1"/>
                </a:solidFill>
                <a:highlight>
                  <a:srgbClr val="FFFFFF"/>
                </a:highlight>
                <a:latin typeface="Verdana"/>
                <a:ea typeface="Verdana"/>
                <a:cs typeface="Verdana"/>
                <a:sym typeface="Verdana"/>
              </a:rPr>
              <a:t>: DeV and WeB. WeB replaces SNA</a:t>
            </a:r>
            <a:endParaRPr sz="1100" dirty="0">
              <a:solidFill>
                <a:schemeClr val="tx1"/>
              </a:solidFill>
              <a:latin typeface="Verdana"/>
              <a:ea typeface="Verdana"/>
              <a:cs typeface="Verdana"/>
              <a:sym typeface="Verdana"/>
            </a:endParaRPr>
          </a:p>
        </p:txBody>
      </p:sp>
      <p:sp>
        <p:nvSpPr>
          <p:cNvPr id="31" name="Google Shape;327;p25"/>
          <p:cNvSpPr txBox="1"/>
          <p:nvPr userDrawn="1"/>
        </p:nvSpPr>
        <p:spPr>
          <a:xfrm>
            <a:off x="6316387" y="2306181"/>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chemeClr val="tx1"/>
                </a:solidFill>
                <a:highlight>
                  <a:srgbClr val="FFFFFF"/>
                </a:highlight>
                <a:latin typeface="Verdana"/>
                <a:ea typeface="Verdana"/>
                <a:cs typeface="Verdana"/>
                <a:sym typeface="Verdana"/>
              </a:rPr>
              <a:t>PNV is </a:t>
            </a:r>
            <a:r>
              <a:rPr lang="en" sz="1050" b="1" dirty="0">
                <a:solidFill>
                  <a:schemeClr val="tx1"/>
                </a:solidFill>
                <a:highlight>
                  <a:srgbClr val="FFFFFF"/>
                </a:highlight>
                <a:latin typeface="Verdana"/>
                <a:ea typeface="Verdana"/>
                <a:cs typeface="Verdana"/>
                <a:sym typeface="Verdana"/>
              </a:rPr>
              <a:t>operating completely independently</a:t>
            </a:r>
            <a:r>
              <a:rPr lang="en" sz="1050" dirty="0">
                <a:solidFill>
                  <a:schemeClr val="tx1"/>
                </a:solidFill>
                <a:highlight>
                  <a:srgbClr val="FFFFFF"/>
                </a:highlight>
                <a:latin typeface="Verdana"/>
                <a:ea typeface="Verdana"/>
                <a:cs typeface="Verdana"/>
                <a:sym typeface="Verdana"/>
              </a:rPr>
              <a:t> for all its activities</a:t>
            </a:r>
            <a:endParaRPr sz="1050" dirty="0">
              <a:solidFill>
                <a:schemeClr val="tx1"/>
              </a:solidFill>
              <a:latin typeface="Verdana"/>
              <a:ea typeface="Verdana"/>
              <a:cs typeface="Verdana"/>
              <a:sym typeface="Verdana"/>
            </a:endParaRPr>
          </a:p>
        </p:txBody>
      </p:sp>
      <p:sp>
        <p:nvSpPr>
          <p:cNvPr id="32" name="Google Shape;328;p25"/>
          <p:cNvSpPr txBox="1"/>
          <p:nvPr userDrawn="1"/>
        </p:nvSpPr>
        <p:spPr>
          <a:xfrm>
            <a:off x="6316101" y="3015084"/>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chemeClr val="tx1"/>
                </a:solidFill>
                <a:highlight>
                  <a:srgbClr val="FFFFFF"/>
                </a:highlight>
                <a:latin typeface="Verdana"/>
                <a:ea typeface="Verdana"/>
                <a:cs typeface="Verdana"/>
                <a:sym typeface="Verdana"/>
              </a:rPr>
              <a:t>PNV celebrates its </a:t>
            </a:r>
            <a:r>
              <a:rPr lang="en" sz="1050" b="1" dirty="0">
                <a:solidFill>
                  <a:schemeClr val="tx1"/>
                </a:solidFill>
                <a:highlight>
                  <a:srgbClr val="FFFFFF"/>
                </a:highlight>
                <a:latin typeface="Verdana"/>
                <a:ea typeface="Verdana"/>
                <a:cs typeface="Verdana"/>
                <a:sym typeface="Verdana"/>
              </a:rPr>
              <a:t>five years’ anniversary</a:t>
            </a:r>
            <a:endParaRPr sz="1050" b="1" dirty="0">
              <a:solidFill>
                <a:schemeClr val="tx1"/>
              </a:solidFill>
              <a:latin typeface="Verdana"/>
              <a:ea typeface="Verdana"/>
              <a:cs typeface="Verdana"/>
              <a:sym typeface="Verdana"/>
            </a:endParaRPr>
          </a:p>
        </p:txBody>
      </p:sp>
      <p:sp>
        <p:nvSpPr>
          <p:cNvPr id="33" name="Google Shape;329;p25"/>
          <p:cNvSpPr txBox="1"/>
          <p:nvPr userDrawn="1"/>
        </p:nvSpPr>
        <p:spPr>
          <a:xfrm>
            <a:off x="6329185" y="3703087"/>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dirty="0">
                <a:solidFill>
                  <a:srgbClr val="FFFFFF"/>
                </a:solidFill>
                <a:latin typeface="Verdana"/>
                <a:ea typeface="Verdana"/>
                <a:cs typeface="Verdana"/>
                <a:sym typeface="Verdana"/>
              </a:rPr>
              <a:t>Launch of the </a:t>
            </a:r>
            <a:r>
              <a:rPr lang="en" sz="1050" b="1" dirty="0">
                <a:solidFill>
                  <a:srgbClr val="FFFFFF"/>
                </a:solidFill>
                <a:latin typeface="Verdana"/>
                <a:ea typeface="Verdana"/>
                <a:cs typeface="Verdana"/>
                <a:sym typeface="Verdana"/>
              </a:rPr>
              <a:t>new training</a:t>
            </a:r>
            <a:r>
              <a:rPr lang="en" sz="1050" dirty="0">
                <a:solidFill>
                  <a:srgbClr val="FFFFFF"/>
                </a:solidFill>
                <a:latin typeface="Verdana"/>
                <a:ea typeface="Verdana"/>
                <a:cs typeface="Verdana"/>
                <a:sym typeface="Verdana"/>
              </a:rPr>
              <a:t> with the Danang College of Technology</a:t>
            </a:r>
            <a:endParaRPr sz="1050" dirty="0">
              <a:solidFill>
                <a:srgbClr val="FFFFFF"/>
              </a:solidFill>
              <a:latin typeface="Verdana"/>
              <a:ea typeface="Verdana"/>
              <a:cs typeface="Verdana"/>
              <a:sym typeface="Verdana"/>
            </a:endParaRPr>
          </a:p>
        </p:txBody>
      </p:sp>
      <p:sp>
        <p:nvSpPr>
          <p:cNvPr id="34" name="Google Shape;330;p25"/>
          <p:cNvSpPr txBox="1"/>
          <p:nvPr userDrawn="1"/>
        </p:nvSpPr>
        <p:spPr>
          <a:xfrm>
            <a:off x="6310141" y="4388654"/>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rgbClr val="FFFFFF"/>
                </a:solidFill>
                <a:latin typeface="Verdana"/>
                <a:ea typeface="Verdana"/>
                <a:cs typeface="Verdana"/>
                <a:sym typeface="Verdana"/>
              </a:rPr>
              <a:t>New partnership </a:t>
            </a:r>
            <a:r>
              <a:rPr lang="en" sz="1050" dirty="0">
                <a:solidFill>
                  <a:srgbClr val="FFFFFF"/>
                </a:solidFill>
                <a:latin typeface="Verdana"/>
                <a:ea typeface="Verdana"/>
                <a:cs typeface="Verdana"/>
                <a:sym typeface="Verdana"/>
              </a:rPr>
              <a:t>with Danang Vocational Training College</a:t>
            </a:r>
            <a:endParaRPr sz="1050" dirty="0">
              <a:solidFill>
                <a:srgbClr val="FFFFFF"/>
              </a:solidFill>
              <a:latin typeface="Verdana"/>
              <a:ea typeface="Verdana"/>
              <a:cs typeface="Verdana"/>
              <a:sym typeface="Verdana"/>
            </a:endParaRPr>
          </a:p>
        </p:txBody>
      </p:sp>
      <p:pic>
        <p:nvPicPr>
          <p:cNvPr id="35" name="Google Shape;331;p25"/>
          <p:cNvPicPr preferRelativeResize="0"/>
          <p:nvPr userDrawn="1"/>
        </p:nvPicPr>
        <p:blipFill>
          <a:blip r:embed="rId2">
            <a:extLst>
              <a:ext uri="{28A0092B-C50C-407E-A947-70E740481C1C}">
                <a14:useLocalDpi xmlns:a14="http://schemas.microsoft.com/office/drawing/2010/main" val="0"/>
              </a:ext>
            </a:extLst>
          </a:blip>
          <a:stretch>
            <a:fillRect/>
          </a:stretch>
        </p:blipFill>
        <p:spPr>
          <a:xfrm>
            <a:off x="0" y="499"/>
            <a:ext cx="5314472" cy="3759054"/>
          </a:xfrm>
          <a:prstGeom prst="rect">
            <a:avLst/>
          </a:prstGeom>
          <a:noFill/>
          <a:ln>
            <a:noFill/>
          </a:ln>
        </p:spPr>
      </p:pic>
      <p:sp>
        <p:nvSpPr>
          <p:cNvPr id="37" name="Google Shape;227;p22"/>
          <p:cNvSpPr/>
          <p:nvPr userDrawn="1"/>
        </p:nvSpPr>
        <p:spPr>
          <a:xfrm rot="16546924" flipV="1">
            <a:off x="2653867" y="1361367"/>
            <a:ext cx="557846" cy="188325"/>
          </a:xfrm>
          <a:custGeom>
            <a:avLst/>
            <a:gdLst/>
            <a:ahLst/>
            <a:cxnLst/>
            <a:rect l="l" t="t" r="r" b="b"/>
            <a:pathLst>
              <a:path w="93821" h="49530" extrusionOk="0">
                <a:moveTo>
                  <a:pt x="0" y="49530"/>
                </a:moveTo>
                <a:cubicBezTo>
                  <a:pt x="13115" y="29855"/>
                  <a:pt x="36146" y="17002"/>
                  <a:pt x="58578" y="9525"/>
                </a:cubicBezTo>
                <a:cubicBezTo>
                  <a:pt x="70123" y="5677"/>
                  <a:pt x="81652" y="0"/>
                  <a:pt x="93821" y="0"/>
                </a:cubicBezTo>
              </a:path>
            </a:pathLst>
          </a:custGeom>
          <a:noFill/>
          <a:ln w="28575" cap="flat" cmpd="sng">
            <a:solidFill>
              <a:srgbClr val="B7B7B7"/>
            </a:solidFill>
            <a:prstDash val="dot"/>
            <a:round/>
            <a:headEnd type="none" w="med" len="med"/>
            <a:tailEnd type="none" w="med" len="med"/>
          </a:ln>
        </p:spPr>
      </p:sp>
      <p:sp>
        <p:nvSpPr>
          <p:cNvPr id="38" name="Google Shape;264;p23"/>
          <p:cNvSpPr txBox="1"/>
          <p:nvPr userDrawn="1"/>
        </p:nvSpPr>
        <p:spPr>
          <a:xfrm>
            <a:off x="2707372" y="735925"/>
            <a:ext cx="2561400" cy="587700"/>
          </a:xfrm>
          <a:prstGeom prst="rect">
            <a:avLst/>
          </a:prstGeom>
          <a:noFill/>
          <a:ln>
            <a:noFill/>
          </a:ln>
        </p:spPr>
        <p:txBody>
          <a:bodyPr spcFirstLastPara="1" wrap="square" lIns="91425" tIns="45700" rIns="91425" bIns="45700" anchor="ctr" anchorCtr="0">
            <a:noAutofit/>
          </a:bodyPr>
          <a:lstStyle/>
          <a:p>
            <a:pPr marL="0" lvl="0" indent="0" algn="l" rtl="0">
              <a:spcBef>
                <a:spcPts val="320"/>
              </a:spcBef>
              <a:spcAft>
                <a:spcPts val="0"/>
              </a:spcAft>
              <a:buNone/>
            </a:pPr>
            <a:r>
              <a:rPr lang="en" sz="1050" b="1" dirty="0">
                <a:solidFill>
                  <a:srgbClr val="FF9933"/>
                </a:solidFill>
                <a:latin typeface="Verdana"/>
                <a:ea typeface="Verdana"/>
                <a:cs typeface="Verdana"/>
                <a:sym typeface="Verdana"/>
              </a:rPr>
              <a:t>Danang</a:t>
            </a:r>
            <a:endParaRPr sz="1050" b="1" dirty="0">
              <a:solidFill>
                <a:srgbClr val="FF9933"/>
              </a:solidFill>
              <a:latin typeface="Verdana"/>
              <a:ea typeface="Verdana"/>
              <a:cs typeface="Verdana"/>
              <a:sym typeface="Verdana"/>
            </a:endParaRPr>
          </a:p>
        </p:txBody>
      </p:sp>
    </p:spTree>
    <p:extLst>
      <p:ext uri="{BB962C8B-B14F-4D97-AF65-F5344CB8AC3E}">
        <p14:creationId xmlns:p14="http://schemas.microsoft.com/office/powerpoint/2010/main" val="56920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 Placeholder 8"/>
          <p:cNvSpPr>
            <a:spLocks noGrp="1"/>
          </p:cNvSpPr>
          <p:nvPr>
            <p:ph type="body" sz="quarter" idx="12"/>
          </p:nvPr>
        </p:nvSpPr>
        <p:spPr>
          <a:xfrm>
            <a:off x="1860355" y="1383906"/>
            <a:ext cx="5423289" cy="31996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endParaRPr lang="en-US" dirty="0"/>
          </a:p>
        </p:txBody>
      </p:sp>
      <p:sp>
        <p:nvSpPr>
          <p:cNvPr id="10" name="Title 9"/>
          <p:cNvSpPr>
            <a:spLocks noGrp="1"/>
          </p:cNvSpPr>
          <p:nvPr>
            <p:ph type="title" hasCustomPrompt="1"/>
          </p:nvPr>
        </p:nvSpPr>
        <p:spPr>
          <a:xfrm>
            <a:off x="628650" y="274638"/>
            <a:ext cx="7886700" cy="616011"/>
          </a:xfrm>
          <a:prstGeom prst="rect">
            <a:avLst/>
          </a:prstGeom>
        </p:spPr>
        <p:txBody>
          <a:bodyPr/>
          <a:lstStyle>
            <a:lvl1pPr>
              <a:defRPr sz="2400" b="1">
                <a:solidFill>
                  <a:srgbClr val="FF9933"/>
                </a:solidFill>
                <a:latin typeface="+mj-lt"/>
              </a:defRPr>
            </a:lvl1pPr>
          </a:lstStyle>
          <a:p>
            <a:r>
              <a:rPr lang="fr-FR" dirty="0" err="1"/>
              <a:t>Title</a:t>
            </a:r>
            <a:endParaRPr lang="en-US" dirty="0"/>
          </a:p>
        </p:txBody>
      </p:sp>
      <p:sp>
        <p:nvSpPr>
          <p:cNvPr id="7"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041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lumns x2">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 Placeholder 8"/>
          <p:cNvSpPr>
            <a:spLocks noGrp="1"/>
          </p:cNvSpPr>
          <p:nvPr>
            <p:ph type="body" sz="quarter" idx="12"/>
          </p:nvPr>
        </p:nvSpPr>
        <p:spPr>
          <a:xfrm>
            <a:off x="858891" y="1354218"/>
            <a:ext cx="3637248" cy="31996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itle 9"/>
          <p:cNvSpPr>
            <a:spLocks noGrp="1"/>
          </p:cNvSpPr>
          <p:nvPr>
            <p:ph type="title" hasCustomPrompt="1"/>
          </p:nvPr>
        </p:nvSpPr>
        <p:spPr>
          <a:xfrm>
            <a:off x="628650" y="274638"/>
            <a:ext cx="7886700" cy="556635"/>
          </a:xfrm>
          <a:prstGeom prst="rect">
            <a:avLst/>
          </a:prstGeom>
        </p:spPr>
        <p:txBody>
          <a:bodyPr/>
          <a:lstStyle>
            <a:lvl1pPr>
              <a:defRPr sz="2400" b="1">
                <a:solidFill>
                  <a:srgbClr val="FF9933"/>
                </a:solidFill>
                <a:latin typeface="+mj-lt"/>
              </a:defRPr>
            </a:lvl1pPr>
          </a:lstStyle>
          <a:p>
            <a:r>
              <a:rPr lang="fr-FR" dirty="0" err="1"/>
              <a:t>Title</a:t>
            </a:r>
            <a:endParaRPr lang="en-US" dirty="0"/>
          </a:p>
        </p:txBody>
      </p:sp>
      <p:sp>
        <p:nvSpPr>
          <p:cNvPr id="7" name="Text Placeholder 8"/>
          <p:cNvSpPr>
            <a:spLocks noGrp="1"/>
          </p:cNvSpPr>
          <p:nvPr>
            <p:ph type="body" sz="quarter" idx="13"/>
          </p:nvPr>
        </p:nvSpPr>
        <p:spPr>
          <a:xfrm>
            <a:off x="4671612" y="1354218"/>
            <a:ext cx="3637248" cy="31996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80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columns x3">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 Placeholder 6"/>
          <p:cNvSpPr>
            <a:spLocks noGrp="1"/>
          </p:cNvSpPr>
          <p:nvPr>
            <p:ph type="body" sz="quarter" idx="11"/>
          </p:nvPr>
        </p:nvSpPr>
        <p:spPr>
          <a:xfrm>
            <a:off x="822938" y="992221"/>
            <a:ext cx="2383614" cy="3632083"/>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Placeholder 6"/>
          <p:cNvSpPr>
            <a:spLocks noGrp="1"/>
          </p:cNvSpPr>
          <p:nvPr>
            <p:ph type="body" sz="quarter" idx="12"/>
          </p:nvPr>
        </p:nvSpPr>
        <p:spPr>
          <a:xfrm>
            <a:off x="3353751" y="992221"/>
            <a:ext cx="2383614" cy="3632083"/>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endParaRPr lang="en-US" dirty="0"/>
          </a:p>
        </p:txBody>
      </p:sp>
      <p:sp>
        <p:nvSpPr>
          <p:cNvPr id="11" name="Text Placeholder 6"/>
          <p:cNvSpPr>
            <a:spLocks noGrp="1"/>
          </p:cNvSpPr>
          <p:nvPr>
            <p:ph type="body" sz="quarter" idx="13"/>
          </p:nvPr>
        </p:nvSpPr>
        <p:spPr>
          <a:xfrm>
            <a:off x="5884564" y="992222"/>
            <a:ext cx="2383614" cy="3632083"/>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800" b="0" i="0" u="none" strike="noStrike" kern="1200" cap="none" spc="0" normalizeH="0" baseline="0" noProof="0">
                <a:ln>
                  <a:noFill/>
                </a:ln>
                <a:solidFill>
                  <a:prstClr val="black"/>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prstClr val="black"/>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prstClr val="black"/>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prstClr val="black"/>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800" b="0" i="0" u="none" strike="noStrike" kern="1200" cap="none" spc="0" normalizeH="0" baseline="0" noProof="0">
                <a:ln>
                  <a:noFill/>
                </a:ln>
                <a:solidFill>
                  <a:prstClr val="black"/>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endParaRPr lang="en-US" dirty="0"/>
          </a:p>
        </p:txBody>
      </p:sp>
      <p:sp>
        <p:nvSpPr>
          <p:cNvPr id="2" name="Title 1"/>
          <p:cNvSpPr>
            <a:spLocks noGrp="1"/>
          </p:cNvSpPr>
          <p:nvPr>
            <p:ph type="title" hasCustomPrompt="1"/>
          </p:nvPr>
        </p:nvSpPr>
        <p:spPr>
          <a:xfrm>
            <a:off x="628650" y="274639"/>
            <a:ext cx="7850332" cy="568510"/>
          </a:xfrm>
          <a:prstGeom prst="rect">
            <a:avLst/>
          </a:prstGeom>
        </p:spPr>
        <p:txBody>
          <a:bodyPr/>
          <a:lstStyle>
            <a:lvl1pPr>
              <a:defRPr sz="2400" b="1">
                <a:solidFill>
                  <a:srgbClr val="FF9933"/>
                </a:solidFill>
                <a:latin typeface="+mj-lt"/>
              </a:defRPr>
            </a:lvl1pPr>
          </a:lstStyle>
          <a:p>
            <a:r>
              <a:rPr lang="en-US" dirty="0"/>
              <a:t>Title</a:t>
            </a:r>
          </a:p>
        </p:txBody>
      </p:sp>
      <p:sp>
        <p:nvSpPr>
          <p:cNvPr id="9"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3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ga chart">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martArt Placeholder 7"/>
          <p:cNvSpPr>
            <a:spLocks noGrp="1"/>
          </p:cNvSpPr>
          <p:nvPr>
            <p:ph type="dgm" sz="quarter" idx="11" hasCustomPrompt="1"/>
          </p:nvPr>
        </p:nvSpPr>
        <p:spPr>
          <a:xfrm>
            <a:off x="1247775" y="1126908"/>
            <a:ext cx="6648450" cy="3536309"/>
          </a:xfrm>
          <a:prstGeom prst="rect">
            <a:avLst/>
          </a:prstGeom>
        </p:spPr>
        <p:txBody>
          <a:bodyPr/>
          <a:lstStyle>
            <a:lvl1pPr>
              <a:defRPr>
                <a:latin typeface="+mn-lt"/>
              </a:defRPr>
            </a:lvl1pPr>
          </a:lstStyle>
          <a:p>
            <a:r>
              <a:rPr lang="fr-FR" dirty="0" err="1"/>
              <a:t>Orga</a:t>
            </a:r>
            <a:r>
              <a:rPr lang="fr-FR" dirty="0"/>
              <a:t> chart</a:t>
            </a:r>
            <a:endParaRPr lang="en-US" dirty="0"/>
          </a:p>
        </p:txBody>
      </p:sp>
      <p:sp>
        <p:nvSpPr>
          <p:cNvPr id="2" name="Title 1"/>
          <p:cNvSpPr>
            <a:spLocks noGrp="1"/>
          </p:cNvSpPr>
          <p:nvPr>
            <p:ph type="title" hasCustomPrompt="1"/>
          </p:nvPr>
        </p:nvSpPr>
        <p:spPr>
          <a:xfrm>
            <a:off x="628650" y="274638"/>
            <a:ext cx="7886700" cy="580385"/>
          </a:xfrm>
          <a:prstGeom prst="rect">
            <a:avLst/>
          </a:prstGeom>
        </p:spPr>
        <p:txBody>
          <a:bodyPr/>
          <a:lstStyle>
            <a:lvl1pPr>
              <a:defRPr sz="2400" b="1">
                <a:solidFill>
                  <a:srgbClr val="FF9933"/>
                </a:solidFill>
                <a:latin typeface="+mj-lt"/>
              </a:defRPr>
            </a:lvl1pPr>
          </a:lstStyle>
          <a:p>
            <a:r>
              <a:rPr lang="fr-FR" dirty="0" err="1"/>
              <a:t>Title</a:t>
            </a:r>
            <a:endParaRPr lang="en-US" dirty="0"/>
          </a:p>
        </p:txBody>
      </p:sp>
      <p:sp>
        <p:nvSpPr>
          <p:cNvPr id="7"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86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 text ">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 Placeholder 13"/>
          <p:cNvSpPr>
            <a:spLocks noGrp="1"/>
          </p:cNvSpPr>
          <p:nvPr>
            <p:ph type="body" sz="quarter" idx="11"/>
          </p:nvPr>
        </p:nvSpPr>
        <p:spPr>
          <a:xfrm>
            <a:off x="4572000" y="1413173"/>
            <a:ext cx="3943350" cy="2794821"/>
          </a:xfrm>
          <a:prstGeom prst="rect">
            <a:avLst/>
          </a:prstGeom>
          <a:ln>
            <a:noFill/>
          </a:ln>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rgbClr val="FF9933"/>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rgbClr val="FF9933"/>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rgbClr val="FF9933"/>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rgbClr val="FF9933"/>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rgbClr val="FF9933"/>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Picture Placeholder 3"/>
          <p:cNvSpPr>
            <a:spLocks noGrp="1"/>
          </p:cNvSpPr>
          <p:nvPr>
            <p:ph type="pic" sz="quarter" idx="12"/>
          </p:nvPr>
        </p:nvSpPr>
        <p:spPr>
          <a:xfrm>
            <a:off x="628650" y="1405250"/>
            <a:ext cx="3585523" cy="2794820"/>
          </a:xfrm>
          <a:prstGeom prst="rect">
            <a:avLst/>
          </a:prstGeom>
        </p:spPr>
        <p:txBody>
          <a:bodyPr/>
          <a:lstStyle/>
          <a:p>
            <a:endParaRPr lang="en-US"/>
          </a:p>
        </p:txBody>
      </p:sp>
      <p:sp>
        <p:nvSpPr>
          <p:cNvPr id="5" name="Title 4"/>
          <p:cNvSpPr>
            <a:spLocks noGrp="1"/>
          </p:cNvSpPr>
          <p:nvPr>
            <p:ph type="title" hasCustomPrompt="1"/>
          </p:nvPr>
        </p:nvSpPr>
        <p:spPr>
          <a:xfrm>
            <a:off x="628650" y="274639"/>
            <a:ext cx="7886700" cy="675388"/>
          </a:xfrm>
          <a:prstGeom prst="rect">
            <a:avLst/>
          </a:prstGeom>
        </p:spPr>
        <p:txBody>
          <a:bodyPr/>
          <a:lstStyle>
            <a:lvl1pPr>
              <a:defRPr sz="2400" b="1">
                <a:solidFill>
                  <a:srgbClr val="FF9933"/>
                </a:solidFill>
                <a:latin typeface="+mj-lt"/>
              </a:defRPr>
            </a:lvl1pPr>
          </a:lstStyle>
          <a:p>
            <a:r>
              <a:rPr lang="en-US" dirty="0"/>
              <a:t>Title</a:t>
            </a:r>
          </a:p>
        </p:txBody>
      </p:sp>
      <p:sp>
        <p:nvSpPr>
          <p:cNvPr id="7"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17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picture">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 Placeholder 13"/>
          <p:cNvSpPr>
            <a:spLocks noGrp="1"/>
          </p:cNvSpPr>
          <p:nvPr>
            <p:ph type="body" sz="quarter" idx="11"/>
          </p:nvPr>
        </p:nvSpPr>
        <p:spPr>
          <a:xfrm>
            <a:off x="628650" y="1434000"/>
            <a:ext cx="3943350" cy="2794821"/>
          </a:xfrm>
          <a:prstGeom prst="rect">
            <a:avLst/>
          </a:prstGeom>
          <a:ln>
            <a:noFill/>
          </a:ln>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lang="en-US" sz="2400" b="0" i="0" u="none" strike="noStrike" kern="1200" cap="none" spc="0" normalizeH="0" baseline="0" noProof="0">
                <a:ln>
                  <a:noFill/>
                </a:ln>
                <a:solidFill>
                  <a:srgbClr val="FF9933"/>
                </a:solidFill>
                <a:effectLst/>
                <a:uLnTx/>
                <a:uFillTx/>
                <a:latin typeface="Calibri" panose="020F0502020204030204"/>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2000" b="0" i="0" u="none" strike="noStrike" kern="1200" cap="none" spc="0" normalizeH="0" baseline="0" noProof="0">
                <a:ln>
                  <a:noFill/>
                </a:ln>
                <a:solidFill>
                  <a:srgbClr val="FF9933"/>
                </a:solidFill>
                <a:effectLst/>
                <a:uLnTx/>
                <a:uFillTx/>
                <a:latin typeface="Calibri" panose="020F0502020204030204"/>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800" b="0" i="0" u="none" strike="noStrike" kern="1200" cap="none" spc="0" normalizeH="0" baseline="0" noProof="0">
                <a:ln>
                  <a:noFill/>
                </a:ln>
                <a:solidFill>
                  <a:srgbClr val="FF9933"/>
                </a:solidFill>
                <a:effectLst/>
                <a:uLnTx/>
                <a:uFillTx/>
                <a:latin typeface="Calibri" panose="020F0502020204030204"/>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US" sz="1600" b="0" i="0" u="none" strike="noStrike" kern="1200" cap="none" spc="0" normalizeH="0" baseline="0" noProof="0">
                <a:ln>
                  <a:noFill/>
                </a:ln>
                <a:solidFill>
                  <a:srgbClr val="FF9933"/>
                </a:solidFill>
                <a:effectLst/>
                <a:uLnTx/>
                <a:uFillTx/>
                <a:latin typeface="Calibri" panose="020F0502020204030204"/>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kumimoji="0" lang="en-GB" sz="1600" b="0" i="0" u="none" strike="noStrike" kern="1200" cap="none" spc="0" normalizeH="0" baseline="0" noProof="0">
                <a:ln>
                  <a:noFill/>
                </a:ln>
                <a:solidFill>
                  <a:srgbClr val="FF9933"/>
                </a:solidFill>
                <a:effectLst/>
                <a:uLnTx/>
                <a:uFillTx/>
                <a:latin typeface="Calibri" panose="020F0502020204030204"/>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Picture Placeholder 3"/>
          <p:cNvSpPr>
            <a:spLocks noGrp="1"/>
          </p:cNvSpPr>
          <p:nvPr>
            <p:ph type="pic" sz="quarter" idx="12"/>
          </p:nvPr>
        </p:nvSpPr>
        <p:spPr>
          <a:xfrm>
            <a:off x="4929827" y="1434000"/>
            <a:ext cx="3585523" cy="2794820"/>
          </a:xfrm>
          <a:prstGeom prst="rect">
            <a:avLst/>
          </a:prstGeom>
        </p:spPr>
        <p:txBody>
          <a:bodyPr/>
          <a:lstStyle/>
          <a:p>
            <a:endParaRPr lang="en-US"/>
          </a:p>
        </p:txBody>
      </p:sp>
      <p:sp>
        <p:nvSpPr>
          <p:cNvPr id="5" name="Title 4"/>
          <p:cNvSpPr>
            <a:spLocks noGrp="1"/>
          </p:cNvSpPr>
          <p:nvPr>
            <p:ph type="title" hasCustomPrompt="1"/>
          </p:nvPr>
        </p:nvSpPr>
        <p:spPr>
          <a:xfrm>
            <a:off x="628650" y="274639"/>
            <a:ext cx="7886700" cy="675388"/>
          </a:xfrm>
          <a:prstGeom prst="rect">
            <a:avLst/>
          </a:prstGeom>
        </p:spPr>
        <p:txBody>
          <a:bodyPr/>
          <a:lstStyle>
            <a:lvl1pPr>
              <a:defRPr sz="2400" b="1">
                <a:solidFill>
                  <a:srgbClr val="FF9933"/>
                </a:solidFill>
                <a:latin typeface="+mj-lt"/>
              </a:defRPr>
            </a:lvl1pPr>
          </a:lstStyle>
          <a:p>
            <a:r>
              <a:rPr lang="en-US" dirty="0"/>
              <a:t>Title</a:t>
            </a:r>
          </a:p>
        </p:txBody>
      </p:sp>
      <p:sp>
        <p:nvSpPr>
          <p:cNvPr id="7"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3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x1">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Picture Placeholder 3"/>
          <p:cNvSpPr>
            <a:spLocks noGrp="1"/>
          </p:cNvSpPr>
          <p:nvPr>
            <p:ph type="pic" sz="quarter" idx="12"/>
          </p:nvPr>
        </p:nvSpPr>
        <p:spPr>
          <a:xfrm>
            <a:off x="1472540" y="1238616"/>
            <a:ext cx="6163294" cy="3424601"/>
          </a:xfrm>
          <a:prstGeom prst="rect">
            <a:avLst/>
          </a:prstGeom>
        </p:spPr>
        <p:txBody>
          <a:bodyPr/>
          <a:lstStyle/>
          <a:p>
            <a:endParaRPr lang="en-US"/>
          </a:p>
        </p:txBody>
      </p:sp>
      <p:sp>
        <p:nvSpPr>
          <p:cNvPr id="5" name="Title 4"/>
          <p:cNvSpPr>
            <a:spLocks noGrp="1"/>
          </p:cNvSpPr>
          <p:nvPr>
            <p:ph type="title" hasCustomPrompt="1"/>
          </p:nvPr>
        </p:nvSpPr>
        <p:spPr>
          <a:xfrm>
            <a:off x="628650" y="274638"/>
            <a:ext cx="7886700" cy="663513"/>
          </a:xfrm>
          <a:prstGeom prst="rect">
            <a:avLst/>
          </a:prstGeom>
        </p:spPr>
        <p:txBody>
          <a:bodyPr/>
          <a:lstStyle>
            <a:lvl1pPr>
              <a:defRPr sz="2400" b="1">
                <a:solidFill>
                  <a:srgbClr val="FF9933"/>
                </a:solidFill>
                <a:latin typeface="+mj-lt"/>
              </a:defRPr>
            </a:lvl1pPr>
          </a:lstStyle>
          <a:p>
            <a:r>
              <a:rPr lang="en-US" dirty="0"/>
              <a:t>Title</a:t>
            </a:r>
          </a:p>
        </p:txBody>
      </p:sp>
      <p:sp>
        <p:nvSpPr>
          <p:cNvPr id="6" name="Text Placeholder 8"/>
          <p:cNvSpPr>
            <a:spLocks noGrp="1"/>
          </p:cNvSpPr>
          <p:nvPr>
            <p:ph type="body" sz="quarter" idx="13" hasCustomPrompt="1"/>
          </p:nvPr>
        </p:nvSpPr>
        <p:spPr>
          <a:xfrm>
            <a:off x="1472540" y="4679907"/>
            <a:ext cx="6163293" cy="376910"/>
          </a:xfrm>
          <a:prstGeom prst="rect">
            <a:avLst/>
          </a:prstGeom>
        </p:spPr>
        <p:txBody>
          <a:bodyPr/>
          <a:lstStyle>
            <a:lvl1pPr>
              <a:defRPr sz="1400">
                <a:latin typeface="+mj-lt"/>
              </a:defRPr>
            </a:lvl1pPr>
          </a:lstStyle>
          <a:p>
            <a:pPr lvl="0"/>
            <a:r>
              <a:rPr lang="en-US" dirty="0"/>
              <a:t>Text</a:t>
            </a:r>
          </a:p>
        </p:txBody>
      </p:sp>
      <p:sp>
        <p:nvSpPr>
          <p:cNvPr id="7"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752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s x2">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4" name="Picture Placeholder 3"/>
          <p:cNvSpPr>
            <a:spLocks noGrp="1"/>
          </p:cNvSpPr>
          <p:nvPr>
            <p:ph type="pic" sz="quarter" idx="12"/>
          </p:nvPr>
        </p:nvSpPr>
        <p:spPr>
          <a:xfrm>
            <a:off x="737978" y="1271530"/>
            <a:ext cx="3584641" cy="3073832"/>
          </a:xfrm>
          <a:prstGeom prst="rect">
            <a:avLst/>
          </a:prstGeom>
        </p:spPr>
        <p:txBody>
          <a:bodyPr/>
          <a:lstStyle/>
          <a:p>
            <a:endParaRPr lang="en-US"/>
          </a:p>
        </p:txBody>
      </p:sp>
      <p:sp>
        <p:nvSpPr>
          <p:cNvPr id="5" name="Title 4"/>
          <p:cNvSpPr>
            <a:spLocks noGrp="1"/>
          </p:cNvSpPr>
          <p:nvPr>
            <p:ph type="title" hasCustomPrompt="1"/>
          </p:nvPr>
        </p:nvSpPr>
        <p:spPr>
          <a:xfrm>
            <a:off x="628650" y="274639"/>
            <a:ext cx="7886700" cy="601952"/>
          </a:xfrm>
          <a:prstGeom prst="rect">
            <a:avLst/>
          </a:prstGeom>
        </p:spPr>
        <p:txBody>
          <a:bodyPr/>
          <a:lstStyle>
            <a:lvl1pPr>
              <a:defRPr sz="2400" b="1">
                <a:solidFill>
                  <a:srgbClr val="FF9933"/>
                </a:solidFill>
                <a:latin typeface="+mj-lt"/>
              </a:defRPr>
            </a:lvl1pPr>
          </a:lstStyle>
          <a:p>
            <a:r>
              <a:rPr lang="en-US" dirty="0"/>
              <a:t>Title</a:t>
            </a:r>
          </a:p>
        </p:txBody>
      </p:sp>
      <p:sp>
        <p:nvSpPr>
          <p:cNvPr id="7" name="Picture Placeholder 3"/>
          <p:cNvSpPr>
            <a:spLocks noGrp="1"/>
          </p:cNvSpPr>
          <p:nvPr>
            <p:ph type="pic" sz="quarter" idx="13"/>
          </p:nvPr>
        </p:nvSpPr>
        <p:spPr>
          <a:xfrm>
            <a:off x="4794722" y="1271530"/>
            <a:ext cx="3584641" cy="3073832"/>
          </a:xfrm>
          <a:prstGeom prst="rect">
            <a:avLst/>
          </a:prstGeom>
        </p:spPr>
        <p:txBody>
          <a:bodyPr/>
          <a:lstStyle/>
          <a:p>
            <a:endParaRPr lang="en-US"/>
          </a:p>
        </p:txBody>
      </p:sp>
      <p:sp>
        <p:nvSpPr>
          <p:cNvPr id="9" name="Google Shape;190;p18"/>
          <p:cNvSpPr/>
          <p:nvPr userDrawn="1"/>
        </p:nvSpPr>
        <p:spPr>
          <a:xfrm>
            <a:off x="0" y="5076789"/>
            <a:ext cx="9144000"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Placeholder 8"/>
          <p:cNvSpPr>
            <a:spLocks noGrp="1"/>
          </p:cNvSpPr>
          <p:nvPr>
            <p:ph type="body" sz="quarter" idx="14" hasCustomPrompt="1"/>
          </p:nvPr>
        </p:nvSpPr>
        <p:spPr>
          <a:xfrm>
            <a:off x="737979" y="4551846"/>
            <a:ext cx="7641384" cy="376910"/>
          </a:xfrm>
          <a:prstGeom prst="rect">
            <a:avLst/>
          </a:prstGeom>
        </p:spPr>
        <p:txBody>
          <a:bodyPr/>
          <a:lstStyle>
            <a:lvl1pPr>
              <a:defRPr sz="1400">
                <a:latin typeface="+mj-lt"/>
              </a:defRPr>
            </a:lvl1pPr>
          </a:lstStyle>
          <a:p>
            <a:pPr lvl="0"/>
            <a:r>
              <a:rPr lang="en-US" dirty="0"/>
              <a:t>Text</a:t>
            </a:r>
          </a:p>
        </p:txBody>
      </p:sp>
      <p:sp>
        <p:nvSpPr>
          <p:cNvPr id="11" name="Google Shape;189;p18"/>
          <p:cNvSpPr/>
          <p:nvPr userDrawn="1"/>
        </p:nvSpPr>
        <p:spPr>
          <a:xfrm>
            <a:off x="0" y="0"/>
            <a:ext cx="9144000" cy="519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89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pic>
        <p:nvPicPr>
          <p:cNvPr id="7" name="Google Shape;7;p1"/>
          <p:cNvPicPr preferRelativeResize="0"/>
          <p:nvPr/>
        </p:nvPicPr>
        <p:blipFill>
          <a:blip r:embed="rId22">
            <a:extLst>
              <a:ext uri="{28A0092B-C50C-407E-A947-70E740481C1C}">
                <a14:useLocalDpi xmlns:a14="http://schemas.microsoft.com/office/drawing/2010/main" val="0"/>
              </a:ext>
            </a:extLst>
          </a:blip>
          <a:stretch>
            <a:fillRect/>
          </a:stretch>
        </p:blipFill>
        <p:spPr>
          <a:xfrm>
            <a:off x="8394419" y="204666"/>
            <a:ext cx="509099" cy="5097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9" r:id="rId2"/>
    <p:sldLayoutId id="2147483671" r:id="rId3"/>
    <p:sldLayoutId id="2147483664" r:id="rId4"/>
    <p:sldLayoutId id="2147483665" r:id="rId5"/>
    <p:sldLayoutId id="2147483666" r:id="rId6"/>
    <p:sldLayoutId id="2147483674" r:id="rId7"/>
    <p:sldLayoutId id="2147483670" r:id="rId8"/>
    <p:sldLayoutId id="2147483667" r:id="rId9"/>
    <p:sldLayoutId id="2147483668" r:id="rId10"/>
    <p:sldLayoutId id="2147483669" r:id="rId11"/>
    <p:sldLayoutId id="2147483672" r:id="rId12"/>
    <p:sldLayoutId id="2147483660" r:id="rId13"/>
    <p:sldLayoutId id="2147483658" r:id="rId14"/>
    <p:sldLayoutId id="2147483673" r:id="rId15"/>
    <p:sldLayoutId id="2147483657" r:id="rId16"/>
    <p:sldLayoutId id="2147483661" r:id="rId17"/>
    <p:sldLayoutId id="2147483662" r:id="rId18"/>
    <p:sldLayoutId id="2147483663" r:id="rId19"/>
    <p:sldLayoutId id="2147483654"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compose/install/" TargetMode="External"/><Relationship Id="rId2" Type="http://schemas.openxmlformats.org/officeDocument/2006/relationships/hyperlink" Target="https://github.com/docker/compose/releas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docker.com/compose/referen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docker.com/compose/compose-fi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facebook.com/passerelles.numeriques" TargetMode="External"/><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hyperlink" Target="http://www.passerellesnumeriques.org/" TargetMode="External"/><Relationship Id="rId1" Type="http://schemas.openxmlformats.org/officeDocument/2006/relationships/slideLayout" Target="../slideLayouts/slideLayout20.xml"/><Relationship Id="rId6" Type="http://schemas.openxmlformats.org/officeDocument/2006/relationships/hyperlink" Target="https://twitter.com/passerellesnume" TargetMode="External"/><Relationship Id="rId11" Type="http://schemas.openxmlformats.org/officeDocument/2006/relationships/image" Target="../media/image24.png"/><Relationship Id="rId5" Type="http://schemas.openxmlformats.org/officeDocument/2006/relationships/image" Target="../media/image21.png"/><Relationship Id="rId10" Type="http://schemas.openxmlformats.org/officeDocument/2006/relationships/hyperlink" Target="https://www.youtube.com/user/PasserellesNumerique" TargetMode="External"/><Relationship Id="rId4" Type="http://schemas.openxmlformats.org/officeDocument/2006/relationships/hyperlink" Target="https://www.linkedin.com/company/passerellesnum-riques/" TargetMode="External"/><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hyperlink" Target="https://docs.docker.com/engine/install/sles/" TargetMode="External"/><Relationship Id="rId13" Type="http://schemas.openxmlformats.org/officeDocument/2006/relationships/image" Target="../media/image17.png"/><Relationship Id="rId3" Type="http://schemas.openxmlformats.org/officeDocument/2006/relationships/hyperlink" Target="https://docs.docker.com/desktop/windows/install/" TargetMode="External"/><Relationship Id="rId7" Type="http://schemas.openxmlformats.org/officeDocument/2006/relationships/hyperlink" Target="https://docs.docker.com/engine/install/rhel/" TargetMode="External"/><Relationship Id="rId12" Type="http://schemas.openxmlformats.org/officeDocument/2006/relationships/image" Target="../media/image16.png"/><Relationship Id="rId2" Type="http://schemas.openxmlformats.org/officeDocument/2006/relationships/hyperlink" Target="https://docs.docker.com/desktop/mac/install/" TargetMode="External"/><Relationship Id="rId1" Type="http://schemas.openxmlformats.org/officeDocument/2006/relationships/slideLayout" Target="../slideLayouts/slideLayout2.xml"/><Relationship Id="rId6" Type="http://schemas.openxmlformats.org/officeDocument/2006/relationships/hyperlink" Target="https://docs.docker.com/engine/install/fedora/" TargetMode="External"/><Relationship Id="rId11" Type="http://schemas.openxmlformats.org/officeDocument/2006/relationships/image" Target="../media/image15.png"/><Relationship Id="rId5" Type="http://schemas.openxmlformats.org/officeDocument/2006/relationships/hyperlink" Target="https://docs.docker.com/engine/install/debian/" TargetMode="External"/><Relationship Id="rId10" Type="http://schemas.openxmlformats.org/officeDocument/2006/relationships/hyperlink" Target="https://docs.docker.com/engine/install/binaries/" TargetMode="External"/><Relationship Id="rId4" Type="http://schemas.openxmlformats.org/officeDocument/2006/relationships/hyperlink" Target="https://docs.docker.com/engine/install/centos/" TargetMode="External"/><Relationship Id="rId9" Type="http://schemas.openxmlformats.org/officeDocument/2006/relationships/hyperlink" Target="https://docs.docker.com/engine/install/ubuntu/" TargetMode="External"/><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hyperlink" Target="https://docs.docker.com/engine/instal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docker.com/engine/install/rhe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0"/>
          <p:cNvCxnSpPr/>
          <p:nvPr/>
        </p:nvCxnSpPr>
        <p:spPr>
          <a:xfrm rot="10800000" flipH="1">
            <a:off x="11900" y="2529000"/>
            <a:ext cx="9144000" cy="23700"/>
          </a:xfrm>
          <a:prstGeom prst="straightConnector1">
            <a:avLst/>
          </a:prstGeom>
          <a:noFill/>
          <a:ln w="28575" cap="flat" cmpd="sng">
            <a:solidFill>
              <a:srgbClr val="FFFFFF"/>
            </a:solidFill>
            <a:prstDash val="dot"/>
            <a:round/>
            <a:headEnd type="none" w="med" len="med"/>
            <a:tailEnd type="none" w="med" len="med"/>
          </a:ln>
        </p:spPr>
      </p:cxnSp>
      <p:sp>
        <p:nvSpPr>
          <p:cNvPr id="85" name="Google Shape;85;p10"/>
          <p:cNvSpPr/>
          <p:nvPr/>
        </p:nvSpPr>
        <p:spPr>
          <a:xfrm>
            <a:off x="8277777" y="236946"/>
            <a:ext cx="642900" cy="60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317657" y="3349398"/>
            <a:ext cx="6303516" cy="893330"/>
          </a:xfrm>
        </p:spPr>
        <p:txBody>
          <a:bodyPr/>
          <a:lstStyle/>
          <a:p>
            <a:pPr algn="l"/>
            <a:r>
              <a:rPr lang="en-GB" sz="4000" dirty="0">
                <a:solidFill>
                  <a:schemeClr val="bg1"/>
                </a:solidFill>
                <a:latin typeface="Helvetica Neue"/>
              </a:rPr>
              <a:t>Docker Administration I</a:t>
            </a:r>
            <a:endParaRPr lang="en-GB" sz="4000" i="0" dirty="0">
              <a:solidFill>
                <a:schemeClr val="bg1"/>
              </a:solidFill>
              <a:effectLst/>
              <a:latin typeface="Helvetica Neue"/>
            </a:endParaRPr>
          </a:p>
        </p:txBody>
      </p:sp>
      <p:sp>
        <p:nvSpPr>
          <p:cNvPr id="4" name="Rectangle 3"/>
          <p:cNvSpPr/>
          <p:nvPr/>
        </p:nvSpPr>
        <p:spPr>
          <a:xfrm>
            <a:off x="317657" y="2746592"/>
            <a:ext cx="3884397" cy="769441"/>
          </a:xfrm>
          <a:prstGeom prst="rect">
            <a:avLst/>
          </a:prstGeom>
        </p:spPr>
        <p:txBody>
          <a:bodyPr wrap="none">
            <a:spAutoFit/>
          </a:bodyPr>
          <a:lstStyle/>
          <a:p>
            <a:r>
              <a:rPr lang="en-GB" sz="4400" b="1" dirty="0">
                <a:solidFill>
                  <a:schemeClr val="bg1"/>
                </a:solidFill>
                <a:latin typeface="Helvetica Neue"/>
                <a:ea typeface="Verdana"/>
                <a:sym typeface="Verdana"/>
              </a:rPr>
              <a:t>Chapter Four </a:t>
            </a:r>
            <a:endParaRPr lang="en-US" dirty="0">
              <a:solidFill>
                <a:schemeClr val="bg1"/>
              </a:solidFill>
            </a:endParaRPr>
          </a:p>
        </p:txBody>
      </p:sp>
      <p:cxnSp>
        <p:nvCxnSpPr>
          <p:cNvPr id="6" name="Straight Connector 5"/>
          <p:cNvCxnSpPr>
            <a:cxnSpLocks/>
          </p:cNvCxnSpPr>
          <p:nvPr/>
        </p:nvCxnSpPr>
        <p:spPr>
          <a:xfrm>
            <a:off x="434190" y="3488736"/>
            <a:ext cx="3685526" cy="0"/>
          </a:xfrm>
          <a:prstGeom prst="line">
            <a:avLst/>
          </a:prstGeom>
          <a:ln w="28575">
            <a:solidFill>
              <a:schemeClr val="tx2">
                <a:lumMod val="25000"/>
              </a:schemeClr>
            </a:solidFill>
          </a:ln>
        </p:spPr>
        <p:style>
          <a:lnRef idx="3">
            <a:schemeClr val="accent3"/>
          </a:lnRef>
          <a:fillRef idx="0">
            <a:schemeClr val="accent3"/>
          </a:fillRef>
          <a:effectRef idx="2">
            <a:schemeClr val="accent3"/>
          </a:effectRef>
          <a:fontRef idx="minor">
            <a:schemeClr val="tx1"/>
          </a:fontRef>
        </p:style>
      </p:cxnSp>
      <p:pic>
        <p:nvPicPr>
          <p:cNvPr id="5" name="Picture 4" descr="A picture containing icon&#10;&#10;Description automatically generated">
            <a:extLst>
              <a:ext uri="{FF2B5EF4-FFF2-40B4-BE49-F238E27FC236}">
                <a16:creationId xmlns:a16="http://schemas.microsoft.com/office/drawing/2014/main" id="{D01843D7-F5D0-4C66-B878-D6634C4C56F1}"/>
              </a:ext>
            </a:extLst>
          </p:cNvPr>
          <p:cNvPicPr>
            <a:picLocks noChangeAspect="1"/>
          </p:cNvPicPr>
          <p:nvPr/>
        </p:nvPicPr>
        <p:blipFill>
          <a:blip r:embed="rId3"/>
          <a:stretch>
            <a:fillRect/>
          </a:stretch>
        </p:blipFill>
        <p:spPr>
          <a:xfrm>
            <a:off x="6296299" y="2642474"/>
            <a:ext cx="2795452" cy="23969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Use Docker Compose</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49" y="990771"/>
            <a:ext cx="7463299" cy="3878091"/>
          </a:xfrm>
        </p:spPr>
        <p:txBody>
          <a:bodyPr/>
          <a:lstStyle/>
          <a:p>
            <a:r>
              <a:rPr lang="en-US" sz="1600" dirty="0">
                <a:latin typeface="+mn-lt"/>
              </a:rPr>
              <a:t>Check the compose release version </a:t>
            </a:r>
            <a:r>
              <a:rPr lang="en-US" sz="1600" dirty="0">
                <a:latin typeface="+mn-lt"/>
                <a:hlinkClick r:id="rId2"/>
              </a:rPr>
              <a:t>here</a:t>
            </a:r>
            <a:endParaRPr lang="en-US" sz="1600" dirty="0">
              <a:latin typeface="+mn-lt"/>
            </a:endParaRPr>
          </a:p>
          <a:p>
            <a:r>
              <a:rPr lang="en-US" sz="1600" dirty="0">
                <a:latin typeface="+mn-lt"/>
              </a:rPr>
              <a:t>Install compose on </a:t>
            </a:r>
            <a:r>
              <a:rPr lang="en-US" sz="1600" dirty="0" err="1">
                <a:latin typeface="+mn-lt"/>
              </a:rPr>
              <a:t>linux</a:t>
            </a:r>
            <a:r>
              <a:rPr lang="en-US" sz="1600" dirty="0">
                <a:latin typeface="+mn-lt"/>
              </a:rPr>
              <a:t> systems</a:t>
            </a:r>
          </a:p>
          <a:p>
            <a:endParaRPr lang="en-US" sz="1600" dirty="0">
              <a:latin typeface="+mn-lt"/>
            </a:endParaRPr>
          </a:p>
          <a:p>
            <a:endParaRPr lang="en-US" sz="1600" dirty="0">
              <a:latin typeface="+mn-lt"/>
            </a:endParaRPr>
          </a:p>
          <a:p>
            <a:endParaRPr lang="en-US" sz="1600" dirty="0">
              <a:latin typeface="+mn-lt"/>
            </a:endParaRPr>
          </a:p>
          <a:p>
            <a:pPr marL="0" indent="0">
              <a:buNone/>
            </a:pPr>
            <a:endParaRPr lang="en-US" sz="1600" dirty="0">
              <a:latin typeface="+mn-lt"/>
            </a:endParaRPr>
          </a:p>
          <a:p>
            <a:r>
              <a:rPr lang="en-US" sz="1600" dirty="0">
                <a:latin typeface="+mn-lt"/>
              </a:rPr>
              <a:t>Install compose on Windows Server</a:t>
            </a:r>
          </a:p>
          <a:p>
            <a:r>
              <a:rPr lang="en-US" sz="1600" dirty="0">
                <a:latin typeface="+mn-lt"/>
              </a:rPr>
              <a:t>Install compose on Windows</a:t>
            </a:r>
          </a:p>
          <a:p>
            <a:r>
              <a:rPr lang="en-US" sz="1600" dirty="0">
                <a:latin typeface="+mn-lt"/>
              </a:rPr>
              <a:t>Install compose on Mac</a:t>
            </a:r>
          </a:p>
          <a:p>
            <a:endParaRPr lang="en-US" sz="1600" dirty="0">
              <a:latin typeface="+mn-lt"/>
            </a:endParaRPr>
          </a:p>
          <a:p>
            <a:pPr marL="0" indent="0">
              <a:buNone/>
            </a:pPr>
            <a:r>
              <a:rPr lang="en-US" sz="1600" dirty="0">
                <a:latin typeface="+mn-lt"/>
              </a:rPr>
              <a:t>Install Compose reference: </a:t>
            </a:r>
            <a:r>
              <a:rPr lang="en-US" sz="1600" dirty="0">
                <a:latin typeface="+mn-lt"/>
                <a:hlinkClick r:id="rId3"/>
              </a:rPr>
              <a:t>https://docs.docker.com/compose/install/</a:t>
            </a:r>
            <a:endParaRPr lang="en-US" sz="1600" dirty="0">
              <a:latin typeface="+mn-lt"/>
            </a:endParaRPr>
          </a:p>
          <a:p>
            <a:pPr marL="0" indent="0">
              <a:buNone/>
            </a:pPr>
            <a:endParaRPr lang="en-US" sz="1600" dirty="0">
              <a:latin typeface="+mn-lt"/>
            </a:endParaRPr>
          </a:p>
        </p:txBody>
      </p:sp>
      <p:sp>
        <p:nvSpPr>
          <p:cNvPr id="8" name="Rectangle 7">
            <a:extLst>
              <a:ext uri="{FF2B5EF4-FFF2-40B4-BE49-F238E27FC236}">
                <a16:creationId xmlns:a16="http://schemas.microsoft.com/office/drawing/2014/main" id="{058DD56E-0B8B-4F0C-9FC3-3553BE3DD342}"/>
              </a:ext>
            </a:extLst>
          </p:cNvPr>
          <p:cNvSpPr/>
          <p:nvPr/>
        </p:nvSpPr>
        <p:spPr>
          <a:xfrm>
            <a:off x="804231" y="1740664"/>
            <a:ext cx="7711119" cy="120083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a:solidFill>
                  <a:schemeClr val="tx1"/>
                </a:solidFill>
              </a:rPr>
              <a:t>$ </a:t>
            </a:r>
            <a:r>
              <a:rPr lang="en-US" sz="1100" i="1" dirty="0" err="1">
                <a:solidFill>
                  <a:schemeClr val="tx1"/>
                </a:solidFill>
              </a:rPr>
              <a:t>sudo</a:t>
            </a:r>
            <a:r>
              <a:rPr lang="en-US" sz="1100" i="1" dirty="0">
                <a:solidFill>
                  <a:schemeClr val="tx1"/>
                </a:solidFill>
              </a:rPr>
              <a:t> curl -L "https://github.com/docker/compose/releases/download/1.29.2/docker-compose-$(</a:t>
            </a:r>
            <a:r>
              <a:rPr lang="en-US" sz="1100" i="1" dirty="0" err="1">
                <a:solidFill>
                  <a:schemeClr val="tx1"/>
                </a:solidFill>
              </a:rPr>
              <a:t>uname</a:t>
            </a:r>
            <a:r>
              <a:rPr lang="en-US" sz="1100" i="1" dirty="0">
                <a:solidFill>
                  <a:schemeClr val="tx1"/>
                </a:solidFill>
              </a:rPr>
              <a:t> -s)-$(</a:t>
            </a:r>
            <a:r>
              <a:rPr lang="en-US" sz="1100" i="1" dirty="0" err="1">
                <a:solidFill>
                  <a:schemeClr val="tx1"/>
                </a:solidFill>
              </a:rPr>
              <a:t>uname</a:t>
            </a:r>
            <a:r>
              <a:rPr lang="en-US" sz="1100" i="1" dirty="0">
                <a:solidFill>
                  <a:schemeClr val="tx1"/>
                </a:solidFill>
              </a:rPr>
              <a:t> -m)" -o /</a:t>
            </a:r>
            <a:r>
              <a:rPr lang="en-US" sz="1100" i="1" dirty="0" err="1">
                <a:solidFill>
                  <a:schemeClr val="tx1"/>
                </a:solidFill>
              </a:rPr>
              <a:t>usr</a:t>
            </a:r>
            <a:r>
              <a:rPr lang="en-US" sz="1100" i="1" dirty="0">
                <a:solidFill>
                  <a:schemeClr val="tx1"/>
                </a:solidFill>
              </a:rPr>
              <a:t>/local/bin/docker-compose</a:t>
            </a:r>
          </a:p>
          <a:p>
            <a:endParaRPr lang="en-US" sz="1100" i="1" dirty="0">
              <a:solidFill>
                <a:schemeClr val="tx1"/>
              </a:solidFill>
            </a:endParaRPr>
          </a:p>
          <a:p>
            <a:r>
              <a:rPr lang="en-US" sz="1100" i="1" dirty="0">
                <a:solidFill>
                  <a:schemeClr val="tx1"/>
                </a:solidFill>
              </a:rPr>
              <a:t>$ </a:t>
            </a:r>
            <a:r>
              <a:rPr lang="en-US" sz="1100" i="1" dirty="0" err="1">
                <a:solidFill>
                  <a:schemeClr val="tx1"/>
                </a:solidFill>
              </a:rPr>
              <a:t>sudo</a:t>
            </a:r>
            <a:r>
              <a:rPr lang="en-US" sz="1100" i="1" dirty="0">
                <a:solidFill>
                  <a:schemeClr val="tx1"/>
                </a:solidFill>
              </a:rPr>
              <a:t> </a:t>
            </a:r>
            <a:r>
              <a:rPr lang="en-US" sz="1100" i="1" dirty="0" err="1">
                <a:solidFill>
                  <a:schemeClr val="tx1"/>
                </a:solidFill>
              </a:rPr>
              <a:t>chmod</a:t>
            </a:r>
            <a:r>
              <a:rPr lang="en-US" sz="1100" i="1" dirty="0">
                <a:solidFill>
                  <a:schemeClr val="tx1"/>
                </a:solidFill>
              </a:rPr>
              <a:t> +x /</a:t>
            </a:r>
            <a:r>
              <a:rPr lang="en-US" sz="1100" i="1" dirty="0" err="1">
                <a:solidFill>
                  <a:schemeClr val="tx1"/>
                </a:solidFill>
              </a:rPr>
              <a:t>usr</a:t>
            </a:r>
            <a:r>
              <a:rPr lang="en-US" sz="1100" i="1" dirty="0">
                <a:solidFill>
                  <a:schemeClr val="tx1"/>
                </a:solidFill>
              </a:rPr>
              <a:t>/local/bin/docker-compose</a:t>
            </a:r>
          </a:p>
          <a:p>
            <a:r>
              <a:rPr lang="en-US" sz="1100" i="1" dirty="0">
                <a:solidFill>
                  <a:schemeClr val="tx1"/>
                </a:solidFill>
              </a:rPr>
              <a:t>$ docker-compose --version</a:t>
            </a:r>
          </a:p>
        </p:txBody>
      </p:sp>
    </p:spTree>
    <p:extLst>
      <p:ext uri="{BB962C8B-B14F-4D97-AF65-F5344CB8AC3E}">
        <p14:creationId xmlns:p14="http://schemas.microsoft.com/office/powerpoint/2010/main" val="195010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Use Docker Compose</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49" y="742999"/>
            <a:ext cx="8250946" cy="4291709"/>
          </a:xfrm>
        </p:spPr>
        <p:txBody>
          <a:bodyPr/>
          <a:lstStyle/>
          <a:p>
            <a:pPr marL="0" indent="0">
              <a:buNone/>
            </a:pPr>
            <a:r>
              <a:rPr lang="en-US" sz="1800" dirty="0">
                <a:latin typeface="+mn-lt"/>
                <a:hlinkClick r:id="rId2"/>
              </a:rPr>
              <a:t>Docker Compose CLI</a:t>
            </a:r>
            <a:endParaRPr lang="en-US" sz="1800" dirty="0">
              <a:latin typeface="+mn-lt"/>
            </a:endParaRPr>
          </a:p>
          <a:p>
            <a:pPr marL="0" indent="0">
              <a:buNone/>
            </a:pPr>
            <a:r>
              <a:rPr lang="en-US" sz="1600" dirty="0">
                <a:latin typeface="+mn-lt"/>
              </a:rPr>
              <a:t>Usage: docker-compose [options] [commands]</a:t>
            </a:r>
          </a:p>
          <a:p>
            <a:pPr marL="0" indent="0">
              <a:buNone/>
            </a:pPr>
            <a:r>
              <a:rPr lang="en-US" sz="1600" dirty="0">
                <a:latin typeface="+mn-lt"/>
              </a:rPr>
              <a:t>Options:</a:t>
            </a:r>
          </a:p>
          <a:p>
            <a:r>
              <a:rPr lang="en-US" sz="1400" dirty="0">
                <a:solidFill>
                  <a:srgbClr val="FF0000"/>
                </a:solidFill>
                <a:latin typeface="+mn-lt"/>
              </a:rPr>
              <a:t>-f / --file </a:t>
            </a:r>
            <a:r>
              <a:rPr lang="en-US" sz="1400" dirty="0">
                <a:latin typeface="+mn-lt"/>
              </a:rPr>
              <a:t>: Specify an alternate compose file (default: docker-</a:t>
            </a:r>
            <a:r>
              <a:rPr lang="en-US" sz="1400" dirty="0" err="1">
                <a:latin typeface="+mn-lt"/>
              </a:rPr>
              <a:t>compose.yml</a:t>
            </a:r>
            <a:r>
              <a:rPr lang="en-US" sz="1400" dirty="0">
                <a:latin typeface="+mn-lt"/>
              </a:rPr>
              <a:t>)</a:t>
            </a:r>
          </a:p>
          <a:p>
            <a:r>
              <a:rPr lang="en-US" sz="1400" dirty="0">
                <a:solidFill>
                  <a:srgbClr val="FF0000"/>
                </a:solidFill>
                <a:latin typeface="+mn-lt"/>
              </a:rPr>
              <a:t>--verbose </a:t>
            </a:r>
            <a:r>
              <a:rPr lang="en-US" sz="1400" dirty="0">
                <a:latin typeface="+mn-lt"/>
              </a:rPr>
              <a:t>: Show more output</a:t>
            </a:r>
          </a:p>
          <a:p>
            <a:pPr marL="0" indent="0">
              <a:buNone/>
            </a:pPr>
            <a:endParaRPr lang="en-US" sz="1600" dirty="0">
              <a:latin typeface="+mn-lt"/>
            </a:endParaRPr>
          </a:p>
          <a:p>
            <a:pPr marL="0" indent="0">
              <a:buNone/>
            </a:pPr>
            <a:r>
              <a:rPr lang="en-US" sz="1600" dirty="0">
                <a:latin typeface="+mn-lt"/>
              </a:rPr>
              <a:t>Commands:</a:t>
            </a:r>
          </a:p>
          <a:p>
            <a:r>
              <a:rPr lang="en-US" sz="1400" dirty="0">
                <a:solidFill>
                  <a:srgbClr val="FF0000"/>
                </a:solidFill>
                <a:latin typeface="+mn-lt"/>
              </a:rPr>
              <a:t>up –d</a:t>
            </a:r>
            <a:r>
              <a:rPr lang="en-US" sz="1400" dirty="0">
                <a:latin typeface="+mn-lt"/>
              </a:rPr>
              <a:t> : Create and start containers in detached mode</a:t>
            </a:r>
          </a:p>
          <a:p>
            <a:r>
              <a:rPr lang="en-US" sz="1400" dirty="0">
                <a:solidFill>
                  <a:srgbClr val="FF0000"/>
                </a:solidFill>
                <a:latin typeface="+mn-lt"/>
              </a:rPr>
              <a:t>down</a:t>
            </a:r>
            <a:r>
              <a:rPr lang="en-US" sz="1400" dirty="0">
                <a:latin typeface="+mn-lt"/>
              </a:rPr>
              <a:t> : Stop and remove resources</a:t>
            </a:r>
          </a:p>
          <a:p>
            <a:r>
              <a:rPr lang="en-US" sz="1400" dirty="0">
                <a:solidFill>
                  <a:srgbClr val="FF0000"/>
                </a:solidFill>
                <a:latin typeface="+mn-lt"/>
              </a:rPr>
              <a:t>pull</a:t>
            </a:r>
            <a:r>
              <a:rPr lang="en-US" sz="1400" dirty="0">
                <a:latin typeface="+mn-lt"/>
              </a:rPr>
              <a:t> : Pull service images</a:t>
            </a:r>
          </a:p>
          <a:p>
            <a:r>
              <a:rPr lang="en-US" sz="1400" dirty="0">
                <a:solidFill>
                  <a:srgbClr val="FF0000"/>
                </a:solidFill>
                <a:latin typeface="+mn-lt"/>
              </a:rPr>
              <a:t>restart</a:t>
            </a:r>
            <a:r>
              <a:rPr lang="en-US" sz="1400" dirty="0">
                <a:latin typeface="+mn-lt"/>
              </a:rPr>
              <a:t> : Restart services</a:t>
            </a:r>
          </a:p>
          <a:p>
            <a:r>
              <a:rPr lang="en-US" sz="1400" dirty="0">
                <a:solidFill>
                  <a:srgbClr val="FF0000"/>
                </a:solidFill>
                <a:latin typeface="+mn-lt"/>
              </a:rPr>
              <a:t>logs [-ft] </a:t>
            </a:r>
            <a:r>
              <a:rPr lang="en-US" sz="1400" dirty="0">
                <a:latin typeface="+mn-lt"/>
              </a:rPr>
              <a:t>: View output from containers</a:t>
            </a:r>
          </a:p>
          <a:p>
            <a:r>
              <a:rPr lang="en-US" sz="1400" dirty="0" err="1">
                <a:solidFill>
                  <a:srgbClr val="FF0000"/>
                </a:solidFill>
                <a:latin typeface="+mn-lt"/>
              </a:rPr>
              <a:t>ps</a:t>
            </a:r>
            <a:r>
              <a:rPr lang="en-US" sz="1400" dirty="0">
                <a:latin typeface="+mn-lt"/>
              </a:rPr>
              <a:t> : List containers</a:t>
            </a:r>
          </a:p>
        </p:txBody>
      </p:sp>
    </p:spTree>
    <p:extLst>
      <p:ext uri="{BB962C8B-B14F-4D97-AF65-F5344CB8AC3E}">
        <p14:creationId xmlns:p14="http://schemas.microsoft.com/office/powerpoint/2010/main" val="91625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Use Docker Compose</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49" y="742999"/>
            <a:ext cx="8250946" cy="4291709"/>
          </a:xfrm>
        </p:spPr>
        <p:txBody>
          <a:bodyPr/>
          <a:lstStyle/>
          <a:p>
            <a:pPr marL="0" indent="0">
              <a:buNone/>
            </a:pPr>
            <a:r>
              <a:rPr lang="en-US" sz="1800" dirty="0">
                <a:latin typeface="+mn-lt"/>
              </a:rPr>
              <a:t>Create Docker Compose YAML file</a:t>
            </a:r>
          </a:p>
          <a:p>
            <a:pPr marL="0" indent="0">
              <a:buNone/>
            </a:pPr>
            <a:r>
              <a:rPr lang="en-US" sz="1600" dirty="0">
                <a:latin typeface="+mn-lt"/>
              </a:rPr>
              <a:t>Note:</a:t>
            </a:r>
          </a:p>
          <a:p>
            <a:r>
              <a:rPr lang="en-US" sz="1400" dirty="0">
                <a:latin typeface="+mn-lt"/>
              </a:rPr>
              <a:t>Compose file extension: .</a:t>
            </a:r>
            <a:r>
              <a:rPr lang="en-US" sz="1400" dirty="0" err="1">
                <a:latin typeface="+mn-lt"/>
              </a:rPr>
              <a:t>yaml</a:t>
            </a:r>
            <a:r>
              <a:rPr lang="en-US" sz="1400" dirty="0">
                <a:latin typeface="+mn-lt"/>
              </a:rPr>
              <a:t> or .</a:t>
            </a:r>
            <a:r>
              <a:rPr lang="en-US" sz="1400" dirty="0" err="1">
                <a:latin typeface="+mn-lt"/>
              </a:rPr>
              <a:t>yml</a:t>
            </a:r>
            <a:endParaRPr lang="en-US" sz="1400" dirty="0">
              <a:latin typeface="+mn-lt"/>
            </a:endParaRPr>
          </a:p>
          <a:p>
            <a:r>
              <a:rPr lang="en-US" sz="1400" dirty="0">
                <a:latin typeface="+mn-lt"/>
              </a:rPr>
              <a:t>Default compose file name: docker-</a:t>
            </a:r>
            <a:r>
              <a:rPr lang="en-US" sz="1400" dirty="0" err="1">
                <a:latin typeface="+mn-lt"/>
              </a:rPr>
              <a:t>compose.yml</a:t>
            </a:r>
            <a:r>
              <a:rPr lang="en-US" sz="1400" dirty="0">
                <a:latin typeface="+mn-lt"/>
              </a:rPr>
              <a:t>/</a:t>
            </a:r>
            <a:r>
              <a:rPr lang="en-US" sz="1400" dirty="0" err="1">
                <a:latin typeface="+mn-lt"/>
              </a:rPr>
              <a:t>yaml</a:t>
            </a:r>
            <a:endParaRPr lang="en-US" sz="1400" dirty="0">
              <a:latin typeface="+mn-lt"/>
            </a:endParaRPr>
          </a:p>
          <a:p>
            <a:r>
              <a:rPr lang="en-US" sz="1400" dirty="0">
                <a:latin typeface="+mn-lt"/>
              </a:rPr>
              <a:t>You can check the compose and docker compatibility matrix </a:t>
            </a:r>
            <a:r>
              <a:rPr lang="en-US" sz="1400" dirty="0">
                <a:latin typeface="+mn-lt"/>
                <a:hlinkClick r:id="rId2"/>
              </a:rPr>
              <a:t>here</a:t>
            </a:r>
            <a:endParaRPr lang="en-US" sz="1400" dirty="0">
              <a:latin typeface="+mn-lt"/>
            </a:endParaRPr>
          </a:p>
          <a:p>
            <a:pPr marL="0" indent="0">
              <a:buNone/>
            </a:pPr>
            <a:r>
              <a:rPr lang="en-US" sz="1600" dirty="0">
                <a:latin typeface="+mn-lt"/>
              </a:rPr>
              <a:t>Compose file format and parameters:</a:t>
            </a:r>
          </a:p>
          <a:p>
            <a:r>
              <a:rPr lang="en-US" sz="1400" dirty="0">
                <a:solidFill>
                  <a:srgbClr val="FF0000"/>
                </a:solidFill>
                <a:latin typeface="+mn-lt"/>
              </a:rPr>
              <a:t>version</a:t>
            </a:r>
            <a:r>
              <a:rPr lang="en-US" sz="1400" dirty="0">
                <a:latin typeface="+mn-lt"/>
              </a:rPr>
              <a:t> : Set compose version</a:t>
            </a:r>
          </a:p>
          <a:p>
            <a:r>
              <a:rPr lang="en-US" sz="1400" dirty="0">
                <a:solidFill>
                  <a:srgbClr val="FF0000"/>
                </a:solidFill>
                <a:latin typeface="+mn-lt"/>
              </a:rPr>
              <a:t>services</a:t>
            </a:r>
            <a:r>
              <a:rPr lang="en-US" sz="1400" dirty="0">
                <a:latin typeface="+mn-lt"/>
              </a:rPr>
              <a:t> : Start defining your services configuration</a:t>
            </a:r>
          </a:p>
          <a:p>
            <a:r>
              <a:rPr lang="en-US" sz="1400" dirty="0">
                <a:solidFill>
                  <a:srgbClr val="FF0000"/>
                </a:solidFill>
                <a:latin typeface="+mn-lt"/>
              </a:rPr>
              <a:t>image</a:t>
            </a:r>
            <a:r>
              <a:rPr lang="en-US" sz="1400" dirty="0">
                <a:latin typeface="+mn-lt"/>
              </a:rPr>
              <a:t> : Specify the image to start the container from</a:t>
            </a:r>
          </a:p>
          <a:p>
            <a:r>
              <a:rPr lang="en-US" sz="1400" dirty="0">
                <a:solidFill>
                  <a:srgbClr val="FF0000"/>
                </a:solidFill>
                <a:latin typeface="+mn-lt"/>
              </a:rPr>
              <a:t>ports</a:t>
            </a:r>
            <a:r>
              <a:rPr lang="en-US" sz="1400" dirty="0">
                <a:latin typeface="+mn-lt"/>
              </a:rPr>
              <a:t> : Port mapping or expose ports with publishing to host machine</a:t>
            </a:r>
          </a:p>
          <a:p>
            <a:r>
              <a:rPr lang="en-US" sz="1400" dirty="0">
                <a:solidFill>
                  <a:srgbClr val="FF0000"/>
                </a:solidFill>
                <a:latin typeface="+mn-lt"/>
              </a:rPr>
              <a:t>expose</a:t>
            </a:r>
            <a:r>
              <a:rPr lang="en-US" sz="1400" dirty="0">
                <a:latin typeface="+mn-lt"/>
              </a:rPr>
              <a:t> : Expose ports without publishing to host machine</a:t>
            </a:r>
          </a:p>
          <a:p>
            <a:r>
              <a:rPr lang="en-US" sz="1400" dirty="0">
                <a:solidFill>
                  <a:srgbClr val="FF0000"/>
                </a:solidFill>
                <a:latin typeface="+mn-lt"/>
              </a:rPr>
              <a:t>volumes</a:t>
            </a:r>
            <a:r>
              <a:rPr lang="en-US" sz="1400" dirty="0">
                <a:latin typeface="+mn-lt"/>
              </a:rPr>
              <a:t> : Mount host paths or named volumes, specified as sub-options to a service</a:t>
            </a:r>
          </a:p>
          <a:p>
            <a:r>
              <a:rPr lang="en-US" sz="1400" dirty="0">
                <a:solidFill>
                  <a:srgbClr val="FF0000"/>
                </a:solidFill>
                <a:latin typeface="+mn-lt"/>
              </a:rPr>
              <a:t>restart</a:t>
            </a:r>
            <a:r>
              <a:rPr lang="en-US" sz="1400" dirty="0">
                <a:latin typeface="+mn-lt"/>
              </a:rPr>
              <a:t>: [no, always, on-failure, unless-stopped] – restart policy after server reboot</a:t>
            </a:r>
          </a:p>
        </p:txBody>
      </p:sp>
    </p:spTree>
    <p:extLst>
      <p:ext uri="{BB962C8B-B14F-4D97-AF65-F5344CB8AC3E}">
        <p14:creationId xmlns:p14="http://schemas.microsoft.com/office/powerpoint/2010/main" val="418901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Use Docker Compose</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50" y="971938"/>
            <a:ext cx="5162550" cy="886360"/>
          </a:xfrm>
        </p:spPr>
        <p:txBody>
          <a:bodyPr/>
          <a:lstStyle/>
          <a:p>
            <a:pPr marL="0" indent="0">
              <a:buNone/>
            </a:pPr>
            <a:r>
              <a:rPr lang="en-US" sz="1800" dirty="0">
                <a:latin typeface="+mn-lt"/>
              </a:rPr>
              <a:t>Compose file sample:</a:t>
            </a:r>
          </a:p>
        </p:txBody>
      </p:sp>
      <p:pic>
        <p:nvPicPr>
          <p:cNvPr id="7" name="Picture 6">
            <a:extLst>
              <a:ext uri="{FF2B5EF4-FFF2-40B4-BE49-F238E27FC236}">
                <a16:creationId xmlns:a16="http://schemas.microsoft.com/office/drawing/2014/main" id="{050A77DE-416F-485A-AF6E-87581AA17876}"/>
              </a:ext>
            </a:extLst>
          </p:cNvPr>
          <p:cNvPicPr>
            <a:picLocks noChangeAspect="1"/>
          </p:cNvPicPr>
          <p:nvPr/>
        </p:nvPicPr>
        <p:blipFill>
          <a:blip r:embed="rId2"/>
          <a:stretch>
            <a:fillRect/>
          </a:stretch>
        </p:blipFill>
        <p:spPr>
          <a:xfrm>
            <a:off x="628650" y="1415118"/>
            <a:ext cx="2381250" cy="1885950"/>
          </a:xfrm>
          <a:prstGeom prst="rect">
            <a:avLst/>
          </a:prstGeom>
        </p:spPr>
      </p:pic>
      <p:pic>
        <p:nvPicPr>
          <p:cNvPr id="9" name="Picture 8">
            <a:extLst>
              <a:ext uri="{FF2B5EF4-FFF2-40B4-BE49-F238E27FC236}">
                <a16:creationId xmlns:a16="http://schemas.microsoft.com/office/drawing/2014/main" id="{9D3778E1-785F-4D58-939B-E00A73F2A2BD}"/>
              </a:ext>
            </a:extLst>
          </p:cNvPr>
          <p:cNvPicPr>
            <a:picLocks noChangeAspect="1"/>
          </p:cNvPicPr>
          <p:nvPr/>
        </p:nvPicPr>
        <p:blipFill>
          <a:blip r:embed="rId3"/>
          <a:stretch>
            <a:fillRect/>
          </a:stretch>
        </p:blipFill>
        <p:spPr>
          <a:xfrm>
            <a:off x="4227158" y="1072060"/>
            <a:ext cx="4381500" cy="3978213"/>
          </a:xfrm>
          <a:prstGeom prst="rect">
            <a:avLst/>
          </a:prstGeom>
        </p:spPr>
      </p:pic>
    </p:spTree>
    <p:extLst>
      <p:ext uri="{BB962C8B-B14F-4D97-AF65-F5344CB8AC3E}">
        <p14:creationId xmlns:p14="http://schemas.microsoft.com/office/powerpoint/2010/main" val="292470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1"/>
            <a:ext cx="9144000" cy="4984176"/>
            <a:chOff x="0" y="-1"/>
            <a:chExt cx="9144000" cy="4984176"/>
          </a:xfrm>
        </p:grpSpPr>
        <p:grpSp>
          <p:nvGrpSpPr>
            <p:cNvPr id="26" name="Group 25"/>
            <p:cNvGrpSpPr/>
            <p:nvPr/>
          </p:nvGrpSpPr>
          <p:grpSpPr>
            <a:xfrm>
              <a:off x="0" y="-1"/>
              <a:ext cx="9144000" cy="4984176"/>
              <a:chOff x="0" y="-1"/>
              <a:chExt cx="9144000" cy="4984176"/>
            </a:xfrm>
          </p:grpSpPr>
          <p:sp>
            <p:nvSpPr>
              <p:cNvPr id="30" name="Google Shape;50;p5"/>
              <p:cNvSpPr txBox="1"/>
              <p:nvPr/>
            </p:nvSpPr>
            <p:spPr>
              <a:xfrm>
                <a:off x="1700712" y="4552475"/>
                <a:ext cx="5742600" cy="431700"/>
              </a:xfrm>
              <a:prstGeom prst="rect">
                <a:avLst/>
              </a:prstGeom>
              <a:noFill/>
              <a:ln>
                <a:noFill/>
              </a:ln>
            </p:spPr>
            <p:txBody>
              <a:bodyPr spcFirstLastPara="1" wrap="square" lIns="91425" tIns="45700" rIns="91425" bIns="45700" anchor="ctr" anchorCtr="0">
                <a:noAutofit/>
              </a:bodyPr>
              <a:lstStyle/>
              <a:p>
                <a:pPr marL="0" lvl="0" indent="0" algn="ctr" rtl="0">
                  <a:spcBef>
                    <a:spcPts val="320"/>
                  </a:spcBef>
                  <a:spcAft>
                    <a:spcPts val="0"/>
                  </a:spcAft>
                  <a:buNone/>
                </a:pPr>
                <a:r>
                  <a:rPr lang="en" dirty="0">
                    <a:solidFill>
                      <a:srgbClr val="22BBEA"/>
                    </a:solidFill>
                    <a:uFill>
                      <a:noFill/>
                    </a:uFill>
                    <a:latin typeface="Verdana"/>
                    <a:ea typeface="Verdana"/>
                    <a:cs typeface="Verdana"/>
                    <a:sym typeface="Verdana"/>
                    <a:hlinkClick r:id="rId2"/>
                  </a:rPr>
                  <a:t>www.passerellesnumeriques.org</a:t>
                </a:r>
                <a:endParaRPr i="1" dirty="0">
                  <a:solidFill>
                    <a:srgbClr val="22BBEA"/>
                  </a:solidFill>
                  <a:latin typeface="Verdana"/>
                  <a:ea typeface="Verdana"/>
                  <a:cs typeface="Verdana"/>
                  <a:sym typeface="Verdana"/>
                </a:endParaRPr>
              </a:p>
            </p:txBody>
          </p:sp>
          <p:grpSp>
            <p:nvGrpSpPr>
              <p:cNvPr id="31" name="Group 30"/>
              <p:cNvGrpSpPr/>
              <p:nvPr/>
            </p:nvGrpSpPr>
            <p:grpSpPr>
              <a:xfrm>
                <a:off x="0" y="-1"/>
                <a:ext cx="9144000" cy="3152815"/>
                <a:chOff x="0" y="-1"/>
                <a:chExt cx="9144000" cy="3152815"/>
              </a:xfrm>
            </p:grpSpPr>
            <p:pic>
              <p:nvPicPr>
                <p:cNvPr id="34" name="Google Shape;43;p5"/>
                <p:cNvPicPr preferRelativeResize="0"/>
                <p:nvPr/>
              </p:nvPicPr>
              <p:blipFill>
                <a:blip r:embed="rId3">
                  <a:extLst>
                    <a:ext uri="{28A0092B-C50C-407E-A947-70E740481C1C}">
                      <a14:useLocalDpi xmlns:a14="http://schemas.microsoft.com/office/drawing/2010/main" val="0"/>
                    </a:ext>
                  </a:extLst>
                </a:blip>
                <a:stretch>
                  <a:fillRect/>
                </a:stretch>
              </p:blipFill>
              <p:spPr>
                <a:xfrm>
                  <a:off x="3661163" y="1328685"/>
                  <a:ext cx="1821674" cy="1824129"/>
                </a:xfrm>
                <a:prstGeom prst="rect">
                  <a:avLst/>
                </a:prstGeom>
                <a:noFill/>
                <a:ln>
                  <a:noFill/>
                </a:ln>
                <a:effectLst>
                  <a:outerShdw blurRad="300038" dist="219075" dir="4680000" algn="bl" rotWithShape="0">
                    <a:srgbClr val="000000">
                      <a:alpha val="9000"/>
                    </a:srgbClr>
                  </a:outerShdw>
                </a:effectLst>
              </p:spPr>
            </p:pic>
            <p:sp>
              <p:nvSpPr>
                <p:cNvPr id="35" name="Google Shape;44;p5"/>
                <p:cNvSpPr/>
                <p:nvPr/>
              </p:nvSpPr>
              <p:spPr>
                <a:xfrm>
                  <a:off x="0" y="-1"/>
                  <a:ext cx="9144000" cy="73698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45;p5"/>
              <p:cNvSpPr txBox="1"/>
              <p:nvPr/>
            </p:nvSpPr>
            <p:spPr>
              <a:xfrm>
                <a:off x="3327750" y="3353712"/>
                <a:ext cx="2488500" cy="431700"/>
              </a:xfrm>
              <a:prstGeom prst="rect">
                <a:avLst/>
              </a:prstGeom>
              <a:noFill/>
              <a:ln>
                <a:noFill/>
              </a:ln>
            </p:spPr>
            <p:txBody>
              <a:bodyPr spcFirstLastPara="1" wrap="square" lIns="91425" tIns="45700" rIns="91425" bIns="45700" anchor="ctr" anchorCtr="0">
                <a:noAutofit/>
              </a:bodyPr>
              <a:lstStyle/>
              <a:p>
                <a:pPr marL="0" lvl="0" indent="0" algn="ctr" rtl="0">
                  <a:spcBef>
                    <a:spcPts val="320"/>
                  </a:spcBef>
                  <a:spcAft>
                    <a:spcPts val="0"/>
                  </a:spcAft>
                  <a:buNone/>
                </a:pPr>
                <a:r>
                  <a:rPr lang="en" sz="2400" dirty="0">
                    <a:solidFill>
                      <a:srgbClr val="FF9933"/>
                    </a:solidFill>
                    <a:latin typeface="Verdana"/>
                    <a:ea typeface="Verdana"/>
                    <a:cs typeface="Verdana"/>
                    <a:sym typeface="Verdana"/>
                  </a:rPr>
                  <a:t>Questioins</a:t>
                </a:r>
                <a:endParaRPr sz="2400" i="1" dirty="0">
                  <a:solidFill>
                    <a:srgbClr val="FF9933"/>
                  </a:solidFill>
                  <a:latin typeface="Verdana"/>
                  <a:ea typeface="Verdana"/>
                  <a:cs typeface="Verdana"/>
                  <a:sym typeface="Verdana"/>
                </a:endParaRPr>
              </a:p>
            </p:txBody>
          </p:sp>
          <p:pic>
            <p:nvPicPr>
              <p:cNvPr id="33" name="Google Shape;46;p5">
                <a:hlinkClick r:id="rId4"/>
              </p:cNvPr>
              <p:cNvPicPr preferRelativeResize="0"/>
              <p:nvPr/>
            </p:nvPicPr>
            <p:blipFill>
              <a:blip r:embed="rId5">
                <a:extLst>
                  <a:ext uri="{28A0092B-C50C-407E-A947-70E740481C1C}">
                    <a14:useLocalDpi xmlns:a14="http://schemas.microsoft.com/office/drawing/2010/main" val="0"/>
                  </a:ext>
                </a:extLst>
              </a:blip>
              <a:stretch>
                <a:fillRect/>
              </a:stretch>
            </p:blipFill>
            <p:spPr>
              <a:xfrm>
                <a:off x="4977764" y="4021400"/>
                <a:ext cx="407520" cy="407520"/>
              </a:xfrm>
              <a:prstGeom prst="rect">
                <a:avLst/>
              </a:prstGeom>
              <a:noFill/>
              <a:ln>
                <a:noFill/>
              </a:ln>
            </p:spPr>
          </p:pic>
        </p:grpSp>
        <p:pic>
          <p:nvPicPr>
            <p:cNvPr id="27" name="Google Shape;47;p5">
              <a:hlinkClick r:id="rId6"/>
            </p:cNvPr>
            <p:cNvPicPr preferRelativeResize="0"/>
            <p:nvPr/>
          </p:nvPicPr>
          <p:blipFill>
            <a:blip r:embed="rId7">
              <a:extLst>
                <a:ext uri="{28A0092B-C50C-407E-A947-70E740481C1C}">
                  <a14:useLocalDpi xmlns:a14="http://schemas.microsoft.com/office/drawing/2010/main" val="0"/>
                </a:ext>
              </a:extLst>
            </a:blip>
            <a:stretch>
              <a:fillRect/>
            </a:stretch>
          </p:blipFill>
          <p:spPr>
            <a:xfrm rot="21599982">
              <a:off x="4162704" y="4021404"/>
              <a:ext cx="407520" cy="407520"/>
            </a:xfrm>
            <a:prstGeom prst="rect">
              <a:avLst/>
            </a:prstGeom>
            <a:noFill/>
            <a:ln>
              <a:noFill/>
            </a:ln>
          </p:spPr>
        </p:pic>
        <p:pic>
          <p:nvPicPr>
            <p:cNvPr id="28" name="Google Shape;48;p5">
              <a:hlinkClick r:id="rId8"/>
            </p:cNvPr>
            <p:cNvPicPr preferRelativeResize="0"/>
            <p:nvPr/>
          </p:nvPicPr>
          <p:blipFill>
            <a:blip r:embed="rId9">
              <a:extLst>
                <a:ext uri="{28A0092B-C50C-407E-A947-70E740481C1C}">
                  <a14:useLocalDpi xmlns:a14="http://schemas.microsoft.com/office/drawing/2010/main" val="0"/>
                </a:ext>
              </a:extLst>
            </a:blip>
            <a:stretch>
              <a:fillRect/>
            </a:stretch>
          </p:blipFill>
          <p:spPr>
            <a:xfrm>
              <a:off x="4570237" y="4021407"/>
              <a:ext cx="407503" cy="407503"/>
            </a:xfrm>
            <a:prstGeom prst="rect">
              <a:avLst/>
            </a:prstGeom>
            <a:noFill/>
            <a:ln>
              <a:noFill/>
            </a:ln>
          </p:spPr>
        </p:pic>
        <p:pic>
          <p:nvPicPr>
            <p:cNvPr id="29" name="Google Shape;49;p5">
              <a:hlinkClick r:id="rId10"/>
            </p:cNvPr>
            <p:cNvPicPr preferRelativeResize="0"/>
            <p:nvPr/>
          </p:nvPicPr>
          <p:blipFill>
            <a:blip r:embed="rId11">
              <a:extLst>
                <a:ext uri="{28A0092B-C50C-407E-A947-70E740481C1C}">
                  <a14:useLocalDpi xmlns:a14="http://schemas.microsoft.com/office/drawing/2010/main" val="0"/>
                </a:ext>
              </a:extLst>
            </a:blip>
            <a:stretch>
              <a:fillRect/>
            </a:stretch>
          </p:blipFill>
          <p:spPr>
            <a:xfrm>
              <a:off x="3755181" y="4021417"/>
              <a:ext cx="407503" cy="407503"/>
            </a:xfrm>
            <a:prstGeom prst="rect">
              <a:avLst/>
            </a:prstGeom>
            <a:noFill/>
            <a:ln>
              <a:noFill/>
            </a:ln>
          </p:spPr>
        </p:pic>
      </p:grpSp>
    </p:spTree>
    <p:extLst>
      <p:ext uri="{BB962C8B-B14F-4D97-AF65-F5344CB8AC3E}">
        <p14:creationId xmlns:p14="http://schemas.microsoft.com/office/powerpoint/2010/main" val="177274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21;p3"/>
          <p:cNvSpPr/>
          <p:nvPr/>
        </p:nvSpPr>
        <p:spPr>
          <a:xfrm>
            <a:off x="-15650" y="-1"/>
            <a:ext cx="1996500" cy="5143475"/>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p3"/>
          <p:cNvSpPr txBox="1"/>
          <p:nvPr/>
        </p:nvSpPr>
        <p:spPr>
          <a:xfrm>
            <a:off x="588578" y="-105103"/>
            <a:ext cx="1315971" cy="5260503"/>
          </a:xfrm>
          <a:prstGeom prst="rect">
            <a:avLst/>
          </a:prstGeom>
          <a:noFill/>
          <a:ln>
            <a:noFill/>
          </a:ln>
        </p:spPr>
        <p:txBody>
          <a:bodyPr spcFirstLastPara="1" vert="wordArtVert" wrap="square" lIns="91425" tIns="45700" rIns="91425" bIns="45700" anchor="t" anchorCtr="0">
            <a:noAutofit/>
          </a:bodyPr>
          <a:lstStyle/>
          <a:p>
            <a:pPr marL="0" lvl="0" indent="0" algn="ctr" rtl="0">
              <a:spcBef>
                <a:spcPts val="320"/>
              </a:spcBef>
              <a:spcAft>
                <a:spcPts val="0"/>
              </a:spcAft>
              <a:buNone/>
            </a:pPr>
            <a:r>
              <a:rPr lang="fr-FR" sz="3000" b="1" dirty="0">
                <a:solidFill>
                  <a:srgbClr val="FFFFFF"/>
                </a:solidFill>
                <a:effectLst>
                  <a:outerShdw blurRad="38100" dist="38100" dir="2700000" algn="tl">
                    <a:srgbClr val="000000">
                      <a:alpha val="43137"/>
                    </a:srgbClr>
                  </a:outerShdw>
                </a:effectLst>
                <a:latin typeface="Verdana"/>
                <a:ea typeface="Verdana"/>
                <a:cs typeface="Verdana"/>
                <a:sym typeface="Verdana"/>
              </a:rPr>
              <a:t>Objective</a:t>
            </a:r>
          </a:p>
          <a:p>
            <a:pPr marL="0" lvl="0" indent="0" algn="ctr" rtl="0">
              <a:spcBef>
                <a:spcPts val="320"/>
              </a:spcBef>
              <a:spcAft>
                <a:spcPts val="0"/>
              </a:spcAft>
              <a:buNone/>
            </a:pPr>
            <a:endParaRPr sz="3000" b="1" dirty="0">
              <a:solidFill>
                <a:srgbClr val="FFFFFF"/>
              </a:solidFill>
              <a:effectLst>
                <a:outerShdw blurRad="38100" dist="38100" dir="2700000" algn="tl">
                  <a:srgbClr val="000000">
                    <a:alpha val="43137"/>
                  </a:srgbClr>
                </a:outerShdw>
              </a:effectLst>
              <a:latin typeface="Verdana"/>
              <a:ea typeface="Verdana"/>
              <a:cs typeface="Verdana"/>
              <a:sym typeface="Verdana"/>
            </a:endParaRPr>
          </a:p>
        </p:txBody>
      </p:sp>
      <p:cxnSp>
        <p:nvCxnSpPr>
          <p:cNvPr id="28" name="Google Shape;26;p3"/>
          <p:cNvCxnSpPr/>
          <p:nvPr/>
        </p:nvCxnSpPr>
        <p:spPr>
          <a:xfrm flipH="1" flipV="1">
            <a:off x="1904550" y="0"/>
            <a:ext cx="7600" cy="5155400"/>
          </a:xfrm>
          <a:prstGeom prst="straightConnector1">
            <a:avLst/>
          </a:prstGeom>
          <a:noFill/>
          <a:ln w="28575" cap="flat" cmpd="sng">
            <a:solidFill>
              <a:srgbClr val="FFFFFF"/>
            </a:solidFill>
            <a:prstDash val="dot"/>
            <a:round/>
            <a:headEnd type="none" w="med" len="med"/>
            <a:tailEnd type="none" w="med" len="med"/>
          </a:ln>
        </p:spPr>
      </p:cxnSp>
      <p:sp>
        <p:nvSpPr>
          <p:cNvPr id="3" name="Rectangle 2"/>
          <p:cNvSpPr/>
          <p:nvPr/>
        </p:nvSpPr>
        <p:spPr>
          <a:xfrm>
            <a:off x="2246921" y="331711"/>
            <a:ext cx="5197366" cy="1827680"/>
          </a:xfrm>
          <a:prstGeom prst="rect">
            <a:avLst/>
          </a:prstGeom>
        </p:spPr>
        <p:txBody>
          <a:bodyPr wrap="square">
            <a:spAutoFit/>
          </a:bodyPr>
          <a:lstStyle/>
          <a:p>
            <a:pPr marL="342900" indent="-342900">
              <a:lnSpc>
                <a:spcPct val="250000"/>
              </a:lnSpc>
              <a:buFont typeface="+mj-lt"/>
              <a:buAutoNum type="arabicPeriod"/>
            </a:pPr>
            <a:r>
              <a:rPr lang="en-GB" sz="1600" b="1" dirty="0">
                <a:solidFill>
                  <a:schemeClr val="tx1">
                    <a:lumMod val="85000"/>
                    <a:lumOff val="15000"/>
                  </a:schemeClr>
                </a:solidFill>
                <a:latin typeface="+mn-lt"/>
              </a:rPr>
              <a:t>Install Docker Engine</a:t>
            </a:r>
          </a:p>
          <a:p>
            <a:pPr marL="342900" indent="-342900">
              <a:lnSpc>
                <a:spcPct val="250000"/>
              </a:lnSpc>
              <a:buFont typeface="+mj-lt"/>
              <a:buAutoNum type="arabicPeriod"/>
            </a:pPr>
            <a:r>
              <a:rPr lang="en-GB" sz="1600" b="1" dirty="0">
                <a:solidFill>
                  <a:schemeClr val="tx1">
                    <a:lumMod val="85000"/>
                    <a:lumOff val="15000"/>
                  </a:schemeClr>
                </a:solidFill>
                <a:latin typeface="+mn-lt"/>
              </a:rPr>
              <a:t>Run Sample Application</a:t>
            </a:r>
          </a:p>
          <a:p>
            <a:pPr marL="342900" indent="-342900">
              <a:lnSpc>
                <a:spcPct val="250000"/>
              </a:lnSpc>
              <a:buFont typeface="+mj-lt"/>
              <a:buAutoNum type="arabicPeriod"/>
            </a:pPr>
            <a:r>
              <a:rPr lang="en-GB" sz="1600" b="1" dirty="0">
                <a:solidFill>
                  <a:schemeClr val="tx1">
                    <a:lumMod val="85000"/>
                    <a:lumOff val="15000"/>
                  </a:schemeClr>
                </a:solidFill>
                <a:latin typeface="+mn-lt"/>
              </a:rPr>
              <a:t>Use Docker Compose</a:t>
            </a:r>
          </a:p>
        </p:txBody>
      </p:sp>
      <p:pic>
        <p:nvPicPr>
          <p:cNvPr id="4" name="Picture 3" descr="A picture containing text, vector graphics&#10;&#10;Description automatically generated">
            <a:extLst>
              <a:ext uri="{FF2B5EF4-FFF2-40B4-BE49-F238E27FC236}">
                <a16:creationId xmlns:a16="http://schemas.microsoft.com/office/drawing/2014/main" id="{03B4D756-4C90-42BC-832E-76FF8EBA1E27}"/>
              </a:ext>
            </a:extLst>
          </p:cNvPr>
          <p:cNvPicPr>
            <a:picLocks noChangeAspect="1"/>
          </p:cNvPicPr>
          <p:nvPr/>
        </p:nvPicPr>
        <p:blipFill>
          <a:blip r:embed="rId2"/>
          <a:stretch>
            <a:fillRect/>
          </a:stretch>
        </p:blipFill>
        <p:spPr>
          <a:xfrm>
            <a:off x="6558116" y="3353866"/>
            <a:ext cx="2545822" cy="1745638"/>
          </a:xfrm>
          <a:prstGeom prst="rect">
            <a:avLst/>
          </a:prstGeom>
        </p:spPr>
      </p:pic>
    </p:spTree>
    <p:extLst>
      <p:ext uri="{BB962C8B-B14F-4D97-AF65-F5344CB8AC3E}">
        <p14:creationId xmlns:p14="http://schemas.microsoft.com/office/powerpoint/2010/main" val="3794586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Install Docker Engine</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50" y="890649"/>
            <a:ext cx="5162550" cy="3978213"/>
          </a:xfrm>
        </p:spPr>
        <p:txBody>
          <a:bodyPr/>
          <a:lstStyle/>
          <a:p>
            <a:pPr marL="0" indent="0">
              <a:buNone/>
            </a:pPr>
            <a:r>
              <a:rPr lang="en-US" sz="1800" b="1" dirty="0">
                <a:latin typeface="+mn-lt"/>
              </a:rPr>
              <a:t>Supported platforms:</a:t>
            </a:r>
          </a:p>
          <a:p>
            <a:r>
              <a:rPr lang="en-US" sz="1800" b="1" dirty="0">
                <a:latin typeface="+mn-lt"/>
              </a:rPr>
              <a:t>Desktop:</a:t>
            </a:r>
          </a:p>
          <a:p>
            <a:pPr lvl="1"/>
            <a:r>
              <a:rPr lang="en-US" sz="1400" dirty="0">
                <a:latin typeface="+mn-lt"/>
                <a:hlinkClick r:id="rId2"/>
              </a:rPr>
              <a:t>Docker Desktop for Mac (MacOS)</a:t>
            </a:r>
            <a:endParaRPr lang="en-US" sz="1400" dirty="0">
              <a:latin typeface="+mn-lt"/>
            </a:endParaRPr>
          </a:p>
          <a:p>
            <a:pPr lvl="1"/>
            <a:r>
              <a:rPr lang="en-US" sz="1400" dirty="0">
                <a:latin typeface="+mn-lt"/>
                <a:hlinkClick r:id="rId3"/>
              </a:rPr>
              <a:t>Docker Desktop for Windows</a:t>
            </a:r>
            <a:endParaRPr lang="en-US" sz="1400" dirty="0">
              <a:latin typeface="+mn-lt"/>
            </a:endParaRPr>
          </a:p>
          <a:p>
            <a:r>
              <a:rPr lang="en-US" sz="1800" b="1" dirty="0">
                <a:latin typeface="+mn-lt"/>
              </a:rPr>
              <a:t>Server</a:t>
            </a:r>
            <a:r>
              <a:rPr lang="en-US" sz="1800" dirty="0">
                <a:latin typeface="+mn-lt"/>
              </a:rPr>
              <a:t>:</a:t>
            </a:r>
          </a:p>
          <a:p>
            <a:pPr lvl="1"/>
            <a:r>
              <a:rPr lang="en-US" sz="1400" dirty="0">
                <a:latin typeface="+mn-lt"/>
                <a:hlinkClick r:id="rId4"/>
              </a:rPr>
              <a:t>CentOS</a:t>
            </a:r>
            <a:endParaRPr lang="en-US" sz="1400" dirty="0">
              <a:latin typeface="+mn-lt"/>
            </a:endParaRPr>
          </a:p>
          <a:p>
            <a:pPr lvl="1"/>
            <a:r>
              <a:rPr lang="en-US" sz="1400" dirty="0">
                <a:latin typeface="+mn-lt"/>
                <a:hlinkClick r:id="rId5"/>
              </a:rPr>
              <a:t>Debian</a:t>
            </a:r>
            <a:endParaRPr lang="en-US" sz="1400" dirty="0">
              <a:latin typeface="+mn-lt"/>
            </a:endParaRPr>
          </a:p>
          <a:p>
            <a:pPr lvl="1"/>
            <a:r>
              <a:rPr lang="en-US" sz="1400" dirty="0">
                <a:latin typeface="+mn-lt"/>
                <a:hlinkClick r:id="rId6"/>
              </a:rPr>
              <a:t>Fedora</a:t>
            </a:r>
            <a:endParaRPr lang="en-US" sz="1400" dirty="0">
              <a:latin typeface="+mn-lt"/>
            </a:endParaRPr>
          </a:p>
          <a:p>
            <a:pPr lvl="1"/>
            <a:r>
              <a:rPr lang="en-US" sz="1400" dirty="0">
                <a:latin typeface="+mn-lt"/>
                <a:hlinkClick r:id="rId5"/>
              </a:rPr>
              <a:t>Raspbian</a:t>
            </a:r>
            <a:endParaRPr lang="en-US" sz="1400" dirty="0">
              <a:latin typeface="+mn-lt"/>
            </a:endParaRPr>
          </a:p>
          <a:p>
            <a:pPr lvl="1"/>
            <a:r>
              <a:rPr lang="en-US" sz="1400" dirty="0">
                <a:latin typeface="+mn-lt"/>
                <a:hlinkClick r:id="rId7"/>
              </a:rPr>
              <a:t>RHEL</a:t>
            </a:r>
            <a:endParaRPr lang="en-US" sz="1400" dirty="0">
              <a:latin typeface="+mn-lt"/>
            </a:endParaRPr>
          </a:p>
          <a:p>
            <a:pPr lvl="1"/>
            <a:r>
              <a:rPr lang="en-US" sz="1400" dirty="0">
                <a:latin typeface="+mn-lt"/>
                <a:hlinkClick r:id="rId8"/>
              </a:rPr>
              <a:t>SLES</a:t>
            </a:r>
            <a:endParaRPr lang="en-US" sz="1400" dirty="0">
              <a:latin typeface="+mn-lt"/>
            </a:endParaRPr>
          </a:p>
          <a:p>
            <a:pPr lvl="1"/>
            <a:r>
              <a:rPr lang="en-US" sz="1400" dirty="0">
                <a:latin typeface="+mn-lt"/>
                <a:hlinkClick r:id="rId9"/>
              </a:rPr>
              <a:t>Ubuntu</a:t>
            </a:r>
            <a:endParaRPr lang="en-US" sz="1400" dirty="0">
              <a:latin typeface="+mn-lt"/>
            </a:endParaRPr>
          </a:p>
          <a:p>
            <a:pPr lvl="1"/>
            <a:r>
              <a:rPr lang="en-US" sz="1400" dirty="0">
                <a:latin typeface="+mn-lt"/>
                <a:hlinkClick r:id="rId10"/>
              </a:rPr>
              <a:t>Binaries</a:t>
            </a:r>
            <a:endParaRPr lang="en-US" sz="1400" dirty="0">
              <a:latin typeface="+mn-lt"/>
            </a:endParaRPr>
          </a:p>
          <a:p>
            <a:r>
              <a:rPr lang="en-US" sz="1800" b="1" dirty="0">
                <a:latin typeface="+mn-lt"/>
              </a:rPr>
              <a:t>Other Linux distributions</a:t>
            </a:r>
          </a:p>
        </p:txBody>
      </p:sp>
      <p:pic>
        <p:nvPicPr>
          <p:cNvPr id="9" name="Picture 8" descr="Logo&#10;&#10;Description automatically generated">
            <a:extLst>
              <a:ext uri="{FF2B5EF4-FFF2-40B4-BE49-F238E27FC236}">
                <a16:creationId xmlns:a16="http://schemas.microsoft.com/office/drawing/2014/main" id="{39F0068D-8895-43D6-A334-AF116F76978F}"/>
              </a:ext>
            </a:extLst>
          </p:cNvPr>
          <p:cNvPicPr>
            <a:picLocks noChangeAspect="1"/>
          </p:cNvPicPr>
          <p:nvPr/>
        </p:nvPicPr>
        <p:blipFill>
          <a:blip r:embed="rId11"/>
          <a:stretch>
            <a:fillRect/>
          </a:stretch>
        </p:blipFill>
        <p:spPr>
          <a:xfrm>
            <a:off x="5500795" y="647246"/>
            <a:ext cx="1718828" cy="1718828"/>
          </a:xfrm>
          <a:prstGeom prst="rect">
            <a:avLst/>
          </a:prstGeom>
        </p:spPr>
      </p:pic>
      <p:pic>
        <p:nvPicPr>
          <p:cNvPr id="13" name="Picture 12" descr="Logo&#10;&#10;Description automatically generated">
            <a:extLst>
              <a:ext uri="{FF2B5EF4-FFF2-40B4-BE49-F238E27FC236}">
                <a16:creationId xmlns:a16="http://schemas.microsoft.com/office/drawing/2014/main" id="{04D78E2C-A48E-4830-A699-5D576BF694F8}"/>
              </a:ext>
            </a:extLst>
          </p:cNvPr>
          <p:cNvPicPr>
            <a:picLocks noChangeAspect="1"/>
          </p:cNvPicPr>
          <p:nvPr/>
        </p:nvPicPr>
        <p:blipFill>
          <a:blip r:embed="rId12"/>
          <a:stretch>
            <a:fillRect/>
          </a:stretch>
        </p:blipFill>
        <p:spPr>
          <a:xfrm>
            <a:off x="6293861" y="3243777"/>
            <a:ext cx="1718828" cy="1718828"/>
          </a:xfrm>
          <a:prstGeom prst="rect">
            <a:avLst/>
          </a:prstGeom>
        </p:spPr>
      </p:pic>
      <p:pic>
        <p:nvPicPr>
          <p:cNvPr id="15" name="Picture 14" descr="Shape&#10;&#10;Description automatically generated">
            <a:extLst>
              <a:ext uri="{FF2B5EF4-FFF2-40B4-BE49-F238E27FC236}">
                <a16:creationId xmlns:a16="http://schemas.microsoft.com/office/drawing/2014/main" id="{59CB79D6-A885-4C5A-925A-8C7F79D1599D}"/>
              </a:ext>
            </a:extLst>
          </p:cNvPr>
          <p:cNvPicPr>
            <a:picLocks noChangeAspect="1"/>
          </p:cNvPicPr>
          <p:nvPr/>
        </p:nvPicPr>
        <p:blipFill>
          <a:blip r:embed="rId13"/>
          <a:stretch>
            <a:fillRect/>
          </a:stretch>
        </p:blipFill>
        <p:spPr>
          <a:xfrm>
            <a:off x="7412226" y="1768352"/>
            <a:ext cx="1477742" cy="1290842"/>
          </a:xfrm>
          <a:prstGeom prst="rect">
            <a:avLst/>
          </a:prstGeom>
        </p:spPr>
      </p:pic>
      <p:pic>
        <p:nvPicPr>
          <p:cNvPr id="17" name="Picture 16" descr="Logo&#10;&#10;Description automatically generated">
            <a:extLst>
              <a:ext uri="{FF2B5EF4-FFF2-40B4-BE49-F238E27FC236}">
                <a16:creationId xmlns:a16="http://schemas.microsoft.com/office/drawing/2014/main" id="{3834461E-6C39-40A7-B3DF-1132DE8D3176}"/>
              </a:ext>
            </a:extLst>
          </p:cNvPr>
          <p:cNvPicPr>
            <a:picLocks noChangeAspect="1"/>
          </p:cNvPicPr>
          <p:nvPr/>
        </p:nvPicPr>
        <p:blipFill>
          <a:blip r:embed="rId14"/>
          <a:stretch>
            <a:fillRect/>
          </a:stretch>
        </p:blipFill>
        <p:spPr>
          <a:xfrm>
            <a:off x="4833228" y="2738682"/>
            <a:ext cx="1335133" cy="1335133"/>
          </a:xfrm>
          <a:prstGeom prst="rect">
            <a:avLst/>
          </a:prstGeom>
        </p:spPr>
      </p:pic>
    </p:spTree>
    <p:extLst>
      <p:ext uri="{BB962C8B-B14F-4D97-AF65-F5344CB8AC3E}">
        <p14:creationId xmlns:p14="http://schemas.microsoft.com/office/powerpoint/2010/main" val="254031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Install Docker Engine</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50" y="1167788"/>
            <a:ext cx="7635310" cy="3232713"/>
          </a:xfrm>
        </p:spPr>
        <p:txBody>
          <a:bodyPr/>
          <a:lstStyle/>
          <a:p>
            <a:pPr marL="0" indent="0">
              <a:buNone/>
            </a:pPr>
            <a:r>
              <a:rPr lang="en-US" sz="1800" b="1" dirty="0">
                <a:latin typeface="+mn-lt"/>
              </a:rPr>
              <a:t>Release channels</a:t>
            </a:r>
            <a:endParaRPr lang="en-US" sz="1800" dirty="0">
              <a:latin typeface="+mn-lt"/>
            </a:endParaRPr>
          </a:p>
          <a:p>
            <a:r>
              <a:rPr lang="en-US" sz="1800" dirty="0">
                <a:latin typeface="+mn-lt"/>
              </a:rPr>
              <a:t>The </a:t>
            </a:r>
            <a:r>
              <a:rPr lang="en-US" sz="1800" dirty="0">
                <a:solidFill>
                  <a:srgbClr val="FF0000"/>
                </a:solidFill>
                <a:latin typeface="+mn-lt"/>
              </a:rPr>
              <a:t>Stable</a:t>
            </a:r>
            <a:r>
              <a:rPr lang="en-US" sz="1800" dirty="0">
                <a:latin typeface="+mn-lt"/>
              </a:rPr>
              <a:t> channel gives you latest releases for general availability.</a:t>
            </a:r>
          </a:p>
          <a:p>
            <a:r>
              <a:rPr lang="en-US" sz="1800" dirty="0">
                <a:latin typeface="+mn-lt"/>
              </a:rPr>
              <a:t>The </a:t>
            </a:r>
            <a:r>
              <a:rPr lang="en-US" sz="1800" dirty="0">
                <a:solidFill>
                  <a:srgbClr val="FF0000"/>
                </a:solidFill>
                <a:latin typeface="+mn-lt"/>
              </a:rPr>
              <a:t>Test</a:t>
            </a:r>
            <a:r>
              <a:rPr lang="en-US" sz="1800" dirty="0">
                <a:latin typeface="+mn-lt"/>
              </a:rPr>
              <a:t> channel gives pre-releases that are ready for testing before general availability (GA).</a:t>
            </a:r>
          </a:p>
          <a:p>
            <a:r>
              <a:rPr lang="en-US" sz="1800" dirty="0">
                <a:latin typeface="+mn-lt"/>
              </a:rPr>
              <a:t>The </a:t>
            </a:r>
            <a:r>
              <a:rPr lang="en-US" sz="1800" dirty="0">
                <a:solidFill>
                  <a:srgbClr val="FF0000"/>
                </a:solidFill>
                <a:latin typeface="+mn-lt"/>
              </a:rPr>
              <a:t>Nightly</a:t>
            </a:r>
            <a:r>
              <a:rPr lang="en-US" sz="1800" dirty="0">
                <a:latin typeface="+mn-lt"/>
              </a:rPr>
              <a:t> channel gives you latest builds of work in progress for the next major release.</a:t>
            </a:r>
          </a:p>
          <a:p>
            <a:endParaRPr lang="en-US" sz="1800" dirty="0">
              <a:latin typeface="+mn-lt"/>
            </a:endParaRPr>
          </a:p>
          <a:p>
            <a:pPr marL="0" indent="0">
              <a:buNone/>
            </a:pPr>
            <a:r>
              <a:rPr lang="en-US" sz="1800" b="1" dirty="0">
                <a:latin typeface="+mn-lt"/>
              </a:rPr>
              <a:t>Reference</a:t>
            </a:r>
            <a:r>
              <a:rPr lang="en-US" sz="1800" dirty="0">
                <a:latin typeface="+mn-lt"/>
              </a:rPr>
              <a:t>: </a:t>
            </a:r>
            <a:r>
              <a:rPr lang="en-US" sz="1800" dirty="0">
                <a:latin typeface="+mn-lt"/>
                <a:hlinkClick r:id="rId3"/>
              </a:rPr>
              <a:t>https://docs.docker.com/engine/install</a:t>
            </a:r>
            <a:endParaRPr lang="en-US" sz="1800" dirty="0">
              <a:latin typeface="+mn-lt"/>
            </a:endParaRPr>
          </a:p>
          <a:p>
            <a:pPr marL="0" indent="0">
              <a:buNone/>
            </a:pPr>
            <a:endParaRPr lang="en-US" sz="1800" dirty="0">
              <a:latin typeface="+mn-lt"/>
            </a:endParaRPr>
          </a:p>
          <a:p>
            <a:pPr marL="0" indent="0">
              <a:buNone/>
            </a:pPr>
            <a:endParaRPr lang="en-US" sz="1800" dirty="0">
              <a:latin typeface="+mn-lt"/>
            </a:endParaRPr>
          </a:p>
        </p:txBody>
      </p:sp>
    </p:spTree>
    <p:extLst>
      <p:ext uri="{BB962C8B-B14F-4D97-AF65-F5344CB8AC3E}">
        <p14:creationId xmlns:p14="http://schemas.microsoft.com/office/powerpoint/2010/main" val="141146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Install Docker Engine</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50" y="890650"/>
            <a:ext cx="7635310" cy="4166092"/>
          </a:xfrm>
        </p:spPr>
        <p:txBody>
          <a:bodyPr/>
          <a:lstStyle/>
          <a:p>
            <a:pPr marL="0" indent="0">
              <a:buNone/>
            </a:pPr>
            <a:r>
              <a:rPr lang="en-US" sz="1800" b="1" dirty="0">
                <a:latin typeface="+mn-lt"/>
                <a:hlinkClick r:id="rId3"/>
              </a:rPr>
              <a:t>Install Docker Engine on RHEL (RHEL 7 &amp; 8)</a:t>
            </a:r>
            <a:endParaRPr lang="en-US" sz="1800" dirty="0">
              <a:latin typeface="+mn-lt"/>
            </a:endParaRPr>
          </a:p>
          <a:p>
            <a:endParaRPr lang="en-US" sz="1400" dirty="0">
              <a:latin typeface="+mn-lt"/>
            </a:endParaRPr>
          </a:p>
          <a:p>
            <a:endParaRPr lang="en-US" sz="1400" dirty="0">
              <a:latin typeface="+mn-lt"/>
            </a:endParaRPr>
          </a:p>
          <a:p>
            <a:r>
              <a:rPr lang="en-US" sz="1800" dirty="0">
                <a:latin typeface="+mn-lt"/>
              </a:rPr>
              <a:t>Uninstall old versions</a:t>
            </a:r>
          </a:p>
          <a:p>
            <a:endParaRPr lang="en-US" sz="1800" dirty="0">
              <a:latin typeface="+mn-lt"/>
            </a:endParaRPr>
          </a:p>
          <a:p>
            <a:endParaRPr lang="en-US" sz="1800" dirty="0">
              <a:latin typeface="+mn-lt"/>
            </a:endParaRPr>
          </a:p>
          <a:p>
            <a:r>
              <a:rPr lang="en-US" sz="1800" dirty="0">
                <a:latin typeface="+mn-lt"/>
              </a:rPr>
              <a:t>Set up Docker’s repository</a:t>
            </a:r>
          </a:p>
          <a:p>
            <a:endParaRPr lang="en-US" sz="1800" dirty="0">
              <a:latin typeface="+mn-lt"/>
            </a:endParaRPr>
          </a:p>
          <a:p>
            <a:endParaRPr lang="en-US" sz="1800" dirty="0">
              <a:latin typeface="+mn-lt"/>
            </a:endParaRPr>
          </a:p>
          <a:p>
            <a:r>
              <a:rPr lang="en-US" sz="1800" dirty="0">
                <a:latin typeface="+mn-lt"/>
              </a:rPr>
              <a:t>Install Docker Engine</a:t>
            </a:r>
          </a:p>
          <a:p>
            <a:pPr marL="0" indent="0">
              <a:buNone/>
            </a:pPr>
            <a:endParaRPr lang="en-US" sz="1800" dirty="0">
              <a:latin typeface="+mn-lt"/>
            </a:endParaRPr>
          </a:p>
        </p:txBody>
      </p:sp>
      <p:sp>
        <p:nvSpPr>
          <p:cNvPr id="3" name="Rectangle 2">
            <a:extLst>
              <a:ext uri="{FF2B5EF4-FFF2-40B4-BE49-F238E27FC236}">
                <a16:creationId xmlns:a16="http://schemas.microsoft.com/office/drawing/2014/main" id="{752F491F-5A74-4462-96D7-BD489264D2E0}"/>
              </a:ext>
            </a:extLst>
          </p:cNvPr>
          <p:cNvSpPr/>
          <p:nvPr/>
        </p:nvSpPr>
        <p:spPr>
          <a:xfrm>
            <a:off x="4472851" y="1216504"/>
            <a:ext cx="4584851" cy="170219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a:solidFill>
                  <a:srgbClr val="002060"/>
                </a:solidFill>
              </a:rPr>
              <a:t>$ </a:t>
            </a:r>
            <a:r>
              <a:rPr lang="en-US" sz="1100" i="1" dirty="0" err="1">
                <a:solidFill>
                  <a:srgbClr val="002060"/>
                </a:solidFill>
              </a:rPr>
              <a:t>sudo</a:t>
            </a:r>
            <a:r>
              <a:rPr lang="en-US" sz="1100" i="1" dirty="0">
                <a:solidFill>
                  <a:srgbClr val="002060"/>
                </a:solidFill>
              </a:rPr>
              <a:t> yum remove docker \</a:t>
            </a:r>
          </a:p>
          <a:p>
            <a:r>
              <a:rPr lang="en-US" sz="1100" i="1" dirty="0">
                <a:solidFill>
                  <a:srgbClr val="002060"/>
                </a:solidFill>
              </a:rPr>
              <a:t>	  docker-client \</a:t>
            </a:r>
          </a:p>
          <a:p>
            <a:r>
              <a:rPr lang="en-US" sz="1100" i="1" dirty="0">
                <a:solidFill>
                  <a:srgbClr val="002060"/>
                </a:solidFill>
              </a:rPr>
              <a:t>	  docker-client-latest \</a:t>
            </a:r>
          </a:p>
          <a:p>
            <a:r>
              <a:rPr lang="en-US" sz="1100" i="1" dirty="0">
                <a:solidFill>
                  <a:srgbClr val="002060"/>
                </a:solidFill>
              </a:rPr>
              <a:t>	  docker-common \</a:t>
            </a:r>
          </a:p>
          <a:p>
            <a:r>
              <a:rPr lang="en-US" sz="1100" i="1" dirty="0">
                <a:solidFill>
                  <a:srgbClr val="002060"/>
                </a:solidFill>
              </a:rPr>
              <a:t>	  docker-latest \</a:t>
            </a:r>
          </a:p>
          <a:p>
            <a:r>
              <a:rPr lang="en-US" sz="1100" i="1" dirty="0">
                <a:solidFill>
                  <a:srgbClr val="002060"/>
                </a:solidFill>
              </a:rPr>
              <a:t>	  docker-latest-</a:t>
            </a:r>
            <a:r>
              <a:rPr lang="en-US" sz="1100" i="1" dirty="0" err="1">
                <a:solidFill>
                  <a:srgbClr val="002060"/>
                </a:solidFill>
              </a:rPr>
              <a:t>logrotate</a:t>
            </a:r>
            <a:r>
              <a:rPr lang="en-US" sz="1100" i="1" dirty="0">
                <a:solidFill>
                  <a:srgbClr val="002060"/>
                </a:solidFill>
              </a:rPr>
              <a:t> \</a:t>
            </a:r>
          </a:p>
          <a:p>
            <a:r>
              <a:rPr lang="en-US" sz="1100" i="1" dirty="0">
                <a:solidFill>
                  <a:srgbClr val="002060"/>
                </a:solidFill>
              </a:rPr>
              <a:t>	  docker-</a:t>
            </a:r>
            <a:r>
              <a:rPr lang="en-US" sz="1100" i="1" dirty="0" err="1">
                <a:solidFill>
                  <a:srgbClr val="002060"/>
                </a:solidFill>
              </a:rPr>
              <a:t>logrotate</a:t>
            </a:r>
            <a:r>
              <a:rPr lang="en-US" sz="1100" i="1" dirty="0">
                <a:solidFill>
                  <a:srgbClr val="002060"/>
                </a:solidFill>
              </a:rPr>
              <a:t> \</a:t>
            </a:r>
          </a:p>
          <a:p>
            <a:r>
              <a:rPr lang="en-US" sz="1100" i="1" dirty="0">
                <a:solidFill>
                  <a:srgbClr val="002060"/>
                </a:solidFill>
              </a:rPr>
              <a:t>	  docker-engine \</a:t>
            </a:r>
          </a:p>
          <a:p>
            <a:r>
              <a:rPr lang="en-US" sz="1100" i="1" dirty="0">
                <a:solidFill>
                  <a:srgbClr val="002060"/>
                </a:solidFill>
              </a:rPr>
              <a:t>	  </a:t>
            </a:r>
            <a:r>
              <a:rPr lang="en-US" sz="1100" i="1" dirty="0" err="1">
                <a:solidFill>
                  <a:srgbClr val="002060"/>
                </a:solidFill>
              </a:rPr>
              <a:t>podman</a:t>
            </a:r>
            <a:r>
              <a:rPr lang="en-US" sz="1100" i="1" dirty="0">
                <a:solidFill>
                  <a:srgbClr val="002060"/>
                </a:solidFill>
              </a:rPr>
              <a:t> \</a:t>
            </a:r>
          </a:p>
          <a:p>
            <a:r>
              <a:rPr lang="en-US" sz="1100" i="1" dirty="0">
                <a:solidFill>
                  <a:srgbClr val="002060"/>
                </a:solidFill>
              </a:rPr>
              <a:t>	  </a:t>
            </a:r>
            <a:r>
              <a:rPr lang="en-US" sz="1100" i="1" dirty="0" err="1">
                <a:solidFill>
                  <a:srgbClr val="002060"/>
                </a:solidFill>
              </a:rPr>
              <a:t>runc</a:t>
            </a:r>
            <a:endParaRPr lang="en-US" sz="1100" i="1" dirty="0">
              <a:solidFill>
                <a:srgbClr val="002060"/>
              </a:solidFill>
            </a:endParaRPr>
          </a:p>
        </p:txBody>
      </p:sp>
      <p:sp>
        <p:nvSpPr>
          <p:cNvPr id="7" name="Rectangle 6">
            <a:extLst>
              <a:ext uri="{FF2B5EF4-FFF2-40B4-BE49-F238E27FC236}">
                <a16:creationId xmlns:a16="http://schemas.microsoft.com/office/drawing/2014/main" id="{C756490E-93B0-4C5D-A7A0-B05106C1907B}"/>
              </a:ext>
            </a:extLst>
          </p:cNvPr>
          <p:cNvSpPr/>
          <p:nvPr/>
        </p:nvSpPr>
        <p:spPr>
          <a:xfrm>
            <a:off x="4472851" y="2960506"/>
            <a:ext cx="4584851" cy="6803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a:solidFill>
                  <a:srgbClr val="002060"/>
                </a:solidFill>
              </a:rPr>
              <a:t>$ </a:t>
            </a:r>
            <a:r>
              <a:rPr lang="en-US" sz="1100" i="1" dirty="0" err="1">
                <a:solidFill>
                  <a:srgbClr val="002060"/>
                </a:solidFill>
              </a:rPr>
              <a:t>sudo</a:t>
            </a:r>
            <a:r>
              <a:rPr lang="en-US" sz="1100" i="1" dirty="0">
                <a:solidFill>
                  <a:srgbClr val="002060"/>
                </a:solidFill>
              </a:rPr>
              <a:t> yum install -y yum-utils</a:t>
            </a:r>
          </a:p>
          <a:p>
            <a:r>
              <a:rPr lang="en-US" sz="1100" i="1" dirty="0">
                <a:solidFill>
                  <a:srgbClr val="002060"/>
                </a:solidFill>
              </a:rPr>
              <a:t>$ </a:t>
            </a:r>
            <a:r>
              <a:rPr lang="en-US" sz="1100" i="1" dirty="0" err="1">
                <a:solidFill>
                  <a:srgbClr val="002060"/>
                </a:solidFill>
              </a:rPr>
              <a:t>sudo</a:t>
            </a:r>
            <a:r>
              <a:rPr lang="en-US" sz="1100" i="1" dirty="0">
                <a:solidFill>
                  <a:srgbClr val="002060"/>
                </a:solidFill>
              </a:rPr>
              <a:t> yum-config-manager \</a:t>
            </a:r>
          </a:p>
          <a:p>
            <a:r>
              <a:rPr lang="en-US" sz="1100" i="1" dirty="0">
                <a:solidFill>
                  <a:srgbClr val="002060"/>
                </a:solidFill>
              </a:rPr>
              <a:t>    --add-repo \</a:t>
            </a:r>
          </a:p>
          <a:p>
            <a:r>
              <a:rPr lang="en-US" sz="1100" i="1" dirty="0">
                <a:solidFill>
                  <a:srgbClr val="002060"/>
                </a:solidFill>
              </a:rPr>
              <a:t>    https://download.docker.com/linux/rhel/docker-ce.repo</a:t>
            </a:r>
          </a:p>
        </p:txBody>
      </p:sp>
      <p:sp>
        <p:nvSpPr>
          <p:cNvPr id="8" name="Rectangle 7">
            <a:extLst>
              <a:ext uri="{FF2B5EF4-FFF2-40B4-BE49-F238E27FC236}">
                <a16:creationId xmlns:a16="http://schemas.microsoft.com/office/drawing/2014/main" id="{FEA6B05B-0548-499F-B034-2D43FB499909}"/>
              </a:ext>
            </a:extLst>
          </p:cNvPr>
          <p:cNvSpPr/>
          <p:nvPr/>
        </p:nvSpPr>
        <p:spPr>
          <a:xfrm>
            <a:off x="4472852" y="3701668"/>
            <a:ext cx="4584851" cy="134775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i="1" dirty="0">
                <a:solidFill>
                  <a:srgbClr val="002060"/>
                </a:solidFill>
              </a:rPr>
              <a:t>1. Install the latest version of Docker Engine and </a:t>
            </a:r>
            <a:r>
              <a:rPr lang="en-US" sz="1100" i="1" dirty="0" err="1">
                <a:solidFill>
                  <a:srgbClr val="002060"/>
                </a:solidFill>
              </a:rPr>
              <a:t>containerd</a:t>
            </a:r>
            <a:endParaRPr lang="en-US" sz="1100" i="1" dirty="0">
              <a:solidFill>
                <a:srgbClr val="002060"/>
              </a:solidFill>
            </a:endParaRPr>
          </a:p>
          <a:p>
            <a:r>
              <a:rPr lang="en-US" sz="1100" i="1" dirty="0">
                <a:solidFill>
                  <a:srgbClr val="002060"/>
                </a:solidFill>
              </a:rPr>
              <a:t>$ </a:t>
            </a:r>
            <a:r>
              <a:rPr lang="en-US" sz="1100" i="1" dirty="0" err="1">
                <a:solidFill>
                  <a:srgbClr val="002060"/>
                </a:solidFill>
              </a:rPr>
              <a:t>sudo</a:t>
            </a:r>
            <a:r>
              <a:rPr lang="en-US" sz="1100" i="1" dirty="0">
                <a:solidFill>
                  <a:srgbClr val="002060"/>
                </a:solidFill>
              </a:rPr>
              <a:t> yum install docker-</a:t>
            </a:r>
            <a:r>
              <a:rPr lang="en-US" sz="1100" i="1" dirty="0" err="1">
                <a:solidFill>
                  <a:srgbClr val="002060"/>
                </a:solidFill>
              </a:rPr>
              <a:t>ce</a:t>
            </a:r>
            <a:r>
              <a:rPr lang="en-US" sz="1100" i="1" dirty="0">
                <a:solidFill>
                  <a:srgbClr val="002060"/>
                </a:solidFill>
              </a:rPr>
              <a:t> docker-</a:t>
            </a:r>
            <a:r>
              <a:rPr lang="en-US" sz="1100" i="1" dirty="0" err="1">
                <a:solidFill>
                  <a:srgbClr val="002060"/>
                </a:solidFill>
              </a:rPr>
              <a:t>ce</a:t>
            </a:r>
            <a:r>
              <a:rPr lang="en-US" sz="1100" i="1" dirty="0">
                <a:solidFill>
                  <a:srgbClr val="002060"/>
                </a:solidFill>
              </a:rPr>
              <a:t>-cli containerd.io</a:t>
            </a:r>
          </a:p>
          <a:p>
            <a:endParaRPr lang="en-US" sz="1100" i="1" dirty="0">
              <a:solidFill>
                <a:srgbClr val="002060"/>
              </a:solidFill>
            </a:endParaRPr>
          </a:p>
          <a:p>
            <a:r>
              <a:rPr lang="en-US" sz="1100" i="1" dirty="0">
                <a:solidFill>
                  <a:srgbClr val="002060"/>
                </a:solidFill>
              </a:rPr>
              <a:t>2. Start and Enable Docker service</a:t>
            </a:r>
          </a:p>
          <a:p>
            <a:r>
              <a:rPr lang="en-US" sz="1100" i="1" dirty="0">
                <a:solidFill>
                  <a:srgbClr val="002060"/>
                </a:solidFill>
              </a:rPr>
              <a:t>$ </a:t>
            </a:r>
            <a:r>
              <a:rPr lang="en-US" sz="1100" i="1" dirty="0" err="1">
                <a:solidFill>
                  <a:srgbClr val="002060"/>
                </a:solidFill>
              </a:rPr>
              <a:t>sudo</a:t>
            </a:r>
            <a:r>
              <a:rPr lang="en-US" sz="1100" i="1" dirty="0">
                <a:solidFill>
                  <a:srgbClr val="002060"/>
                </a:solidFill>
              </a:rPr>
              <a:t> </a:t>
            </a:r>
            <a:r>
              <a:rPr lang="en-US" sz="1100" i="1" dirty="0" err="1">
                <a:solidFill>
                  <a:srgbClr val="002060"/>
                </a:solidFill>
              </a:rPr>
              <a:t>systemctl</a:t>
            </a:r>
            <a:r>
              <a:rPr lang="en-US" sz="1100" i="1" dirty="0">
                <a:solidFill>
                  <a:srgbClr val="002060"/>
                </a:solidFill>
              </a:rPr>
              <a:t> enable --now docker</a:t>
            </a:r>
          </a:p>
          <a:p>
            <a:endParaRPr lang="en-US" sz="1100" i="1" dirty="0">
              <a:solidFill>
                <a:srgbClr val="002060"/>
              </a:solidFill>
            </a:endParaRPr>
          </a:p>
          <a:p>
            <a:r>
              <a:rPr lang="en-US" sz="1100" i="1" dirty="0">
                <a:solidFill>
                  <a:srgbClr val="002060"/>
                </a:solidFill>
              </a:rPr>
              <a:t>3. Verify that Docker Engine is installed correctly</a:t>
            </a:r>
          </a:p>
          <a:p>
            <a:r>
              <a:rPr lang="en-US" sz="1100" i="1" dirty="0">
                <a:solidFill>
                  <a:srgbClr val="002060"/>
                </a:solidFill>
              </a:rPr>
              <a:t>$ </a:t>
            </a:r>
            <a:r>
              <a:rPr lang="en-US" sz="1100" i="1" dirty="0" err="1">
                <a:solidFill>
                  <a:srgbClr val="002060"/>
                </a:solidFill>
              </a:rPr>
              <a:t>sudo</a:t>
            </a:r>
            <a:r>
              <a:rPr lang="en-US" sz="1100" i="1" dirty="0">
                <a:solidFill>
                  <a:srgbClr val="002060"/>
                </a:solidFill>
              </a:rPr>
              <a:t> docker </a:t>
            </a:r>
            <a:r>
              <a:rPr lang="en-US" sz="1100" i="1">
                <a:solidFill>
                  <a:srgbClr val="002060"/>
                </a:solidFill>
              </a:rPr>
              <a:t>run hello-world</a:t>
            </a:r>
            <a:endParaRPr lang="en-US" sz="1100" i="1" dirty="0">
              <a:solidFill>
                <a:srgbClr val="002060"/>
              </a:solidFill>
            </a:endParaRPr>
          </a:p>
        </p:txBody>
      </p:sp>
    </p:spTree>
    <p:extLst>
      <p:ext uri="{BB962C8B-B14F-4D97-AF65-F5344CB8AC3E}">
        <p14:creationId xmlns:p14="http://schemas.microsoft.com/office/powerpoint/2010/main" val="232934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a:xfrm>
            <a:off x="628650" y="120400"/>
            <a:ext cx="7886700" cy="616011"/>
          </a:xfrm>
        </p:spPr>
        <p:txBody>
          <a:bodyPr/>
          <a:lstStyle/>
          <a:p>
            <a:r>
              <a:rPr lang="en-GB" dirty="0"/>
              <a:t>Run Sample Application</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49" y="742999"/>
            <a:ext cx="8217895" cy="4313744"/>
          </a:xfrm>
        </p:spPr>
        <p:txBody>
          <a:bodyPr/>
          <a:lstStyle/>
          <a:p>
            <a:pPr marL="0" indent="0">
              <a:buNone/>
            </a:pPr>
            <a:r>
              <a:rPr lang="en-US" sz="1800" b="1" dirty="0">
                <a:latin typeface="+mn-lt"/>
              </a:rPr>
              <a:t>Docker Run Command</a:t>
            </a:r>
          </a:p>
          <a:p>
            <a:r>
              <a:rPr lang="en-US" sz="1800" dirty="0">
                <a:latin typeface="+mn-lt"/>
              </a:rPr>
              <a:t>Usage:</a:t>
            </a:r>
            <a:br>
              <a:rPr lang="en-US" sz="1800" dirty="0">
                <a:latin typeface="+mn-lt"/>
              </a:rPr>
            </a:br>
            <a:r>
              <a:rPr lang="en-US" sz="1800" dirty="0">
                <a:latin typeface="+mn-lt"/>
              </a:rPr>
              <a:t>docker run [options] image</a:t>
            </a:r>
          </a:p>
          <a:p>
            <a:endParaRPr lang="en-US" sz="1800" dirty="0">
              <a:latin typeface="+mn-lt"/>
            </a:endParaRPr>
          </a:p>
          <a:p>
            <a:r>
              <a:rPr lang="en-US" sz="1800" dirty="0">
                <a:latin typeface="+mn-lt"/>
              </a:rPr>
              <a:t>Options:</a:t>
            </a:r>
          </a:p>
          <a:p>
            <a:pPr lvl="1"/>
            <a:r>
              <a:rPr lang="en-US" sz="1400" dirty="0">
                <a:solidFill>
                  <a:srgbClr val="FF0000"/>
                </a:solidFill>
                <a:latin typeface="+mn-lt"/>
              </a:rPr>
              <a:t>-p / --publish</a:t>
            </a:r>
            <a:r>
              <a:rPr lang="en-US" sz="1400" dirty="0">
                <a:latin typeface="+mn-lt"/>
              </a:rPr>
              <a:t> : Publish a container's port(s) to the host</a:t>
            </a:r>
          </a:p>
          <a:p>
            <a:pPr lvl="1"/>
            <a:r>
              <a:rPr lang="en-US" sz="1400" dirty="0">
                <a:solidFill>
                  <a:srgbClr val="FF0000"/>
                </a:solidFill>
                <a:latin typeface="+mn-lt"/>
              </a:rPr>
              <a:t>-v / --volume</a:t>
            </a:r>
            <a:r>
              <a:rPr lang="en-US" sz="1400" dirty="0">
                <a:latin typeface="+mn-lt"/>
              </a:rPr>
              <a:t> : Bind mount a volume</a:t>
            </a:r>
          </a:p>
          <a:p>
            <a:pPr lvl="1"/>
            <a:r>
              <a:rPr lang="en-US" sz="1400" dirty="0">
                <a:solidFill>
                  <a:srgbClr val="FF0000"/>
                </a:solidFill>
                <a:latin typeface="+mn-lt"/>
              </a:rPr>
              <a:t>-h / --hostname </a:t>
            </a:r>
            <a:r>
              <a:rPr lang="en-US" sz="1400" dirty="0">
                <a:latin typeface="+mn-lt"/>
              </a:rPr>
              <a:t>: Container host name (optional)</a:t>
            </a:r>
          </a:p>
          <a:p>
            <a:pPr lvl="1"/>
            <a:r>
              <a:rPr lang="en-US" sz="1400" dirty="0">
                <a:solidFill>
                  <a:srgbClr val="FF0000"/>
                </a:solidFill>
                <a:latin typeface="+mn-lt"/>
              </a:rPr>
              <a:t>-d / --detach</a:t>
            </a:r>
            <a:r>
              <a:rPr lang="en-US" sz="1400" dirty="0">
                <a:latin typeface="+mn-lt"/>
              </a:rPr>
              <a:t> : Run container in background and print container ID</a:t>
            </a:r>
          </a:p>
          <a:p>
            <a:pPr lvl="1"/>
            <a:endParaRPr lang="en-US" sz="1400" dirty="0">
              <a:latin typeface="+mn-lt"/>
            </a:endParaRPr>
          </a:p>
          <a:p>
            <a:r>
              <a:rPr lang="en-US" sz="1800" dirty="0">
                <a:latin typeface="+mn-lt"/>
              </a:rPr>
              <a:t>Example:</a:t>
            </a:r>
            <a:br>
              <a:rPr lang="en-US" sz="1800" dirty="0">
                <a:latin typeface="+mn-lt"/>
              </a:rPr>
            </a:br>
            <a:br>
              <a:rPr lang="en-US" sz="1400" dirty="0">
                <a:latin typeface="+mn-lt"/>
              </a:rPr>
            </a:br>
            <a:r>
              <a:rPr lang="en-US" sz="1400" i="1" dirty="0">
                <a:solidFill>
                  <a:srgbClr val="FF0000"/>
                </a:solidFill>
                <a:latin typeface="+mn-lt"/>
              </a:rPr>
              <a:t>docker run –p 80:80 –h webapp-01 </a:t>
            </a:r>
            <a:r>
              <a:rPr lang="en-US" sz="1400" i="1" dirty="0" err="1">
                <a:solidFill>
                  <a:srgbClr val="FF0000"/>
                </a:solidFill>
                <a:latin typeface="+mn-lt"/>
              </a:rPr>
              <a:t>nginx:latest</a:t>
            </a:r>
            <a:br>
              <a:rPr lang="en-US" sz="1400" i="1" dirty="0">
                <a:solidFill>
                  <a:srgbClr val="FF0000"/>
                </a:solidFill>
                <a:latin typeface="+mn-lt"/>
              </a:rPr>
            </a:br>
            <a:r>
              <a:rPr lang="en-US" sz="1400" i="1" dirty="0">
                <a:solidFill>
                  <a:srgbClr val="FF0000"/>
                </a:solidFill>
                <a:latin typeface="+mn-lt"/>
              </a:rPr>
              <a:t>docker run –p 8080:80 –h webapp-02 </a:t>
            </a:r>
            <a:r>
              <a:rPr lang="en-US" sz="1400" i="1" dirty="0" err="1">
                <a:solidFill>
                  <a:srgbClr val="FF0000"/>
                </a:solidFill>
                <a:latin typeface="+mn-lt"/>
              </a:rPr>
              <a:t>nginx:latest</a:t>
            </a:r>
            <a:br>
              <a:rPr lang="en-US" sz="1400" i="1" dirty="0">
                <a:solidFill>
                  <a:srgbClr val="FF0000"/>
                </a:solidFill>
                <a:latin typeface="+mn-lt"/>
              </a:rPr>
            </a:br>
            <a:r>
              <a:rPr lang="en-US" sz="1400" i="1" dirty="0">
                <a:solidFill>
                  <a:srgbClr val="FF0000"/>
                </a:solidFill>
                <a:latin typeface="+mn-lt"/>
              </a:rPr>
              <a:t>docker run –p 8081:80 –v ./index.html:/</a:t>
            </a:r>
            <a:r>
              <a:rPr lang="en-US" sz="1400" i="1" dirty="0" err="1">
                <a:solidFill>
                  <a:srgbClr val="FF0000"/>
                </a:solidFill>
                <a:latin typeface="+mn-lt"/>
              </a:rPr>
              <a:t>usr</a:t>
            </a:r>
            <a:r>
              <a:rPr lang="en-US" sz="1400" i="1" dirty="0">
                <a:solidFill>
                  <a:srgbClr val="FF0000"/>
                </a:solidFill>
                <a:latin typeface="+mn-lt"/>
              </a:rPr>
              <a:t>/share/</a:t>
            </a:r>
            <a:r>
              <a:rPr lang="en-US" sz="1400" i="1" dirty="0" err="1">
                <a:solidFill>
                  <a:srgbClr val="FF0000"/>
                </a:solidFill>
                <a:latin typeface="+mn-lt"/>
              </a:rPr>
              <a:t>nginx</a:t>
            </a:r>
            <a:r>
              <a:rPr lang="en-US" sz="1400" i="1" dirty="0">
                <a:solidFill>
                  <a:srgbClr val="FF0000"/>
                </a:solidFill>
                <a:latin typeface="+mn-lt"/>
              </a:rPr>
              <a:t>/html/index.html –d </a:t>
            </a:r>
            <a:r>
              <a:rPr lang="en-US" sz="1400" i="1" dirty="0" err="1">
                <a:solidFill>
                  <a:srgbClr val="FF0000"/>
                </a:solidFill>
                <a:latin typeface="+mn-lt"/>
              </a:rPr>
              <a:t>nginx</a:t>
            </a:r>
            <a:endParaRPr lang="en-US" sz="1400" i="1" dirty="0">
              <a:solidFill>
                <a:srgbClr val="FF0000"/>
              </a:solidFill>
              <a:latin typeface="+mn-lt"/>
            </a:endParaRPr>
          </a:p>
        </p:txBody>
      </p:sp>
    </p:spTree>
    <p:extLst>
      <p:ext uri="{BB962C8B-B14F-4D97-AF65-F5344CB8AC3E}">
        <p14:creationId xmlns:p14="http://schemas.microsoft.com/office/powerpoint/2010/main" val="346553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a:xfrm>
            <a:off x="628650" y="120400"/>
            <a:ext cx="7886700" cy="616011"/>
          </a:xfrm>
        </p:spPr>
        <p:txBody>
          <a:bodyPr/>
          <a:lstStyle/>
          <a:p>
            <a:r>
              <a:rPr lang="en-GB" dirty="0"/>
              <a:t>Run Sample Application</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49" y="742999"/>
            <a:ext cx="8217895" cy="4313744"/>
          </a:xfrm>
        </p:spPr>
        <p:txBody>
          <a:bodyPr/>
          <a:lstStyle/>
          <a:p>
            <a:pPr marL="0" indent="0">
              <a:buNone/>
            </a:pPr>
            <a:r>
              <a:rPr lang="en-US" sz="1800" b="1" dirty="0">
                <a:latin typeface="+mn-lt"/>
              </a:rPr>
              <a:t>Some useful troubleshoot commands:</a:t>
            </a:r>
          </a:p>
          <a:p>
            <a:pPr marL="0" indent="0">
              <a:buNone/>
            </a:pPr>
            <a:r>
              <a:rPr lang="en-US" sz="1800" dirty="0">
                <a:latin typeface="+mn-lt"/>
              </a:rPr>
              <a:t>Usage: docker [options] [command]</a:t>
            </a:r>
          </a:p>
          <a:p>
            <a:pPr marL="0" indent="0">
              <a:buNone/>
            </a:pPr>
            <a:r>
              <a:rPr lang="en-US" sz="1800" dirty="0">
                <a:latin typeface="+mn-lt"/>
              </a:rPr>
              <a:t>Options:</a:t>
            </a:r>
          </a:p>
          <a:p>
            <a:r>
              <a:rPr lang="en-US" sz="1400" dirty="0" err="1">
                <a:solidFill>
                  <a:srgbClr val="FF0000"/>
                </a:solidFill>
                <a:latin typeface="+mn-lt"/>
              </a:rPr>
              <a:t>ps</a:t>
            </a:r>
            <a:r>
              <a:rPr lang="en-US" sz="1400" dirty="0">
                <a:latin typeface="+mn-lt"/>
              </a:rPr>
              <a:t> : List containers</a:t>
            </a:r>
          </a:p>
          <a:p>
            <a:r>
              <a:rPr lang="en-US" sz="1400" dirty="0">
                <a:solidFill>
                  <a:srgbClr val="FF0000"/>
                </a:solidFill>
                <a:latin typeface="+mn-lt"/>
              </a:rPr>
              <a:t>image ls </a:t>
            </a:r>
            <a:r>
              <a:rPr lang="en-US" sz="1400" dirty="0">
                <a:latin typeface="+mn-lt"/>
              </a:rPr>
              <a:t>: List image</a:t>
            </a:r>
          </a:p>
          <a:p>
            <a:r>
              <a:rPr lang="en-US" sz="1400" dirty="0">
                <a:solidFill>
                  <a:srgbClr val="FF0000"/>
                </a:solidFill>
                <a:latin typeface="+mn-lt"/>
              </a:rPr>
              <a:t>exec –it &lt;container name/id&gt; &lt;</a:t>
            </a:r>
            <a:r>
              <a:rPr lang="en-US" sz="1400" dirty="0" err="1">
                <a:solidFill>
                  <a:srgbClr val="FF0000"/>
                </a:solidFill>
                <a:latin typeface="+mn-lt"/>
              </a:rPr>
              <a:t>cmd</a:t>
            </a:r>
            <a:r>
              <a:rPr lang="en-US" sz="1400" dirty="0">
                <a:solidFill>
                  <a:srgbClr val="FF0000"/>
                </a:solidFill>
                <a:latin typeface="+mn-lt"/>
              </a:rPr>
              <a:t>/shell&gt; </a:t>
            </a:r>
            <a:r>
              <a:rPr lang="en-US" sz="1400" dirty="0">
                <a:latin typeface="+mn-lt"/>
              </a:rPr>
              <a:t>: Run a command in a running container</a:t>
            </a:r>
          </a:p>
          <a:p>
            <a:r>
              <a:rPr lang="en-US" sz="1400" dirty="0">
                <a:solidFill>
                  <a:srgbClr val="FF0000"/>
                </a:solidFill>
                <a:latin typeface="+mn-lt"/>
              </a:rPr>
              <a:t>inspect &lt;container name/id&gt; </a:t>
            </a:r>
            <a:r>
              <a:rPr lang="en-US" sz="1400" dirty="0">
                <a:latin typeface="+mn-lt"/>
              </a:rPr>
              <a:t>: Return low-level information on Docker objects</a:t>
            </a:r>
          </a:p>
          <a:p>
            <a:r>
              <a:rPr lang="en-US" sz="1400" dirty="0">
                <a:solidFill>
                  <a:srgbClr val="FF0000"/>
                </a:solidFill>
                <a:latin typeface="+mn-lt"/>
              </a:rPr>
              <a:t>stats </a:t>
            </a:r>
            <a:r>
              <a:rPr lang="en-US" sz="1400" dirty="0">
                <a:latin typeface="+mn-lt"/>
              </a:rPr>
              <a:t>: Display a live stream of container(s) resource usage statistics</a:t>
            </a:r>
          </a:p>
          <a:p>
            <a:r>
              <a:rPr lang="en-US" sz="1400" dirty="0">
                <a:solidFill>
                  <a:srgbClr val="FF0000"/>
                </a:solidFill>
                <a:latin typeface="+mn-lt"/>
              </a:rPr>
              <a:t>rm &lt;container name/id&gt; </a:t>
            </a:r>
            <a:r>
              <a:rPr lang="en-US" sz="1400" dirty="0">
                <a:latin typeface="+mn-lt"/>
              </a:rPr>
              <a:t>: Remove one or more containers</a:t>
            </a:r>
          </a:p>
          <a:p>
            <a:r>
              <a:rPr lang="en-US" sz="1400" dirty="0" err="1">
                <a:solidFill>
                  <a:srgbClr val="FF0000"/>
                </a:solidFill>
                <a:latin typeface="+mn-lt"/>
              </a:rPr>
              <a:t>rmi</a:t>
            </a:r>
            <a:r>
              <a:rPr lang="en-US" sz="1400" dirty="0">
                <a:solidFill>
                  <a:srgbClr val="FF0000"/>
                </a:solidFill>
                <a:latin typeface="+mn-lt"/>
              </a:rPr>
              <a:t> –f &lt;</a:t>
            </a:r>
            <a:r>
              <a:rPr lang="en-US" sz="1400" dirty="0" err="1">
                <a:solidFill>
                  <a:srgbClr val="FF0000"/>
                </a:solidFill>
                <a:latin typeface="+mn-lt"/>
              </a:rPr>
              <a:t>image:tag</a:t>
            </a:r>
            <a:r>
              <a:rPr lang="en-US" sz="1400" dirty="0">
                <a:solidFill>
                  <a:srgbClr val="FF0000"/>
                </a:solidFill>
                <a:latin typeface="+mn-lt"/>
              </a:rPr>
              <a:t>/image id&gt; </a:t>
            </a:r>
            <a:r>
              <a:rPr lang="en-US" sz="1400" dirty="0">
                <a:latin typeface="+mn-lt"/>
              </a:rPr>
              <a:t>: Remove one or more images</a:t>
            </a:r>
          </a:p>
        </p:txBody>
      </p:sp>
    </p:spTree>
    <p:extLst>
      <p:ext uri="{BB962C8B-B14F-4D97-AF65-F5344CB8AC3E}">
        <p14:creationId xmlns:p14="http://schemas.microsoft.com/office/powerpoint/2010/main" val="20684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a:xfrm>
            <a:off x="628650" y="241587"/>
            <a:ext cx="7886700" cy="616011"/>
          </a:xfrm>
        </p:spPr>
        <p:txBody>
          <a:bodyPr/>
          <a:lstStyle/>
          <a:p>
            <a:r>
              <a:rPr lang="en-GB" dirty="0"/>
              <a:t>Run Sample Application</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49" y="997359"/>
            <a:ext cx="8217895" cy="4059384"/>
          </a:xfrm>
        </p:spPr>
        <p:txBody>
          <a:bodyPr/>
          <a:lstStyle/>
          <a:p>
            <a:pPr marL="0" indent="0">
              <a:buNone/>
            </a:pPr>
            <a:r>
              <a:rPr lang="en-US" sz="1800" b="1" dirty="0">
                <a:latin typeface="+mn-lt"/>
              </a:rPr>
              <a:t>Clean-up commands:</a:t>
            </a:r>
          </a:p>
          <a:p>
            <a:r>
              <a:rPr lang="en-US" sz="1800" dirty="0">
                <a:solidFill>
                  <a:srgbClr val="FF0000"/>
                </a:solidFill>
                <a:latin typeface="+mn-lt"/>
              </a:rPr>
              <a:t>docker system df </a:t>
            </a:r>
            <a:r>
              <a:rPr lang="en-US" sz="1800" dirty="0">
                <a:latin typeface="+mn-lt"/>
              </a:rPr>
              <a:t>: Show docker disk usage</a:t>
            </a:r>
          </a:p>
          <a:p>
            <a:r>
              <a:rPr lang="en-US" sz="1800" dirty="0">
                <a:solidFill>
                  <a:srgbClr val="FF0000"/>
                </a:solidFill>
                <a:latin typeface="+mn-lt"/>
              </a:rPr>
              <a:t>docker system info </a:t>
            </a:r>
            <a:r>
              <a:rPr lang="en-US" sz="1800" dirty="0">
                <a:latin typeface="+mn-lt"/>
              </a:rPr>
              <a:t>: Display system-wide information</a:t>
            </a:r>
          </a:p>
          <a:p>
            <a:r>
              <a:rPr lang="en-US" sz="1800" dirty="0">
                <a:solidFill>
                  <a:srgbClr val="FF0000"/>
                </a:solidFill>
                <a:latin typeface="+mn-lt"/>
              </a:rPr>
              <a:t>docker system events </a:t>
            </a:r>
            <a:r>
              <a:rPr lang="en-US" sz="1800" dirty="0">
                <a:latin typeface="+mn-lt"/>
              </a:rPr>
              <a:t>: Get real time events from the server</a:t>
            </a:r>
          </a:p>
          <a:p>
            <a:r>
              <a:rPr lang="en-US" sz="1800" dirty="0">
                <a:solidFill>
                  <a:srgbClr val="FF0000"/>
                </a:solidFill>
                <a:latin typeface="+mn-lt"/>
              </a:rPr>
              <a:t>docker system prune </a:t>
            </a:r>
            <a:r>
              <a:rPr lang="en-US" sz="1800" dirty="0">
                <a:latin typeface="+mn-lt"/>
              </a:rPr>
              <a:t>: Remove unused data</a:t>
            </a:r>
          </a:p>
          <a:p>
            <a:r>
              <a:rPr lang="en-US" sz="1800" dirty="0">
                <a:solidFill>
                  <a:srgbClr val="FF0000"/>
                </a:solidFill>
                <a:latin typeface="+mn-lt"/>
              </a:rPr>
              <a:t>docker image prune </a:t>
            </a:r>
            <a:r>
              <a:rPr lang="en-US" sz="1800" dirty="0">
                <a:latin typeface="+mn-lt"/>
              </a:rPr>
              <a:t>: Remove unused images</a:t>
            </a:r>
          </a:p>
          <a:p>
            <a:r>
              <a:rPr lang="en-US" sz="1800" dirty="0">
                <a:solidFill>
                  <a:srgbClr val="FF0000"/>
                </a:solidFill>
                <a:latin typeface="+mn-lt"/>
              </a:rPr>
              <a:t>docker volume prune </a:t>
            </a:r>
            <a:r>
              <a:rPr lang="en-US" sz="1800" dirty="0">
                <a:latin typeface="+mn-lt"/>
              </a:rPr>
              <a:t>: Remove all unused local volumes</a:t>
            </a:r>
          </a:p>
          <a:p>
            <a:r>
              <a:rPr lang="en-US" sz="1800" dirty="0">
                <a:solidFill>
                  <a:srgbClr val="FF0000"/>
                </a:solidFill>
                <a:latin typeface="+mn-lt"/>
              </a:rPr>
              <a:t>docker network prune </a:t>
            </a:r>
            <a:r>
              <a:rPr lang="en-US" sz="1800" dirty="0">
                <a:latin typeface="+mn-lt"/>
              </a:rPr>
              <a:t>: Remove all unused networks</a:t>
            </a:r>
          </a:p>
        </p:txBody>
      </p:sp>
    </p:spTree>
    <p:extLst>
      <p:ext uri="{BB962C8B-B14F-4D97-AF65-F5344CB8AC3E}">
        <p14:creationId xmlns:p14="http://schemas.microsoft.com/office/powerpoint/2010/main" val="120614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263960" y="742999"/>
            <a:ext cx="784876" cy="247772"/>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b="1" dirty="0"/>
              <a:t>Explain</a:t>
            </a:r>
            <a:endParaRPr lang="en-US" b="1" dirty="0"/>
          </a:p>
        </p:txBody>
      </p:sp>
      <p:sp>
        <p:nvSpPr>
          <p:cNvPr id="4" name="Title 3"/>
          <p:cNvSpPr>
            <a:spLocks noGrp="1"/>
          </p:cNvSpPr>
          <p:nvPr>
            <p:ph type="title"/>
          </p:nvPr>
        </p:nvSpPr>
        <p:spPr/>
        <p:txBody>
          <a:bodyPr/>
          <a:lstStyle/>
          <a:p>
            <a:r>
              <a:rPr lang="en-GB" dirty="0"/>
              <a:t>Use Docker Compose</a:t>
            </a:r>
            <a:endParaRPr lang="en-US" dirty="0"/>
          </a:p>
        </p:txBody>
      </p:sp>
      <p:sp>
        <p:nvSpPr>
          <p:cNvPr id="5" name="Text Placeholder 4">
            <a:extLst>
              <a:ext uri="{FF2B5EF4-FFF2-40B4-BE49-F238E27FC236}">
                <a16:creationId xmlns:a16="http://schemas.microsoft.com/office/drawing/2014/main" id="{17E1D912-8829-4DB8-9A5D-F66C3D923E79}"/>
              </a:ext>
            </a:extLst>
          </p:cNvPr>
          <p:cNvSpPr>
            <a:spLocks noGrp="1"/>
          </p:cNvSpPr>
          <p:nvPr>
            <p:ph type="body" sz="quarter" idx="12"/>
          </p:nvPr>
        </p:nvSpPr>
        <p:spPr>
          <a:xfrm>
            <a:off x="628649" y="990771"/>
            <a:ext cx="7463299" cy="3878091"/>
          </a:xfrm>
        </p:spPr>
        <p:txBody>
          <a:bodyPr/>
          <a:lstStyle/>
          <a:p>
            <a:pPr marL="0" indent="0">
              <a:buNone/>
            </a:pPr>
            <a:r>
              <a:rPr lang="en-US" sz="1800" b="1" dirty="0">
                <a:latin typeface="+mn-lt"/>
                <a:hlinkClick r:id="rId2"/>
              </a:rPr>
              <a:t>Compose</a:t>
            </a:r>
            <a:r>
              <a:rPr lang="en-US" sz="1800" b="1" dirty="0">
                <a:latin typeface="+mn-lt"/>
              </a:rPr>
              <a:t> is a tool for:</a:t>
            </a:r>
          </a:p>
          <a:p>
            <a:r>
              <a:rPr lang="en-US" sz="1600" dirty="0">
                <a:latin typeface="+mn-lt"/>
              </a:rPr>
              <a:t>Defining and running multi-container Docker Applications</a:t>
            </a:r>
          </a:p>
          <a:p>
            <a:r>
              <a:rPr lang="en-US" sz="1600" dirty="0">
                <a:latin typeface="+mn-lt"/>
              </a:rPr>
              <a:t>Using a YAML file to configure your application’s services</a:t>
            </a:r>
          </a:p>
          <a:p>
            <a:r>
              <a:rPr lang="en-US" sz="1600" dirty="0">
                <a:latin typeface="+mn-lt"/>
              </a:rPr>
              <a:t>Single command to create and start all the services</a:t>
            </a:r>
          </a:p>
          <a:p>
            <a:endParaRPr lang="en-US" sz="1800" dirty="0">
              <a:latin typeface="+mn-lt"/>
            </a:endParaRPr>
          </a:p>
          <a:p>
            <a:pPr marL="0" indent="0">
              <a:buNone/>
            </a:pPr>
            <a:r>
              <a:rPr lang="en-US" sz="1800" dirty="0">
                <a:latin typeface="+mn-lt"/>
              </a:rPr>
              <a:t>Compose has commands for managing the whole life cycle of your application:</a:t>
            </a:r>
          </a:p>
          <a:p>
            <a:r>
              <a:rPr lang="en-US" sz="1600" dirty="0">
                <a:latin typeface="+mn-lt"/>
              </a:rPr>
              <a:t>Start, Stop, and Rebuild services</a:t>
            </a:r>
          </a:p>
          <a:p>
            <a:r>
              <a:rPr lang="en-US" sz="1600" dirty="0">
                <a:latin typeface="+mn-lt"/>
              </a:rPr>
              <a:t>View the status of running services</a:t>
            </a:r>
          </a:p>
          <a:p>
            <a:r>
              <a:rPr lang="en-US" sz="1600" dirty="0">
                <a:latin typeface="+mn-lt"/>
              </a:rPr>
              <a:t>Stream the log output of running service</a:t>
            </a:r>
          </a:p>
          <a:p>
            <a:r>
              <a:rPr lang="en-US" sz="1600" dirty="0">
                <a:latin typeface="+mn-lt"/>
              </a:rPr>
              <a:t>Run a one-off command on a service</a:t>
            </a:r>
          </a:p>
        </p:txBody>
      </p:sp>
    </p:spTree>
    <p:extLst>
      <p:ext uri="{BB962C8B-B14F-4D97-AF65-F5344CB8AC3E}">
        <p14:creationId xmlns:p14="http://schemas.microsoft.com/office/powerpoint/2010/main" val="2373819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3273</TotalTime>
  <Words>1174</Words>
  <Application>Microsoft Office PowerPoint</Application>
  <PresentationFormat>On-screen Show (16:9)</PresentationFormat>
  <Paragraphs>170</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Helvetica Neue</vt:lpstr>
      <vt:lpstr>Verdana</vt:lpstr>
      <vt:lpstr>Simple Light</vt:lpstr>
      <vt:lpstr>Docker Administration I</vt:lpstr>
      <vt:lpstr>PowerPoint Presentation</vt:lpstr>
      <vt:lpstr>Install Docker Engine</vt:lpstr>
      <vt:lpstr>Install Docker Engine</vt:lpstr>
      <vt:lpstr>Install Docker Engine</vt:lpstr>
      <vt:lpstr>Run Sample Application</vt:lpstr>
      <vt:lpstr>Run Sample Application</vt:lpstr>
      <vt:lpstr>Run Sample Application</vt:lpstr>
      <vt:lpstr>Use Docker Compose</vt:lpstr>
      <vt:lpstr>Use Docker Compose</vt:lpstr>
      <vt:lpstr>Use Docker Compose</vt:lpstr>
      <vt:lpstr>Use Docker Compose</vt:lpstr>
      <vt:lpstr>Use Docker Compose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ITadmin</dc:creator>
  <cp:lastModifiedBy>Sam Kuon</cp:lastModifiedBy>
  <cp:revision>151</cp:revision>
  <dcterms:modified xsi:type="dcterms:W3CDTF">2021-10-30T03:25:28Z</dcterms:modified>
</cp:coreProperties>
</file>