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12188952"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l">
              <a:defRPr sz="3200" b="1"/>
            </a:pPr>
            <a:r>
              <a:t>Introduction</a:t>
            </a:r>
          </a:p>
        </p:txBody>
      </p:sp>
      <p:sp>
        <p:nvSpPr>
          <p:cNvPr id="3" name="TextBox 2"/>
          <p:cNvSpPr txBox="1"/>
          <p:nvPr/>
        </p:nvSpPr>
        <p:spPr>
          <a:xfrm>
            <a:off x="457200" y="1371600"/>
            <a:ext cx="11274552" cy="5029200"/>
          </a:xfrm>
          <a:prstGeom prst="rect">
            <a:avLst/>
          </a:prstGeom>
          <a:noFill/>
        </p:spPr>
        <p:txBody>
          <a:bodyPr wrap="square">
            <a:spAutoFit/>
          </a:bodyPr>
          <a:lstStyle/>
          <a:p/>
          <a:p>
            <a:pPr>
              <a:spcBef>
                <a:spcPts val="1000"/>
              </a:spcBef>
              <a:spcAft>
                <a:spcPts val="1000"/>
              </a:spcAft>
              <a:defRPr sz="1800" b="0"/>
            </a:pPr>
            <a:r>
              <a:t>भारत के राष्ट्रपिता महात्मा गांधी का जन्म 2 अक्तूबर 1869 को पोरबंदर, गुजरात में हुआ था। उनका नाम मोहनदास करमचंद गांधी है। वह भारतीय स्वतंत्रता संग्राम के महान नेता थे, जिन्होंने आजादी की जंग में भारतीयों को एक किया और अहिंसा के मार्ग पर चलकर देश को स्वतंत्रता दिलाने में अहम योगदान दिया। to the presentation!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l">
              <a:defRPr sz="3200" b="1"/>
            </a:pPr>
            <a:r>
              <a:t>Second Slide</a:t>
            </a:r>
          </a:p>
        </p:txBody>
      </p:sp>
      <p:sp>
        <p:nvSpPr>
          <p:cNvPr id="3" name="TextBox 2"/>
          <p:cNvSpPr txBox="1"/>
          <p:nvPr/>
        </p:nvSpPr>
        <p:spPr>
          <a:xfrm>
            <a:off x="457200" y="1371600"/>
            <a:ext cx="11274552" cy="5029200"/>
          </a:xfrm>
          <a:prstGeom prst="rect">
            <a:avLst/>
          </a:prstGeom>
          <a:noFill/>
        </p:spPr>
        <p:txBody>
          <a:bodyPr wrap="square">
            <a:spAutoFit/>
          </a:bodyPr>
          <a:lstStyle/>
          <a:p/>
          <a:p>
            <a:pPr>
              <a:spcBef>
                <a:spcPts val="1000"/>
              </a:spcBef>
              <a:spcAft>
                <a:spcPts val="1000"/>
              </a:spcAft>
              <a:defRPr sz="1800" b="0"/>
            </a:pPr>
            <a:r>
              <a:t>Title: Reflections on Gandhiji's Passing Away- After Gandhiji's funeral, his ashes were taken to Allahabad in a special train, </a:t>
            </a:r>
          </a:p>
          <a:p>
            <a:pPr>
              <a:spcBef>
                <a:spcPts val="1000"/>
              </a:spcBef>
              <a:spcAft>
                <a:spcPts val="1000"/>
              </a:spcAft>
              <a:defRPr sz="1800" b="0"/>
            </a:pPr>
            <a:r>
              <a:t>adorned with flowers and filled with people singing bhajans.- At every . this is text </a:t>
            </a:r>
          </a:p>
          <a:p>
            <a:pPr>
              <a:spcBef>
                <a:spcPts val="1000"/>
              </a:spcBef>
              <a:spcAft>
                <a:spcPts val="1000"/>
              </a:spcAft>
              <a:defRPr sz="1800" b="0"/>
            </a:pPr>
            <a:r>
              <a:t>adorned with flowers and filled with people singing bhajans.-  adorned with flowers and filled with people singing bhajans.-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