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68" r:id="rId4"/>
    <p:sldId id="269" r:id="rId5"/>
    <p:sldId id="260" r:id="rId6"/>
    <p:sldId id="274" r:id="rId7"/>
    <p:sldId id="275" r:id="rId8"/>
    <p:sldId id="276" r:id="rId9"/>
    <p:sldId id="277" r:id="rId10"/>
    <p:sldId id="278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>
        <p:scale>
          <a:sx n="75" d="100"/>
          <a:sy n="75" d="100"/>
        </p:scale>
        <p:origin x="974" y="33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8/14/2023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8/14/2023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8/14/2023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9cXaYOcAOuN2_IE1GyrD2W3SiLug_Djc/edit?usp=sharing&amp;ouid=112349825885166255529&amp;rtpof=true&amp;sd=tru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124744"/>
            <a:ext cx="8329031" cy="2680127"/>
          </a:xfrm>
        </p:spPr>
        <p:txBody>
          <a:bodyPr/>
          <a:lstStyle/>
          <a:p>
            <a:r>
              <a:rPr lang="en-US" b="1" dirty="0"/>
              <a:t>ABC Call Volume Trend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: Sarfaraz Ahmed </a:t>
            </a:r>
            <a:r>
              <a:rPr lang="en-US" dirty="0"/>
              <a:t>M</a:t>
            </a:r>
            <a:r>
              <a:rPr lang="en-US" dirty="0" smtClean="0"/>
              <a:t>ulla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8329031" cy="1684784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Hyper link to analysis </a:t>
            </a:r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8" y="3356992"/>
            <a:ext cx="7986223" cy="11521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>
                <a:solidFill>
                  <a:schemeClr val="tx2">
                    <a:lumMod val="95000"/>
                    <a:lumOff val="5000"/>
                  </a:schemeClr>
                </a:solidFill>
                <a:hlinkClick r:id="rId2"/>
              </a:rPr>
              <a:t>https://docs.google.com/spreadsheets/d/19cXaYOcAOuN2_IE1GyrD2W3SiLug_Djc/edit?usp=sharing&amp;ouid=112349825885166255529&amp;rtpof=true&amp;sd=true</a:t>
            </a:r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 this project</a:t>
            </a:r>
            <a:r>
              <a:rPr lang="en-US" dirty="0" smtClean="0">
                <a:solidFill>
                  <a:schemeClr val="tx2"/>
                </a:solidFill>
              </a:rPr>
              <a:t>, provided </a:t>
            </a:r>
            <a:r>
              <a:rPr lang="en-US" dirty="0">
                <a:solidFill>
                  <a:schemeClr val="tx2"/>
                </a:solidFill>
              </a:rPr>
              <a:t>with a dataset that spans 23 days and includes various details such as the agent's name and ID, the queue time (how long a customer had to wait before connecting with an agent), the time of the call, the duration of the call, and the call status (whether it was abandoned, answered, or transferred</a:t>
            </a:r>
            <a:r>
              <a:rPr lang="en-US" dirty="0" smtClean="0">
                <a:solidFill>
                  <a:schemeClr val="tx2"/>
                </a:solidFill>
              </a:rPr>
              <a:t>).Current abandon rate is 40% plan a man force to reduce the abandon rate from 40% to 10% .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24263" y="1628800"/>
            <a:ext cx="2340736" cy="1440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understanding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887488" y="4088448"/>
            <a:ext cx="2088232" cy="1440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Insights 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723964" y="5301208"/>
            <a:ext cx="2088232" cy="1440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 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 rot="1452149">
            <a:off x="3477515" y="2842386"/>
            <a:ext cx="792088" cy="28803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 rot="1452149">
            <a:off x="8953799" y="5234889"/>
            <a:ext cx="792088" cy="28803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222204" y="2692682"/>
            <a:ext cx="2088232" cy="1440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  </a:t>
            </a:r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 rot="1452149">
            <a:off x="6163474" y="3975989"/>
            <a:ext cx="792088" cy="28803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 used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Microsoft excel 2016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For data analysis and </a:t>
            </a:r>
            <a:r>
              <a:rPr lang="en-US" dirty="0" smtClean="0"/>
              <a:t>insight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Microsoft </a:t>
            </a:r>
            <a:r>
              <a:rPr lang="en-US" dirty="0" smtClean="0"/>
              <a:t>PowerPoint </a:t>
            </a:r>
            <a:r>
              <a:rPr lang="en-US" dirty="0"/>
              <a:t>2016</a:t>
            </a:r>
          </a:p>
          <a:p>
            <a:pPr marL="0" indent="0">
              <a:buNone/>
            </a:pPr>
            <a:r>
              <a:rPr lang="en-US" dirty="0" smtClean="0"/>
              <a:t>For making report.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17948" y="1916832"/>
            <a:ext cx="1102268" cy="10801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656" y="4077072"/>
            <a:ext cx="1132560" cy="114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02928"/>
          </a:xfrm>
        </p:spPr>
        <p:txBody>
          <a:bodyPr/>
          <a:lstStyle/>
          <a:p>
            <a:r>
              <a:rPr lang="en-US" dirty="0" smtClean="0"/>
              <a:t>Insights                       Results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737452" y="1462970"/>
            <a:ext cx="4068928" cy="938784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1600" b="1" dirty="0" smtClean="0">
                <a:solidFill>
                  <a:schemeClr val="tx2"/>
                </a:solidFill>
              </a:rPr>
              <a:t>1. Average </a:t>
            </a:r>
            <a:r>
              <a:rPr lang="en-IN" sz="1600" b="1" dirty="0">
                <a:solidFill>
                  <a:schemeClr val="tx2"/>
                </a:solidFill>
              </a:rPr>
              <a:t>Call </a:t>
            </a:r>
            <a:r>
              <a:rPr lang="en-IN" sz="1600" b="1" dirty="0" smtClean="0">
                <a:solidFill>
                  <a:schemeClr val="tx2"/>
                </a:solidFill>
              </a:rPr>
              <a:t>Duration:</a:t>
            </a:r>
            <a:r>
              <a:rPr lang="en-US" sz="1600" dirty="0">
                <a:solidFill>
                  <a:schemeClr val="tx2"/>
                </a:solidFill>
              </a:rPr>
              <a:t> </a:t>
            </a:r>
            <a:endParaRPr lang="en-US" sz="1600" dirty="0" smtClean="0">
              <a:solidFill>
                <a:schemeClr val="tx2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What </a:t>
            </a:r>
            <a:r>
              <a:rPr lang="en-US" sz="1600" dirty="0">
                <a:solidFill>
                  <a:schemeClr val="tx2"/>
                </a:solidFill>
              </a:rPr>
              <a:t>is the average duration of calls for each time bucket?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701448" y="2426848"/>
            <a:ext cx="4464972" cy="914294"/>
          </a:xfrm>
        </p:spPr>
        <p:txBody>
          <a:bodyPr/>
          <a:lstStyle/>
          <a:p>
            <a:r>
              <a:rPr lang="en-US" sz="1600" dirty="0">
                <a:solidFill>
                  <a:schemeClr val="tx2"/>
                </a:solidFill>
              </a:rPr>
              <a:t>U</a:t>
            </a:r>
            <a:r>
              <a:rPr lang="en-US" sz="1600" dirty="0" smtClean="0">
                <a:solidFill>
                  <a:schemeClr val="tx2"/>
                </a:solidFill>
              </a:rPr>
              <a:t>sing the pivot table select columns time bucket and average of duration is calculated and graph is plotted. </a:t>
            </a:r>
            <a:r>
              <a:rPr lang="en-US" sz="1600" dirty="0" smtClean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1809460" y="4077072"/>
            <a:ext cx="4122696" cy="1104489"/>
          </a:xfrm>
        </p:spPr>
        <p:txBody>
          <a:bodyPr/>
          <a:lstStyle/>
          <a:p>
            <a:pPr algn="just"/>
            <a:r>
              <a:rPr lang="en-IN" sz="1600" b="1" dirty="0" smtClean="0">
                <a:solidFill>
                  <a:schemeClr val="tx2"/>
                </a:solidFill>
              </a:rPr>
              <a:t>2. Call </a:t>
            </a:r>
            <a:r>
              <a:rPr lang="en-IN" sz="1600" b="1" dirty="0">
                <a:solidFill>
                  <a:schemeClr val="tx2"/>
                </a:solidFill>
              </a:rPr>
              <a:t>Volume Analysis</a:t>
            </a:r>
            <a:r>
              <a:rPr lang="en-IN" sz="1600" b="1" dirty="0" smtClean="0">
                <a:solidFill>
                  <a:schemeClr val="tx2"/>
                </a:solidFill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solidFill>
                  <a:schemeClr val="tx2"/>
                </a:solidFill>
              </a:rPr>
              <a:t>Can you create a chart or graph that shows the number of calls received in each time bucket?</a:t>
            </a:r>
            <a:r>
              <a:rPr lang="en-IN" sz="1600" dirty="0">
                <a:solidFill>
                  <a:schemeClr val="tx2"/>
                </a:solidFill>
              </a:rPr>
              <a:t> 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1503188" y="5321799"/>
            <a:ext cx="4591224" cy="1191384"/>
          </a:xfrm>
        </p:spPr>
        <p:txBody>
          <a:bodyPr>
            <a:normAutofit/>
          </a:bodyPr>
          <a:lstStyle/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Using </a:t>
            </a:r>
            <a:r>
              <a:rPr lang="en-US" sz="1600" dirty="0">
                <a:solidFill>
                  <a:schemeClr val="tx2"/>
                </a:solidFill>
              </a:rPr>
              <a:t>the pivot table select columns time bucket and </a:t>
            </a:r>
            <a:r>
              <a:rPr lang="en-US" sz="1600" dirty="0" smtClean="0">
                <a:solidFill>
                  <a:schemeClr val="tx2"/>
                </a:solidFill>
              </a:rPr>
              <a:t>count call status to count the number of calls and </a:t>
            </a:r>
            <a:r>
              <a:rPr lang="en-US" sz="1600" dirty="0">
                <a:solidFill>
                  <a:schemeClr val="tx2"/>
                </a:solidFill>
              </a:rPr>
              <a:t>graph is </a:t>
            </a:r>
            <a:r>
              <a:rPr lang="en-US" sz="1600" dirty="0" smtClean="0">
                <a:solidFill>
                  <a:schemeClr val="tx2"/>
                </a:solidFill>
              </a:rPr>
              <a:t>plotted for number of abandoned calls , answered calls , transferred calls . 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980729"/>
            <a:ext cx="5760640" cy="2780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3933055"/>
            <a:ext cx="5766105" cy="28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0687" y="116632"/>
            <a:ext cx="10153128" cy="5616624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chemeClr val="tx2"/>
                </a:solidFill>
              </a:rPr>
              <a:t>3. Manpower Planning: </a:t>
            </a:r>
            <a:r>
              <a:rPr lang="en-US" dirty="0" smtClean="0">
                <a:solidFill>
                  <a:schemeClr val="tx2"/>
                </a:solidFill>
              </a:rPr>
              <a:t>What </a:t>
            </a:r>
            <a:r>
              <a:rPr lang="en-US" dirty="0">
                <a:solidFill>
                  <a:schemeClr val="tx2"/>
                </a:solidFill>
              </a:rPr>
              <a:t>is the minimum number of agents required in each time bucket to reduce the abandon rate to 10%?</a:t>
            </a:r>
            <a:r>
              <a:rPr lang="en-IN" dirty="0"/>
              <a:t> 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922" y="1412776"/>
            <a:ext cx="4257675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556" y="3201784"/>
            <a:ext cx="4262407" cy="7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556" y="4049079"/>
            <a:ext cx="4257675" cy="1296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0687" y="1340768"/>
            <a:ext cx="575603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For calculations I have used average of all the calculations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Calculated total working hours of an employee?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2"/>
                </a:solidFill>
              </a:rPr>
              <a:t>      4.5 hours – 16200 seconds</a:t>
            </a:r>
          </a:p>
          <a:p>
            <a:pPr lvl="1"/>
            <a:r>
              <a:rPr lang="en-US" sz="1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2. Calculated average of calls(23 days )?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     5130 calls    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Abandoned calls  - 1496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Answered calls    - 3585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Transferred calls  - 49</a:t>
            </a:r>
          </a:p>
          <a:p>
            <a:pPr lvl="2"/>
            <a:r>
              <a:rPr lang="en-US" sz="1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1400" dirty="0">
                <a:solidFill>
                  <a:schemeClr val="tx2"/>
                </a:solidFill>
              </a:rPr>
              <a:t>3</a:t>
            </a:r>
            <a:r>
              <a:rPr lang="en-US" sz="1400" dirty="0" smtClean="0">
                <a:solidFill>
                  <a:schemeClr val="tx2"/>
                </a:solidFill>
              </a:rPr>
              <a:t>. Calculated 90% of average calls?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2"/>
                </a:solidFill>
              </a:rPr>
              <a:t> 5130/100*90 = 4617 calls</a:t>
            </a:r>
          </a:p>
          <a:p>
            <a:pPr lvl="1"/>
            <a:r>
              <a:rPr lang="en-US" sz="1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4. Calculated a person how many calls in a day 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u="sng" dirty="0" smtClean="0">
                <a:solidFill>
                  <a:schemeClr val="tx2"/>
                </a:solidFill>
              </a:rPr>
              <a:t>working hours of employee</a:t>
            </a:r>
            <a:r>
              <a:rPr lang="en-US" sz="1400" dirty="0" smtClean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     average call time                   = 102</a:t>
            </a:r>
          </a:p>
          <a:p>
            <a:pPr lvl="1"/>
            <a:r>
              <a:rPr lang="en-US" sz="1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5. Calculated </a:t>
            </a:r>
            <a:r>
              <a:rPr lang="en-US" sz="1400" dirty="0">
                <a:solidFill>
                  <a:schemeClr val="tx2"/>
                </a:solidFill>
              </a:rPr>
              <a:t>how many calls in a </a:t>
            </a:r>
            <a:r>
              <a:rPr lang="en-US" sz="1400" dirty="0" smtClean="0">
                <a:solidFill>
                  <a:schemeClr val="tx2"/>
                </a:solidFill>
              </a:rPr>
              <a:t>hours 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u="sng" dirty="0" smtClean="0">
                <a:solidFill>
                  <a:schemeClr val="tx2"/>
                </a:solidFill>
              </a:rPr>
              <a:t>    calls </a:t>
            </a:r>
            <a:r>
              <a:rPr lang="en-US" sz="1400" u="sng" dirty="0">
                <a:solidFill>
                  <a:schemeClr val="tx2"/>
                </a:solidFill>
              </a:rPr>
              <a:t>in a </a:t>
            </a:r>
            <a:r>
              <a:rPr lang="en-US" sz="1400" u="sng" dirty="0" smtClean="0">
                <a:solidFill>
                  <a:schemeClr val="tx2"/>
                </a:solidFill>
              </a:rPr>
              <a:t>day     .          </a:t>
            </a:r>
            <a:r>
              <a:rPr lang="en-US" sz="1400" dirty="0" smtClean="0">
                <a:solidFill>
                  <a:schemeClr val="tx2"/>
                </a:solidFill>
              </a:rPr>
              <a:t> </a:t>
            </a:r>
            <a:endParaRPr lang="en-US" sz="1400" dirty="0">
              <a:solidFill>
                <a:schemeClr val="tx2"/>
              </a:solidFill>
            </a:endParaRPr>
          </a:p>
          <a:p>
            <a:pPr lvl="1"/>
            <a:r>
              <a:rPr lang="en-US" sz="1400" dirty="0" smtClean="0">
                <a:solidFill>
                  <a:schemeClr val="tx2"/>
                </a:solidFill>
              </a:rPr>
              <a:t>      total working hours          = 23</a:t>
            </a:r>
          </a:p>
          <a:p>
            <a:pPr lvl="1"/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6</a:t>
            </a:r>
            <a:r>
              <a:rPr lang="en-US" sz="1400" dirty="0" smtClean="0">
                <a:solidFill>
                  <a:schemeClr val="tx2"/>
                </a:solidFill>
              </a:rPr>
              <a:t>. Calculated how many employees needed 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2"/>
                </a:solidFill>
              </a:rPr>
              <a:t>  </a:t>
            </a:r>
            <a:r>
              <a:rPr lang="en-US" sz="1400" u="sng" dirty="0" smtClean="0">
                <a:solidFill>
                  <a:schemeClr val="tx2"/>
                </a:solidFill>
              </a:rPr>
              <a:t>90</a:t>
            </a:r>
            <a:r>
              <a:rPr lang="en-US" sz="1400" u="sng" dirty="0">
                <a:solidFill>
                  <a:schemeClr val="tx2"/>
                </a:solidFill>
              </a:rPr>
              <a:t>% of average </a:t>
            </a:r>
            <a:r>
              <a:rPr lang="en-US" sz="1400" u="sng" dirty="0" smtClean="0">
                <a:solidFill>
                  <a:schemeClr val="tx2"/>
                </a:solidFill>
              </a:rPr>
              <a:t>calls                 .           </a:t>
            </a:r>
            <a:r>
              <a:rPr lang="en-US" sz="1400" dirty="0" smtClean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       person </a:t>
            </a:r>
            <a:r>
              <a:rPr lang="en-US" sz="1400" dirty="0">
                <a:solidFill>
                  <a:schemeClr val="tx2"/>
                </a:solidFill>
              </a:rPr>
              <a:t>how many calls in a day</a:t>
            </a:r>
            <a:r>
              <a:rPr lang="en-US" sz="1400" dirty="0" smtClean="0">
                <a:solidFill>
                  <a:schemeClr val="tx2"/>
                </a:solidFill>
              </a:rPr>
              <a:t>       </a:t>
            </a:r>
            <a:endParaRPr lang="en-US" sz="1400" dirty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798268" y="613367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 45</a:t>
            </a:r>
            <a:endParaRPr lang="en-IN" sz="1400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556" y="5407661"/>
            <a:ext cx="4105328" cy="325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160" y="5795538"/>
            <a:ext cx="19621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0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9732" y="2164903"/>
            <a:ext cx="8173384" cy="45839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9732" y="1432528"/>
            <a:ext cx="6454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Man power planning for day shift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Minimum number of employees required in each bucket 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3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 smtClean="0"/>
              <a:t>Night Shift Manpower Planning: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Propose a manpower plan for each time bucket throughout the day, keeping the maximum abandon rate at 10%.</a:t>
            </a:r>
            <a:endParaRPr lang="en-IN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1350" y="1988840"/>
            <a:ext cx="4814887" cy="1034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436" y="1422717"/>
            <a:ext cx="575603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For calculations I have used average of all the calculations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Calculated total working hours of an employee?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2"/>
                </a:solidFill>
              </a:rPr>
              <a:t>      4.5 hours – 16200 seconds</a:t>
            </a:r>
          </a:p>
          <a:p>
            <a:pPr lvl="1"/>
            <a:r>
              <a:rPr lang="en-US" sz="1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2. Calculated night calls average of calls(23 days )?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     1539 calls    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Abandoned calls  - 449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Answered calls    - 1075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Transferred calls  - 15</a:t>
            </a:r>
          </a:p>
          <a:p>
            <a:pPr lvl="2"/>
            <a:r>
              <a:rPr lang="en-US" sz="1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1400" dirty="0">
                <a:solidFill>
                  <a:schemeClr val="tx2"/>
                </a:solidFill>
              </a:rPr>
              <a:t>3</a:t>
            </a:r>
            <a:r>
              <a:rPr lang="en-US" sz="1400" dirty="0" smtClean="0">
                <a:solidFill>
                  <a:schemeClr val="tx2"/>
                </a:solidFill>
              </a:rPr>
              <a:t>. Calculated 90% of average calls?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2"/>
                </a:solidFill>
              </a:rPr>
              <a:t> 1539/100*90 = 1385 calls</a:t>
            </a:r>
          </a:p>
          <a:p>
            <a:pPr lvl="1"/>
            <a:r>
              <a:rPr lang="en-US" sz="1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4. Calculated a person how many calls in a day 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u="sng" dirty="0" smtClean="0">
                <a:solidFill>
                  <a:schemeClr val="tx2"/>
                </a:solidFill>
              </a:rPr>
              <a:t>working hours of employee</a:t>
            </a:r>
            <a:r>
              <a:rPr lang="en-US" sz="1400" dirty="0" smtClean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     average call time                   = 102</a:t>
            </a:r>
          </a:p>
          <a:p>
            <a:pPr lvl="1"/>
            <a:r>
              <a:rPr lang="en-US" sz="1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5. Calculated </a:t>
            </a:r>
            <a:r>
              <a:rPr lang="en-US" sz="1400" dirty="0">
                <a:solidFill>
                  <a:schemeClr val="tx2"/>
                </a:solidFill>
              </a:rPr>
              <a:t>how many calls in a </a:t>
            </a:r>
            <a:r>
              <a:rPr lang="en-US" sz="1400" dirty="0" smtClean="0">
                <a:solidFill>
                  <a:schemeClr val="tx2"/>
                </a:solidFill>
              </a:rPr>
              <a:t>hours 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u="sng" dirty="0" smtClean="0">
                <a:solidFill>
                  <a:schemeClr val="tx2"/>
                </a:solidFill>
              </a:rPr>
              <a:t>    calls </a:t>
            </a:r>
            <a:r>
              <a:rPr lang="en-US" sz="1400" u="sng" dirty="0">
                <a:solidFill>
                  <a:schemeClr val="tx2"/>
                </a:solidFill>
              </a:rPr>
              <a:t>in a </a:t>
            </a:r>
            <a:r>
              <a:rPr lang="en-US" sz="1400" u="sng" dirty="0" smtClean="0">
                <a:solidFill>
                  <a:schemeClr val="tx2"/>
                </a:solidFill>
              </a:rPr>
              <a:t>day     .          </a:t>
            </a:r>
            <a:r>
              <a:rPr lang="en-US" sz="1400" dirty="0" smtClean="0">
                <a:solidFill>
                  <a:schemeClr val="tx2"/>
                </a:solidFill>
              </a:rPr>
              <a:t> </a:t>
            </a:r>
            <a:endParaRPr lang="en-US" sz="1400" dirty="0">
              <a:solidFill>
                <a:schemeClr val="tx2"/>
              </a:solidFill>
            </a:endParaRPr>
          </a:p>
          <a:p>
            <a:pPr lvl="1"/>
            <a:r>
              <a:rPr lang="en-US" sz="1400" dirty="0" smtClean="0">
                <a:solidFill>
                  <a:schemeClr val="tx2"/>
                </a:solidFill>
              </a:rPr>
              <a:t>      total working hours          = 23</a:t>
            </a:r>
          </a:p>
          <a:p>
            <a:pPr lvl="1"/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6</a:t>
            </a:r>
            <a:r>
              <a:rPr lang="en-US" sz="1400" dirty="0" smtClean="0">
                <a:solidFill>
                  <a:schemeClr val="tx2"/>
                </a:solidFill>
              </a:rPr>
              <a:t>. Calculated how many employees needed 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2"/>
                </a:solidFill>
              </a:rPr>
              <a:t>  </a:t>
            </a:r>
            <a:r>
              <a:rPr lang="en-US" sz="1400" u="sng" dirty="0" smtClean="0">
                <a:solidFill>
                  <a:schemeClr val="tx2"/>
                </a:solidFill>
              </a:rPr>
              <a:t>90</a:t>
            </a:r>
            <a:r>
              <a:rPr lang="en-US" sz="1400" u="sng" dirty="0">
                <a:solidFill>
                  <a:schemeClr val="tx2"/>
                </a:solidFill>
              </a:rPr>
              <a:t>% of average </a:t>
            </a:r>
            <a:r>
              <a:rPr lang="en-US" sz="1400" u="sng" dirty="0" smtClean="0">
                <a:solidFill>
                  <a:schemeClr val="tx2"/>
                </a:solidFill>
              </a:rPr>
              <a:t>calls                 .         </a:t>
            </a:r>
            <a:r>
              <a:rPr lang="en-US" sz="1400" dirty="0" smtClean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       person </a:t>
            </a:r>
            <a:r>
              <a:rPr lang="en-US" sz="1400" dirty="0">
                <a:solidFill>
                  <a:schemeClr val="tx2"/>
                </a:solidFill>
              </a:rPr>
              <a:t>how many calls in a day</a:t>
            </a:r>
            <a:r>
              <a:rPr lang="en-US" sz="1400" dirty="0" smtClean="0">
                <a:solidFill>
                  <a:schemeClr val="tx2"/>
                </a:solidFill>
              </a:rPr>
              <a:t>      =  23</a:t>
            </a:r>
            <a:endParaRPr lang="en-US" sz="1400" dirty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567074" y="1532820"/>
            <a:ext cx="386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Night calls are 30% of day calls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3359655"/>
            <a:ext cx="5509726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73092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061964" y="908721"/>
            <a:ext cx="6454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Man power planning for Night shift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Minimum number of employees required in each bucket 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668984"/>
            <a:ext cx="9381653" cy="42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4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602</TotalTime>
  <Words>597</Words>
  <Application>Microsoft Office PowerPoint</Application>
  <PresentationFormat>Custom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Euphemia</vt:lpstr>
      <vt:lpstr>Wingdings</vt:lpstr>
      <vt:lpstr>Math 16x9</vt:lpstr>
      <vt:lpstr>ABC Call Volume Trend Analysis</vt:lpstr>
      <vt:lpstr>Project description </vt:lpstr>
      <vt:lpstr>Approach </vt:lpstr>
      <vt:lpstr>Tech stack used</vt:lpstr>
      <vt:lpstr>Insights                       Results  </vt:lpstr>
      <vt:lpstr>PowerPoint Presentation</vt:lpstr>
      <vt:lpstr>RESULT </vt:lpstr>
      <vt:lpstr>Night Shift Manpower Planning:  Propose a manpower plan for each time bucket throughout the day, keeping the maximum abandon rate at 10%.</vt:lpstr>
      <vt:lpstr>RESULT</vt:lpstr>
      <vt:lpstr>Hyper link to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Call Volume Trend Analysis</dc:title>
  <dc:creator>sarfaraz ahmed</dc:creator>
  <cp:lastModifiedBy>sarfaraz ahmed</cp:lastModifiedBy>
  <cp:revision>31</cp:revision>
  <dcterms:created xsi:type="dcterms:W3CDTF">2023-08-11T08:31:38Z</dcterms:created>
  <dcterms:modified xsi:type="dcterms:W3CDTF">2023-08-14T18:25:23Z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