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6f4bf70d1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6f4bf70d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6f4bf70d1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6f4bf70d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9c40d9f9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9c40d9f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6f4bf70d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6f4bf70d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6f4bf70d1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6f4bf70d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6f4bf70d1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6f4bf70d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Hiring Process Analytics </a:t>
            </a:r>
            <a:endParaRPr sz="59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 sz="2400"/>
              <a:t>y</a:t>
            </a:r>
            <a:r>
              <a:rPr lang="en"/>
              <a:t> sarfaraz ahmed</a:t>
            </a:r>
            <a:endParaRPr/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2287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Charts and Plots: </a:t>
            </a: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 Pie Chart / Bar Graph ( or any other graph ) to show proportion of people working different department ?</a:t>
            </a:r>
            <a:endParaRPr sz="2400"/>
          </a:p>
        </p:txBody>
      </p:sp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100" y="152400"/>
            <a:ext cx="42489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191900" y="2194350"/>
            <a:ext cx="404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Charts:</a:t>
            </a: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 different post tiers using chart/graph?</a:t>
            </a:r>
            <a:endParaRPr sz="2400"/>
          </a:p>
        </p:txBody>
      </p:sp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300" y="152400"/>
            <a:ext cx="35983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3042000" y="2194650"/>
            <a:ext cx="3060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THANK-YOU 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Project description :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231825"/>
            <a:ext cx="88323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in a MNC as a lead Data Analyst and the data provided by the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of pervious hirings such as -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 of rejections, number of interviews, types of jobs, vacancies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Using the following data answer all the questions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265500" y="2012775"/>
            <a:ext cx="40452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Approach </a:t>
            </a:r>
            <a:endParaRPr/>
          </a:p>
        </p:txBody>
      </p:sp>
      <p:sp>
        <p:nvSpPr>
          <p:cNvPr id="119" name="Google Shape;119;p27"/>
          <p:cNvSpPr txBox="1"/>
          <p:nvPr>
            <p:ph idx="2" type="body"/>
          </p:nvPr>
        </p:nvSpPr>
        <p:spPr>
          <a:xfrm>
            <a:off x="4572000" y="-29475"/>
            <a:ext cx="4593300" cy="49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Starting from </a:t>
            </a:r>
            <a:r>
              <a:rPr lang="en" sz="2400"/>
              <a:t>understanding</a:t>
            </a:r>
            <a:r>
              <a:rPr lang="en" sz="2400"/>
              <a:t> the data use of each and every </a:t>
            </a:r>
            <a:r>
              <a:rPr lang="en" sz="2400"/>
              <a:t>column using the knowledge and with help of pivot tables, statistics and advance excel features trying to explain all the questions 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265500" y="2012775"/>
            <a:ext cx="40452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Tech-Stack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Used </a:t>
            </a:r>
            <a:endParaRPr/>
          </a:p>
        </p:txBody>
      </p:sp>
      <p:sp>
        <p:nvSpPr>
          <p:cNvPr id="125" name="Google Shape;125;p28"/>
          <p:cNvSpPr txBox="1"/>
          <p:nvPr>
            <p:ph idx="2" type="body"/>
          </p:nvPr>
        </p:nvSpPr>
        <p:spPr>
          <a:xfrm>
            <a:off x="4572000" y="-29475"/>
            <a:ext cx="4593300" cy="49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Microsoft Excel 2016</a:t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As the Inbuilt features like Pivot table , sorting data , easy to perform calculations and easy to visualize the data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2" type="body"/>
          </p:nvPr>
        </p:nvSpPr>
        <p:spPr>
          <a:xfrm>
            <a:off x="47313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Answer the following questions using dataset provided using Microsoft excel </a:t>
            </a:r>
            <a:endParaRPr sz="1900"/>
          </a:p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373650" y="1659325"/>
            <a:ext cx="23967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Result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Hiring:</a:t>
            </a: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many males and females are Hired ?</a:t>
            </a:r>
            <a:endParaRPr sz="2400"/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850" y="152400"/>
            <a:ext cx="29728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166775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Average Salary :</a:t>
            </a: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the average salary offered in this company ?</a:t>
            </a:r>
            <a:endParaRPr sz="2400"/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900" y="152400"/>
            <a:ext cx="259544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762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Intervals:</a:t>
            </a: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 the class intervals for salary in the company ?</a:t>
            </a:r>
            <a:endParaRPr sz="2400"/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00" y="152400"/>
            <a:ext cx="38037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