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D7DBC-8C13-6150-29A0-D41A49B1AD78}" v="1212" dt="2021-01-28T06:09:0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" TargetMode="External"/><Relationship Id="rId2" Type="http://schemas.openxmlformats.org/officeDocument/2006/relationships/hyperlink" Target="http://www.slideshar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454" y="667267"/>
            <a:ext cx="9094573" cy="1000896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Library Management System</a:t>
            </a:r>
            <a:endParaRPr lang="en-US" sz="4800" dirty="0">
              <a:ln w="0"/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090" y="3096857"/>
            <a:ext cx="8915399" cy="3143305"/>
          </a:xfrm>
        </p:spPr>
        <p:txBody>
          <a:bodyPr/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Names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no: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Shrestha									311365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Mingmar Gyalzen Sherpa                                             311382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Pranit Dong Lama								311385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Samik Shakya									311392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online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can be introduced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introduce Bar Code Reader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good Graphical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librarians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 comfortable facilities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consumption, misunderstandings, and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and get better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A17E-B26A-45D5-9CD8-F79B6CC5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</a:t>
            </a:r>
            <a:r>
              <a:rPr lang="en-US" b="1" dirty="0"/>
              <a:t>     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C129-F5F3-4C54-8A3C-4C7FB674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223"/>
            <a:ext cx="8915400" cy="4553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                        </a:t>
            </a:r>
            <a:r>
              <a:rPr lang="en-US" sz="2400" u="sng" dirty="0"/>
              <a:t>LOGIN MENU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0932D4-A680-4B8F-890C-33B4B4A1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5" y="1969695"/>
            <a:ext cx="7919047" cy="41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D4C-0184-4358-A1E3-459ADA77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</a:t>
            </a:r>
            <a:r>
              <a:rPr lang="en-US" b="1" dirty="0"/>
              <a:t>      ADMIN PANEL</a:t>
            </a:r>
            <a:br>
              <a:rPr lang="en-US" b="1" dirty="0"/>
            </a:br>
            <a:r>
              <a:rPr lang="en-US" b="1" dirty="0"/>
              <a:t>                     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08E68C0-734A-431B-9F35-EE0941E2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174" y="1500997"/>
            <a:ext cx="7696494" cy="4410225"/>
          </a:xfrm>
        </p:spPr>
      </p:pic>
    </p:spTree>
    <p:extLst>
      <p:ext uri="{BB962C8B-B14F-4D97-AF65-F5344CB8AC3E}">
        <p14:creationId xmlns:p14="http://schemas.microsoft.com/office/powerpoint/2010/main" val="9424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7157-AA7D-4FE6-94C1-A8ABA8FD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44" y="609733"/>
            <a:ext cx="8911687" cy="1280890"/>
          </a:xfrm>
        </p:spPr>
        <p:txBody>
          <a:bodyPr/>
          <a:lstStyle/>
          <a:p>
            <a:r>
              <a:rPr lang="en-US" b="1" dirty="0"/>
              <a:t>                   ADMIN PANEL </a:t>
            </a:r>
            <a:br>
              <a:rPr lang="en-US" b="1" dirty="0"/>
            </a:br>
            <a:r>
              <a:rPr lang="en-US" dirty="0"/>
              <a:t>                   </a:t>
            </a:r>
            <a:r>
              <a:rPr lang="en-US" sz="2400" dirty="0"/>
              <a:t>     ADMIN MENU</a:t>
            </a:r>
            <a:endParaRPr lang="en-US" sz="2400" b="1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CE26DE7-E128-4D27-B2C3-04322564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630" y="1903562"/>
            <a:ext cx="8054337" cy="4467735"/>
          </a:xfrm>
        </p:spPr>
      </p:pic>
    </p:spTree>
    <p:extLst>
      <p:ext uri="{BB962C8B-B14F-4D97-AF65-F5344CB8AC3E}">
        <p14:creationId xmlns:p14="http://schemas.microsoft.com/office/powerpoint/2010/main" val="386141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71F9-A303-48A7-BB3B-9CA5D520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1.Add book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CA82771-ED59-4321-B081-DEC02BE0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38" y="1443487"/>
            <a:ext cx="7954623" cy="4970942"/>
          </a:xfrm>
        </p:spPr>
      </p:pic>
    </p:spTree>
    <p:extLst>
      <p:ext uri="{BB962C8B-B14F-4D97-AF65-F5344CB8AC3E}">
        <p14:creationId xmlns:p14="http://schemas.microsoft.com/office/powerpoint/2010/main" val="29385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C702-D21E-4D90-9970-3485B49B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2.Remove book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D3DAE3-128E-4375-B745-E8F88EB59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846" y="1474204"/>
            <a:ext cx="7685416" cy="4492565"/>
          </a:xfrm>
        </p:spPr>
      </p:pic>
    </p:spTree>
    <p:extLst>
      <p:ext uri="{BB962C8B-B14F-4D97-AF65-F5344CB8AC3E}">
        <p14:creationId xmlns:p14="http://schemas.microsoft.com/office/powerpoint/2010/main" val="5866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98C6-BED5-4C4A-8F96-17DB0F9E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3.View book list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C90CDE5-5673-4BA8-8FF4-A2F50DDB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382" y="1663358"/>
            <a:ext cx="9404230" cy="4502446"/>
          </a:xfrm>
        </p:spPr>
      </p:pic>
    </p:spTree>
    <p:extLst>
      <p:ext uri="{BB962C8B-B14F-4D97-AF65-F5344CB8AC3E}">
        <p14:creationId xmlns:p14="http://schemas.microsoft.com/office/powerpoint/2010/main" val="20549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5DC8-D08C-4D55-8270-B3B14569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4.Edit book records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AAEAF07-729F-43E7-9117-4EDB84C3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186" y="1443487"/>
            <a:ext cx="8837528" cy="4784036"/>
          </a:xfrm>
        </p:spPr>
      </p:pic>
    </p:spTree>
    <p:extLst>
      <p:ext uri="{BB962C8B-B14F-4D97-AF65-F5344CB8AC3E}">
        <p14:creationId xmlns:p14="http://schemas.microsoft.com/office/powerpoint/2010/main" val="6226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BBA-22A1-414A-A598-189E4C3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5.Change password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2" y="1677330"/>
            <a:ext cx="8718675" cy="4093275"/>
          </a:xfrm>
        </p:spPr>
      </p:pic>
    </p:spTree>
    <p:extLst>
      <p:ext uri="{BB962C8B-B14F-4D97-AF65-F5344CB8AC3E}">
        <p14:creationId xmlns:p14="http://schemas.microsoft.com/office/powerpoint/2010/main" val="14125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describe library management system on computer.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 librarian’s can improve efficiency of their service.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provide information on any books present in library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well organized software solution for a library.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B73-EA27-458B-AB5F-62749BE2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6.Back to main menu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3167CF9-1684-456F-93E1-C36CEEBEA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704" y="1529751"/>
            <a:ext cx="7207587" cy="4784037"/>
          </a:xfrm>
        </p:spPr>
      </p:pic>
    </p:spTree>
    <p:extLst>
      <p:ext uri="{BB962C8B-B14F-4D97-AF65-F5344CB8AC3E}">
        <p14:creationId xmlns:p14="http://schemas.microsoft.com/office/powerpoint/2010/main" val="15684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DD00-40C8-422C-8D9B-4399FB99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6.Exit program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4FAFECF-5D1D-4500-A78E-6529ECB8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79" y="1731034"/>
            <a:ext cx="7961414" cy="4410225"/>
          </a:xfrm>
        </p:spPr>
      </p:pic>
    </p:spTree>
    <p:extLst>
      <p:ext uri="{BB962C8B-B14F-4D97-AF65-F5344CB8AC3E}">
        <p14:creationId xmlns:p14="http://schemas.microsoft.com/office/powerpoint/2010/main" val="19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F80-B7C3-49CD-81E4-3A7AC9D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</a:t>
            </a:r>
            <a:r>
              <a:rPr lang="en-US" b="1" dirty="0"/>
              <a:t> Customer panel</a:t>
            </a:r>
            <a:br>
              <a:rPr lang="en-US" b="1" dirty="0"/>
            </a:br>
            <a:r>
              <a:rPr lang="en-US" b="1" dirty="0"/>
              <a:t>                     </a:t>
            </a:r>
            <a:r>
              <a:rPr lang="en-US" sz="2400" dirty="0"/>
              <a:t>customer menu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98101BB-9AE7-43F5-9718-A531A05E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210" y="1975450"/>
            <a:ext cx="7449065" cy="4438979"/>
          </a:xfrm>
        </p:spPr>
      </p:pic>
    </p:spTree>
    <p:extLst>
      <p:ext uri="{BB962C8B-B14F-4D97-AF65-F5344CB8AC3E}">
        <p14:creationId xmlns:p14="http://schemas.microsoft.com/office/powerpoint/2010/main" val="7818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F624-52F6-47D1-B5E2-1299B346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1.CheckOut books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17B107-3148-41E9-918A-F7496471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50" y="1558500"/>
            <a:ext cx="9447362" cy="4122690"/>
          </a:xfrm>
        </p:spPr>
      </p:pic>
    </p:spTree>
    <p:extLst>
      <p:ext uri="{BB962C8B-B14F-4D97-AF65-F5344CB8AC3E}">
        <p14:creationId xmlns:p14="http://schemas.microsoft.com/office/powerpoint/2010/main" val="39265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1A38-FF0A-4484-8A9A-96B21B7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2.CheckIn books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587C12-A6CF-4448-9216-23874CFE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94" y="1644770"/>
            <a:ext cx="9601889" cy="4597131"/>
          </a:xfrm>
        </p:spPr>
      </p:pic>
    </p:spTree>
    <p:extLst>
      <p:ext uri="{BB962C8B-B14F-4D97-AF65-F5344CB8AC3E}">
        <p14:creationId xmlns:p14="http://schemas.microsoft.com/office/powerpoint/2010/main" val="6321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9317-C8D1-413E-A4E1-F33B8ED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3.Search books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9C60DC3-D59F-44B4-A21C-A3E3A955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928" y="1270959"/>
            <a:ext cx="9768951" cy="4956564"/>
          </a:xfrm>
        </p:spPr>
      </p:pic>
    </p:spTree>
    <p:extLst>
      <p:ext uri="{BB962C8B-B14F-4D97-AF65-F5344CB8AC3E}">
        <p14:creationId xmlns:p14="http://schemas.microsoft.com/office/powerpoint/2010/main" val="9614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48CC-6581-4403-AA7D-5400C38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4.Back to main menu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2DD1F4F-2D28-4A6E-BEE5-6DE7E252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685" y="1500997"/>
            <a:ext cx="8515926" cy="4640262"/>
          </a:xfrm>
        </p:spPr>
      </p:pic>
    </p:spTree>
    <p:extLst>
      <p:ext uri="{BB962C8B-B14F-4D97-AF65-F5344CB8AC3E}">
        <p14:creationId xmlns:p14="http://schemas.microsoft.com/office/powerpoint/2010/main" val="41737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09D0-5F51-44F6-902B-26655B63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6.Exit the program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8F4A0FE-DE90-428A-90EE-935E8B3F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507" y="1587261"/>
            <a:ext cx="8392735" cy="4640262"/>
          </a:xfrm>
        </p:spPr>
      </p:pic>
    </p:spTree>
    <p:extLst>
      <p:ext uri="{BB962C8B-B14F-4D97-AF65-F5344CB8AC3E}">
        <p14:creationId xmlns:p14="http://schemas.microsoft.com/office/powerpoint/2010/main" val="38675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830"/>
            <a:ext cx="8915400" cy="510746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Balgurusamy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.E., Programming In ANSI C, the Tata McGraw-Hill Companies, 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edition,2008.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Kanetkar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Yashavant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Let Us C, BPB Publication, 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2009.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Gottfried, Baryon 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oylines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with C, the Tata McGraw-Hill 2007.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www.slideshare.net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www.cprogramming.com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www.w3schools.com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5" indent="0">
              <a:buNone/>
            </a:pPr>
            <a:r>
              <a:rPr lang="en-US" sz="2800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sz="2800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</a:t>
            </a:r>
            <a:endParaRPr lang="en-US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KIST College &amp;SS</a:t>
            </a:r>
          </a:p>
          <a:p>
            <a:pPr marL="2743200" lvl="6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Mr.Prawesh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Dhugana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E383-5E19-467A-BB6E-8C8FED606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524" y="1544595"/>
            <a:ext cx="5511113" cy="238485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r="5400000" sy="-100000" algn="bl" rotWithShape="0"/>
                </a:effectLst>
              </a:rPr>
              <a:t>THANK YOU!!!!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 (graphical User Interface) based software i.e. platform dependent and user friendly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library system more 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from unauthorized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manage all the books in the library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books records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Book records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books records by id, author, book name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available books and quantity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 id and passcode for better security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 how to use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for admin to add and delete books information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human labor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8186"/>
            <a:ext cx="8911687" cy="1280890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427" y="1602258"/>
            <a:ext cx="8915400" cy="4279559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System Requirements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95 or higher.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RAM: 256 MB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Hard Disk: 200MB of free space available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Processor:  Intel Pentium III or later.</a:t>
            </a:r>
          </a:p>
          <a:p>
            <a:pPr marL="0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System Requirements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7 or Higher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RAM: 4GB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Hard Disk: 500MB or above free space available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Processor: Intel I3 or Higher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6" y="1361523"/>
            <a:ext cx="9354065" cy="5622747"/>
          </a:xfrm>
        </p:spPr>
      </p:pic>
    </p:spTree>
    <p:extLst>
      <p:ext uri="{BB962C8B-B14F-4D97-AF65-F5344CB8AC3E}">
        <p14:creationId xmlns:p14="http://schemas.microsoft.com/office/powerpoint/2010/main" val="352672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Library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065" y="1905000"/>
            <a:ext cx="9008547" cy="400622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 libraries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libraries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libraries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073" y="624110"/>
            <a:ext cx="8911687" cy="94519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220" y="1750538"/>
            <a:ext cx="8915400" cy="377762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work result in need of lot of space to keep data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only provides text-based interface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prints not supported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application not supported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370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Times New Roman</vt:lpstr>
      <vt:lpstr>Wingdings</vt:lpstr>
      <vt:lpstr>Wingdings 3</vt:lpstr>
      <vt:lpstr>Wisp</vt:lpstr>
      <vt:lpstr>Library Management System</vt:lpstr>
      <vt:lpstr>INTRODUCTION</vt:lpstr>
      <vt:lpstr>Objectives</vt:lpstr>
      <vt:lpstr>Features</vt:lpstr>
      <vt:lpstr>Advantages</vt:lpstr>
      <vt:lpstr>System Requirements</vt:lpstr>
      <vt:lpstr>Use Case Diagram</vt:lpstr>
      <vt:lpstr>Scope of Library management </vt:lpstr>
      <vt:lpstr>Limitations</vt:lpstr>
      <vt:lpstr>Future Enhancements</vt:lpstr>
      <vt:lpstr>Conclusion</vt:lpstr>
      <vt:lpstr>                 User interfaces</vt:lpstr>
      <vt:lpstr>                     ADMIN PANEL                      </vt:lpstr>
      <vt:lpstr>                   ADMIN PANEL                          ADMIN MENU</vt:lpstr>
      <vt:lpstr>1.Add book</vt:lpstr>
      <vt:lpstr>2.Remove book</vt:lpstr>
      <vt:lpstr>3.View book list</vt:lpstr>
      <vt:lpstr>4.Edit book records</vt:lpstr>
      <vt:lpstr>5.Change password</vt:lpstr>
      <vt:lpstr>6.Back to main menu</vt:lpstr>
      <vt:lpstr>6.Exit program</vt:lpstr>
      <vt:lpstr>                 Customer panel                      customer menu</vt:lpstr>
      <vt:lpstr>1.CheckOut books</vt:lpstr>
      <vt:lpstr>2.CheckIn books</vt:lpstr>
      <vt:lpstr>3.Search books</vt:lpstr>
      <vt:lpstr>4.Back to main menu</vt:lpstr>
      <vt:lpstr>6.Exit the program</vt:lpstr>
      <vt:lpstr>References</vt:lpstr>
      <vt:lpstr>THANK YOU!!!!</vt:lpstr>
    </vt:vector>
  </TitlesOfParts>
  <Company>c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samik shakya</dc:creator>
  <cp:lastModifiedBy>samik shakya</cp:lastModifiedBy>
  <cp:revision>202</cp:revision>
  <dcterms:created xsi:type="dcterms:W3CDTF">2021-01-20T11:39:50Z</dcterms:created>
  <dcterms:modified xsi:type="dcterms:W3CDTF">2021-01-29T06:58:26Z</dcterms:modified>
</cp:coreProperties>
</file>