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53" d="100"/>
          <a:sy n="53" d="100"/>
        </p:scale>
        <p:origin x="-96"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C20F4-C13C-4127-B26E-86417F9DE133}" type="datetimeFigureOut">
              <a:rPr lang="en-US" smtClean="0"/>
              <a:pPr/>
              <a:t>4/26/2017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45140-97D1-4478-8A4D-15867E587C2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HOME</a:t>
            </a:r>
            <a:endParaRPr lang="en-US" dirty="0" smtClean="0"/>
          </a:p>
        </p:txBody>
      </p:sp>
      <p:sp>
        <p:nvSpPr>
          <p:cNvPr id="4" name="Slide Number Placeholder 3"/>
          <p:cNvSpPr>
            <a:spLocks noGrp="1"/>
          </p:cNvSpPr>
          <p:nvPr>
            <p:ph type="sldNum" sz="quarter" idx="10"/>
          </p:nvPr>
        </p:nvSpPr>
        <p:spPr/>
        <p:txBody>
          <a:bodyPr/>
          <a:lstStyle/>
          <a:p>
            <a:fld id="{BFF45140-97D1-4478-8A4D-15867E587C26}"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COMPANY PROFILE</a:t>
            </a:r>
            <a:endParaRPr lang="en-IN" dirty="0"/>
          </a:p>
        </p:txBody>
      </p:sp>
      <p:sp>
        <p:nvSpPr>
          <p:cNvPr id="4" name="Slide Number Placeholder 3"/>
          <p:cNvSpPr>
            <a:spLocks noGrp="1"/>
          </p:cNvSpPr>
          <p:nvPr>
            <p:ph type="sldNum" sz="quarter" idx="10"/>
          </p:nvPr>
        </p:nvSpPr>
        <p:spPr/>
        <p:txBody>
          <a:bodyPr/>
          <a:lstStyle/>
          <a:p>
            <a:fld id="{BFF45140-97D1-4478-8A4D-15867E587C26}"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MISSION</a:t>
            </a:r>
            <a:endParaRPr lang="en-IN" dirty="0"/>
          </a:p>
        </p:txBody>
      </p:sp>
      <p:sp>
        <p:nvSpPr>
          <p:cNvPr id="4" name="Slide Number Placeholder 3"/>
          <p:cNvSpPr>
            <a:spLocks noGrp="1"/>
          </p:cNvSpPr>
          <p:nvPr>
            <p:ph type="sldNum" sz="quarter" idx="10"/>
          </p:nvPr>
        </p:nvSpPr>
        <p:spPr/>
        <p:txBody>
          <a:bodyPr/>
          <a:lstStyle/>
          <a:p>
            <a:fld id="{BFF45140-97D1-4478-8A4D-15867E587C26}"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VISION</a:t>
            </a:r>
            <a:endParaRPr lang="en-IN" dirty="0"/>
          </a:p>
        </p:txBody>
      </p:sp>
      <p:sp>
        <p:nvSpPr>
          <p:cNvPr id="4" name="Slide Number Placeholder 3"/>
          <p:cNvSpPr>
            <a:spLocks noGrp="1"/>
          </p:cNvSpPr>
          <p:nvPr>
            <p:ph type="sldNum" sz="quarter" idx="10"/>
          </p:nvPr>
        </p:nvSpPr>
        <p:spPr/>
        <p:txBody>
          <a:bodyPr/>
          <a:lstStyle/>
          <a:p>
            <a:fld id="{BFF45140-97D1-4478-8A4D-15867E587C26}"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OBJECTIVE</a:t>
            </a:r>
            <a:endParaRPr lang="en-IN" dirty="0"/>
          </a:p>
        </p:txBody>
      </p:sp>
      <p:sp>
        <p:nvSpPr>
          <p:cNvPr id="4" name="Slide Number Placeholder 3"/>
          <p:cNvSpPr>
            <a:spLocks noGrp="1"/>
          </p:cNvSpPr>
          <p:nvPr>
            <p:ph type="sldNum" sz="quarter" idx="10"/>
          </p:nvPr>
        </p:nvSpPr>
        <p:spPr/>
        <p:txBody>
          <a:bodyPr/>
          <a:lstStyle/>
          <a:p>
            <a:fld id="{BFF45140-97D1-4478-8A4D-15867E587C26}"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SERVICES</a:t>
            </a:r>
            <a:endParaRPr lang="en-IN" dirty="0"/>
          </a:p>
        </p:txBody>
      </p:sp>
      <p:sp>
        <p:nvSpPr>
          <p:cNvPr id="4" name="Slide Number Placeholder 3"/>
          <p:cNvSpPr>
            <a:spLocks noGrp="1"/>
          </p:cNvSpPr>
          <p:nvPr>
            <p:ph type="sldNum" sz="quarter" idx="10"/>
          </p:nvPr>
        </p:nvSpPr>
        <p:spPr/>
        <p:txBody>
          <a:bodyPr/>
          <a:lstStyle/>
          <a:p>
            <a:fld id="{BFF45140-97D1-4478-8A4D-15867E587C26}"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CONTACT US</a:t>
            </a:r>
          </a:p>
        </p:txBody>
      </p:sp>
      <p:sp>
        <p:nvSpPr>
          <p:cNvPr id="4" name="Slide Number Placeholder 3"/>
          <p:cNvSpPr>
            <a:spLocks noGrp="1"/>
          </p:cNvSpPr>
          <p:nvPr>
            <p:ph type="sldNum" sz="quarter" idx="10"/>
          </p:nvPr>
        </p:nvSpPr>
        <p:spPr/>
        <p:txBody>
          <a:bodyPr/>
          <a:lstStyle/>
          <a:p>
            <a:fld id="{BFF45140-97D1-4478-8A4D-15867E587C26}"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A96B06-BF62-40E6-9711-67D1D8AB696E}" type="datetimeFigureOut">
              <a:rPr lang="en-US" smtClean="0"/>
              <a:pPr/>
              <a:t>4/26/2017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062C6-519E-479E-B647-D3BDF4EB05B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A96B06-BF62-40E6-9711-67D1D8AB696E}" type="datetimeFigureOut">
              <a:rPr lang="en-US" smtClean="0"/>
              <a:pPr/>
              <a:t>4/26/2017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062C6-519E-479E-B647-D3BDF4EB05B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A96B06-BF62-40E6-9711-67D1D8AB696E}" type="datetimeFigureOut">
              <a:rPr lang="en-US" smtClean="0"/>
              <a:pPr/>
              <a:t>4/26/2017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062C6-519E-479E-B647-D3BDF4EB05B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A96B06-BF62-40E6-9711-67D1D8AB696E}" type="datetimeFigureOut">
              <a:rPr lang="en-US" smtClean="0"/>
              <a:pPr/>
              <a:t>4/26/2017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062C6-519E-479E-B647-D3BDF4EB05B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96B06-BF62-40E6-9711-67D1D8AB696E}" type="datetimeFigureOut">
              <a:rPr lang="en-US" smtClean="0"/>
              <a:pPr/>
              <a:t>4/26/2017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2062C6-519E-479E-B647-D3BDF4EB05B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A96B06-BF62-40E6-9711-67D1D8AB696E}" type="datetimeFigureOut">
              <a:rPr lang="en-US" smtClean="0"/>
              <a:pPr/>
              <a:t>4/26/2017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062C6-519E-479E-B647-D3BDF4EB05B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A96B06-BF62-40E6-9711-67D1D8AB696E}" type="datetimeFigureOut">
              <a:rPr lang="en-US" smtClean="0"/>
              <a:pPr/>
              <a:t>4/26/2017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2062C6-519E-479E-B647-D3BDF4EB05B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A96B06-BF62-40E6-9711-67D1D8AB696E}" type="datetimeFigureOut">
              <a:rPr lang="en-US" smtClean="0"/>
              <a:pPr/>
              <a:t>4/26/2017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2062C6-519E-479E-B647-D3BDF4EB05B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A96B06-BF62-40E6-9711-67D1D8AB696E}" type="datetimeFigureOut">
              <a:rPr lang="en-US" smtClean="0"/>
              <a:pPr/>
              <a:t>4/26/2017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2062C6-519E-479E-B647-D3BDF4EB05B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A96B06-BF62-40E6-9711-67D1D8AB696E}" type="datetimeFigureOut">
              <a:rPr lang="en-US" smtClean="0"/>
              <a:pPr/>
              <a:t>4/26/2017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062C6-519E-479E-B647-D3BDF4EB05B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A96B06-BF62-40E6-9711-67D1D8AB696E}" type="datetimeFigureOut">
              <a:rPr lang="en-US" smtClean="0"/>
              <a:pPr/>
              <a:t>4/26/2017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2062C6-519E-479E-B647-D3BDF4EB05B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96B06-BF62-40E6-9711-67D1D8AB696E}" type="datetimeFigureOut">
              <a:rPr lang="en-US" smtClean="0"/>
              <a:pPr/>
              <a:t>4/26/2017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062C6-519E-479E-B647-D3BDF4EB05B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dibainfotech.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hyperlink" Target="http://www.adibainfotech.com/" TargetMode="External"/><Relationship Id="rId4" Type="http://schemas.openxmlformats.org/officeDocument/2006/relationships/hyperlink" Target="mailto:contact@adibainfotech.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mailto:hr@adibainfotech.com" TargetMode="External"/><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b="1" dirty="0" smtClean="0"/>
              <a:t/>
            </a:r>
            <a:br>
              <a:rPr lang="en-US" sz="4000" b="1" dirty="0" smtClean="0"/>
            </a:br>
            <a:r>
              <a:rPr lang="en-US" sz="4000" b="1" dirty="0" smtClean="0">
                <a:solidFill>
                  <a:srgbClr val="00B050"/>
                </a:solidFill>
              </a:rPr>
              <a:t>ADIBA INFOTECH PRIVATE LIMITED</a:t>
            </a:r>
            <a:r>
              <a:rPr lang="en-US" sz="4000" b="1" dirty="0" smtClean="0"/>
              <a:t/>
            </a:r>
            <a:br>
              <a:rPr lang="en-US" sz="4000" b="1" dirty="0" smtClean="0"/>
            </a:br>
            <a:r>
              <a:rPr lang="en-US" sz="2200" b="1" dirty="0" smtClean="0"/>
              <a:t>CIN: U74999WB2017PTC219056</a:t>
            </a:r>
            <a:endParaRPr lang="en-IN" sz="2200" b="1" dirty="0"/>
          </a:p>
        </p:txBody>
      </p:sp>
      <p:sp>
        <p:nvSpPr>
          <p:cNvPr id="3" name="Subtitle 2"/>
          <p:cNvSpPr>
            <a:spLocks noGrp="1"/>
          </p:cNvSpPr>
          <p:nvPr>
            <p:ph type="subTitle" idx="1"/>
          </p:nvPr>
        </p:nvSpPr>
        <p:spPr/>
        <p:txBody>
          <a:bodyPr>
            <a:normAutofit lnSpcReduction="10000"/>
          </a:bodyPr>
          <a:lstStyle/>
          <a:p>
            <a:r>
              <a:rPr lang="en-US" sz="3000" b="1" dirty="0" smtClean="0">
                <a:solidFill>
                  <a:srgbClr val="00B050"/>
                </a:solidFill>
              </a:rPr>
              <a:t>Human Resources Services</a:t>
            </a:r>
          </a:p>
          <a:p>
            <a:endParaRPr lang="en-US" sz="3600" b="1" dirty="0"/>
          </a:p>
          <a:p>
            <a:r>
              <a:rPr lang="en-US" sz="3600" b="1" dirty="0" smtClean="0">
                <a:hlinkClick r:id="rId3"/>
              </a:rPr>
              <a:t>www.adibainfotech.com</a:t>
            </a:r>
            <a:endParaRPr lang="en-US" sz="3600" b="1" dirty="0" smtClean="0"/>
          </a:p>
          <a:p>
            <a:endParaRPr lang="en-US" sz="3600" b="1" dirty="0" smtClean="0"/>
          </a:p>
        </p:txBody>
      </p:sp>
      <p:pic>
        <p:nvPicPr>
          <p:cNvPr id="4" name="Picture 3"/>
          <p:cNvPicPr/>
          <p:nvPr/>
        </p:nvPicPr>
        <p:blipFill>
          <a:blip r:embed="rId4" cstate="print"/>
          <a:srcRect/>
          <a:stretch>
            <a:fillRect/>
          </a:stretch>
        </p:blipFill>
        <p:spPr bwMode="auto">
          <a:xfrm>
            <a:off x="3214678" y="357166"/>
            <a:ext cx="2193698" cy="206573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511552"/>
          </a:xfrm>
        </p:spPr>
        <p:txBody>
          <a:bodyPr numCol="1">
            <a:normAutofit fontScale="90000"/>
          </a:bodyPr>
          <a:lstStyle/>
          <a:p>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b="1" dirty="0" smtClean="0"/>
              <a:t>COMPANY PROFILE</a:t>
            </a:r>
            <a:r>
              <a:rPr lang="en-US" sz="3600" b="1" dirty="0" smtClean="0"/>
              <a:t/>
            </a:r>
            <a:br>
              <a:rPr lang="en-US" sz="3600" b="1" dirty="0" smtClean="0"/>
            </a:br>
            <a:r>
              <a:rPr lang="en-IN" sz="2700" dirty="0" smtClean="0"/>
              <a:t>Creating an effective link between the organization and the job seeker, at ADIBA INFOTECH, we provide the clients with the brightest and the best candidates according to their specific requirement. </a:t>
            </a:r>
            <a:br>
              <a:rPr lang="en-IN" sz="2700" dirty="0" smtClean="0"/>
            </a:br>
            <a:r>
              <a:rPr lang="en-IN" sz="2700" dirty="0" smtClean="0"/>
              <a:t/>
            </a:r>
            <a:br>
              <a:rPr lang="en-IN" sz="2700" dirty="0" smtClean="0"/>
            </a:br>
            <a:r>
              <a:rPr lang="en-IN" sz="2700" b="1" i="1" cap="all" dirty="0"/>
              <a:t>PARTNER US AND COMPREHEND THE RIGHT WAY TO SUCCESS</a:t>
            </a:r>
            <a:r>
              <a:rPr lang="en-IN" b="1" cap="all" dirty="0"/>
              <a:t/>
            </a:r>
            <a:br>
              <a:rPr lang="en-IN" b="1" cap="all" dirty="0"/>
            </a:br>
            <a:r>
              <a:rPr lang="en-US" dirty="0" smtClean="0"/>
              <a:t/>
            </a:r>
            <a:br>
              <a:rPr lang="en-US" dirty="0" smtClean="0"/>
            </a:br>
            <a:r>
              <a:rPr lang="en-US" dirty="0" smtClean="0"/>
              <a:t/>
            </a:r>
            <a:br>
              <a:rPr lang="en-US" dirty="0" smtClean="0"/>
            </a:br>
            <a:r>
              <a:rPr lang="en-US" dirty="0" smtClean="0"/>
              <a:t/>
            </a:r>
            <a:br>
              <a:rPr lang="en-US" dirty="0" smtClean="0"/>
            </a:br>
            <a:endParaRPr lang="en-IN" dirty="0"/>
          </a:p>
        </p:txBody>
      </p:sp>
      <p:pic>
        <p:nvPicPr>
          <p:cNvPr id="4" name="Content Placeholder 3" descr="our-clients-banner.jpg"/>
          <p:cNvPicPr>
            <a:picLocks noGrp="1" noChangeAspect="1"/>
          </p:cNvPicPr>
          <p:nvPr>
            <p:ph idx="1"/>
          </p:nvPr>
        </p:nvPicPr>
        <p:blipFill>
          <a:blip r:embed="rId3"/>
          <a:stretch>
            <a:fillRect/>
          </a:stretch>
        </p:blipFill>
        <p:spPr>
          <a:xfrm>
            <a:off x="0" y="3786190"/>
            <a:ext cx="9144000" cy="307181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b="1" dirty="0" smtClean="0"/>
              <a:t>OUR MISSION</a:t>
            </a:r>
            <a:r>
              <a:rPr lang="en-US" sz="3200" b="1" dirty="0" smtClean="0"/>
              <a:t/>
            </a:r>
            <a:br>
              <a:rPr lang="en-US" sz="3200" b="1" dirty="0" smtClean="0"/>
            </a:br>
            <a:r>
              <a:rPr lang="en-IN" sz="2800" dirty="0" smtClean="0"/>
              <a:t>With </a:t>
            </a:r>
            <a:r>
              <a:rPr lang="en-IN" sz="2800" dirty="0"/>
              <a:t>our outstanding management teams, we are committed to provide the perfect match to the client organization to enable them compete in the global market and the candidates to have a bright future ahead.</a:t>
            </a:r>
            <a:endParaRPr lang="en-IN" sz="3200" b="1" dirty="0"/>
          </a:p>
        </p:txBody>
      </p:sp>
      <p:pic>
        <p:nvPicPr>
          <p:cNvPr id="6" name="Content Placeholder 5" descr="careers-1.jpg"/>
          <p:cNvPicPr>
            <a:picLocks noGrp="1" noChangeAspect="1"/>
          </p:cNvPicPr>
          <p:nvPr>
            <p:ph idx="1"/>
          </p:nvPr>
        </p:nvPicPr>
        <p:blipFill>
          <a:blip r:embed="rId3"/>
          <a:stretch>
            <a:fillRect/>
          </a:stretch>
        </p:blipFill>
        <p:spPr>
          <a:xfrm>
            <a:off x="0" y="2786058"/>
            <a:ext cx="9144000" cy="4071942"/>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fontScale="90000"/>
          </a:bodyPr>
          <a:lstStyle/>
          <a:p>
            <a:r>
              <a:rPr lang="en-US" b="1" dirty="0" smtClean="0"/>
              <a:t>OUR VISION</a:t>
            </a:r>
            <a:r>
              <a:rPr lang="en-US" dirty="0" smtClean="0"/>
              <a:t/>
            </a:r>
            <a:br>
              <a:rPr lang="en-US" dirty="0" smtClean="0"/>
            </a:br>
            <a:r>
              <a:rPr lang="en-IN" sz="2700" dirty="0" smtClean="0"/>
              <a:t>We </a:t>
            </a:r>
            <a:r>
              <a:rPr lang="en-IN" sz="2700" dirty="0"/>
              <a:t>hope to see a world with maximum offices and employment growth where not a single candidate is left out without having a </a:t>
            </a:r>
            <a:r>
              <a:rPr lang="en-IN" sz="2700" dirty="0" smtClean="0"/>
              <a:t>job.</a:t>
            </a:r>
            <a:endParaRPr lang="en-IN" sz="2700" dirty="0"/>
          </a:p>
        </p:txBody>
      </p:sp>
      <p:pic>
        <p:nvPicPr>
          <p:cNvPr id="4" name="Content Placeholder 3" descr="slider2.jpg"/>
          <p:cNvPicPr>
            <a:picLocks noGrp="1" noChangeAspect="1"/>
          </p:cNvPicPr>
          <p:nvPr>
            <p:ph idx="1"/>
          </p:nvPr>
        </p:nvPicPr>
        <p:blipFill>
          <a:blip r:embed="rId3"/>
          <a:stretch>
            <a:fillRect/>
          </a:stretch>
        </p:blipFill>
        <p:spPr>
          <a:xfrm>
            <a:off x="0" y="2332037"/>
            <a:ext cx="9144000"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8926" y="274638"/>
            <a:ext cx="5757874" cy="1143000"/>
          </a:xfrm>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b="1" dirty="0" smtClean="0"/>
              <a:t>OUR OBJECTIVE</a:t>
            </a:r>
            <a:r>
              <a:rPr lang="en-US" dirty="0" smtClean="0"/>
              <a:t/>
            </a:r>
            <a:br>
              <a:rPr lang="en-US" dirty="0" smtClean="0"/>
            </a:br>
            <a:r>
              <a:rPr lang="en-US" dirty="0" smtClean="0"/>
              <a:t/>
            </a:r>
            <a:br>
              <a:rPr lang="en-US" dirty="0" smtClean="0"/>
            </a:br>
            <a:r>
              <a:rPr lang="en-IN" sz="2700" dirty="0" smtClean="0"/>
              <a:t>The </a:t>
            </a:r>
            <a:r>
              <a:rPr lang="en-IN" sz="2700" dirty="0"/>
              <a:t>primary role </a:t>
            </a:r>
            <a:r>
              <a:rPr lang="en-IN" sz="2700" dirty="0" smtClean="0"/>
              <a:t>of ADIBA INFOTECH </a:t>
            </a:r>
            <a:r>
              <a:rPr lang="en-IN" sz="2700" dirty="0"/>
              <a:t>is to provide a wide variety of Human Resource Consulting services in all vertical by facilitating identified, necessary change within an organization in order to enhance the success of the company. Our Management, Human Resource, and Training services are intended to improve productivity, Efficiency, Communication, and Employee ethics.</a:t>
            </a:r>
          </a:p>
        </p:txBody>
      </p:sp>
      <p:pic>
        <p:nvPicPr>
          <p:cNvPr id="4" name="Content Placeholder 3" descr="bullseye-kempkey-300x300.png"/>
          <p:cNvPicPr>
            <a:picLocks noGrp="1" noChangeAspect="1"/>
          </p:cNvPicPr>
          <p:nvPr>
            <p:ph idx="1"/>
          </p:nvPr>
        </p:nvPicPr>
        <p:blipFill>
          <a:blip r:embed="rId3"/>
          <a:stretch>
            <a:fillRect/>
          </a:stretch>
        </p:blipFill>
        <p:spPr>
          <a:xfrm>
            <a:off x="0" y="1857364"/>
            <a:ext cx="2857500" cy="350046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
            </a:r>
            <a:br>
              <a:rPr lang="en-US" sz="4000" b="1" dirty="0" smtClean="0"/>
            </a:br>
            <a:r>
              <a:rPr lang="en-US" sz="4000" b="1" dirty="0"/>
              <a:t/>
            </a:r>
            <a:br>
              <a:rPr lang="en-US" sz="4000" b="1" dirty="0"/>
            </a:br>
            <a:r>
              <a:rPr lang="en-US" sz="4000" b="1" dirty="0" smtClean="0"/>
              <a:t/>
            </a:r>
            <a:br>
              <a:rPr lang="en-US" sz="4000" b="1" dirty="0" smtClean="0"/>
            </a:br>
            <a:r>
              <a:rPr lang="en-US" b="1" dirty="0" smtClean="0"/>
              <a:t>SERVICES</a:t>
            </a:r>
            <a:r>
              <a:rPr lang="en-US" sz="4000" b="1" dirty="0" smtClean="0"/>
              <a:t/>
            </a:r>
            <a:br>
              <a:rPr lang="en-US" sz="4000" b="1" dirty="0" smtClean="0"/>
            </a:br>
            <a:r>
              <a:rPr lang="en-IN" sz="2700" dirty="0" err="1" smtClean="0"/>
              <a:t>Adiba</a:t>
            </a:r>
            <a:r>
              <a:rPr lang="en-IN" sz="2700" dirty="0" smtClean="0"/>
              <a:t> </a:t>
            </a:r>
            <a:r>
              <a:rPr lang="en-IN" sz="2700" dirty="0" err="1"/>
              <a:t>Infotech</a:t>
            </a:r>
            <a:r>
              <a:rPr lang="en-IN" sz="2700" dirty="0"/>
              <a:t> Private Limited plays a vital role in proving the best recruitment solutions to the client </a:t>
            </a:r>
            <a:r>
              <a:rPr lang="en-IN" sz="2700" dirty="0" smtClean="0"/>
              <a:t>organizations</a:t>
            </a:r>
            <a:r>
              <a:rPr lang="en-IN" sz="2700" dirty="0"/>
              <a:t> </a:t>
            </a:r>
            <a:r>
              <a:rPr lang="en-IN" sz="2700" dirty="0" smtClean="0"/>
              <a:t>following these programs.</a:t>
            </a:r>
            <a:br>
              <a:rPr lang="en-IN" sz="2700" dirty="0" smtClean="0"/>
            </a:br>
            <a:endParaRPr lang="en-IN" sz="2700" b="1" dirty="0"/>
          </a:p>
        </p:txBody>
      </p:sp>
      <p:graphicFrame>
        <p:nvGraphicFramePr>
          <p:cNvPr id="13" name="Content Placeholder 12"/>
          <p:cNvGraphicFramePr>
            <a:graphicFrameLocks noGrp="1"/>
          </p:cNvGraphicFramePr>
          <p:nvPr>
            <p:ph idx="1"/>
          </p:nvPr>
        </p:nvGraphicFramePr>
        <p:xfrm>
          <a:off x="571472" y="2928934"/>
          <a:ext cx="8229600" cy="3053080"/>
        </p:xfrm>
        <a:graphic>
          <a:graphicData uri="http://schemas.openxmlformats.org/drawingml/2006/table">
            <a:tbl>
              <a:tblPr firstRow="1" bandRow="1">
                <a:tableStyleId>{073A0DAA-6AF3-43AB-8588-CEC1D06C72B9}</a:tableStyleId>
              </a:tblPr>
              <a:tblGrid>
                <a:gridCol w="8229600"/>
              </a:tblGrid>
              <a:tr h="370840">
                <a:tc>
                  <a:txBody>
                    <a:bodyPr/>
                    <a:lstStyle/>
                    <a:p>
                      <a:pPr algn="ctr"/>
                      <a:r>
                        <a:rPr lang="en-US" sz="2400" b="1" dirty="0" smtClean="0"/>
                        <a:t>Recruitment Programs</a:t>
                      </a:r>
                      <a:endParaRPr lang="en-IN" sz="2400" b="1" dirty="0"/>
                    </a:p>
                  </a:txBody>
                  <a:tcPr/>
                </a:tc>
              </a:tr>
              <a:tr h="370840">
                <a:tc>
                  <a:txBody>
                    <a:bodyPr/>
                    <a:lstStyle/>
                    <a:p>
                      <a:r>
                        <a:rPr lang="en-US" dirty="0" smtClean="0"/>
                        <a:t>1. Manpower Recruitment</a:t>
                      </a:r>
                      <a:endParaRPr lang="en-IN" dirty="0"/>
                    </a:p>
                  </a:txBody>
                  <a:tcPr/>
                </a:tc>
              </a:tr>
              <a:tr h="370840">
                <a:tc>
                  <a:txBody>
                    <a:bodyPr/>
                    <a:lstStyle/>
                    <a:p>
                      <a:r>
                        <a:rPr lang="en-US" dirty="0" smtClean="0"/>
                        <a:t>2. Head Hunting</a:t>
                      </a:r>
                      <a:endParaRPr lang="en-IN" dirty="0"/>
                    </a:p>
                  </a:txBody>
                  <a:tcPr/>
                </a:tc>
              </a:tr>
              <a:tr h="370840">
                <a:tc>
                  <a:txBody>
                    <a:bodyPr/>
                    <a:lstStyle/>
                    <a:p>
                      <a:r>
                        <a:rPr lang="en-US" dirty="0" smtClean="0"/>
                        <a:t>3. Hiring &amp; Training</a:t>
                      </a:r>
                      <a:endParaRPr lang="en-IN" dirty="0"/>
                    </a:p>
                  </a:txBody>
                  <a:tcPr/>
                </a:tc>
              </a:tr>
              <a:tr h="370840">
                <a:tc>
                  <a:txBody>
                    <a:bodyPr/>
                    <a:lstStyle/>
                    <a:p>
                      <a:r>
                        <a:rPr lang="en-US" dirty="0" smtClean="0"/>
                        <a:t>4. Internship</a:t>
                      </a:r>
                      <a:r>
                        <a:rPr lang="en-US" baseline="0" dirty="0" smtClean="0"/>
                        <a:t> Program</a:t>
                      </a:r>
                      <a:endParaRPr lang="en-IN" dirty="0"/>
                    </a:p>
                  </a:txBody>
                  <a:tcPr/>
                </a:tc>
              </a:tr>
              <a:tr h="370840">
                <a:tc>
                  <a:txBody>
                    <a:bodyPr/>
                    <a:lstStyle/>
                    <a:p>
                      <a:r>
                        <a:rPr lang="en-US" dirty="0" smtClean="0"/>
                        <a:t>5. Bulk Hiring Solutions</a:t>
                      </a:r>
                      <a:endParaRPr lang="en-IN" dirty="0"/>
                    </a:p>
                  </a:txBody>
                  <a:tcPr/>
                </a:tc>
              </a:tr>
              <a:tr h="370840">
                <a:tc>
                  <a:txBody>
                    <a:bodyPr/>
                    <a:lstStyle/>
                    <a:p>
                      <a:r>
                        <a:rPr lang="en-US" dirty="0" smtClean="0"/>
                        <a:t>6. Campus Hiring Solutions</a:t>
                      </a:r>
                      <a:endParaRPr lang="en-IN" dirty="0"/>
                    </a:p>
                  </a:txBody>
                  <a:tcPr/>
                </a:tc>
              </a:tr>
              <a:tr h="370840">
                <a:tc>
                  <a:txBody>
                    <a:bodyPr/>
                    <a:lstStyle/>
                    <a:p>
                      <a:r>
                        <a:rPr lang="en-US" dirty="0" smtClean="0"/>
                        <a:t>7. Recruitment Drive</a:t>
                      </a:r>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ADIBA INFOTECH PRIVATE LIMITED	</a:t>
            </a:r>
            <a:endParaRPr lang="en-IN" dirty="0"/>
          </a:p>
        </p:txBody>
      </p:sp>
      <p:pic>
        <p:nvPicPr>
          <p:cNvPr id="5" name="Picture Placeholder 4" descr="contact-1.jpg"/>
          <p:cNvPicPr>
            <a:picLocks noGrp="1" noChangeAspect="1"/>
          </p:cNvPicPr>
          <p:nvPr>
            <p:ph type="pic" idx="1"/>
          </p:nvPr>
        </p:nvPicPr>
        <p:blipFill>
          <a:blip r:embed="rId3"/>
          <a:srcRect l="12500" r="12500"/>
          <a:stretch>
            <a:fillRect/>
          </a:stretch>
        </p:blipFill>
        <p:spPr>
          <a:xfrm>
            <a:off x="0" y="0"/>
            <a:ext cx="9144000" cy="4727575"/>
          </a:xfrm>
        </p:spPr>
      </p:pic>
      <p:sp>
        <p:nvSpPr>
          <p:cNvPr id="4" name="Text Placeholder 3"/>
          <p:cNvSpPr>
            <a:spLocks noGrp="1"/>
          </p:cNvSpPr>
          <p:nvPr>
            <p:ph type="body" sz="half" idx="2"/>
          </p:nvPr>
        </p:nvSpPr>
        <p:spPr>
          <a:xfrm>
            <a:off x="1792288" y="5367338"/>
            <a:ext cx="5486400" cy="1276372"/>
          </a:xfrm>
        </p:spPr>
        <p:txBody>
          <a:bodyPr>
            <a:normAutofit fontScale="62500" lnSpcReduction="20000"/>
          </a:bodyPr>
          <a:lstStyle/>
          <a:p>
            <a:r>
              <a:rPr lang="en-US" sz="2600" dirty="0" smtClean="0"/>
              <a:t>568/1 </a:t>
            </a:r>
            <a:r>
              <a:rPr lang="en-US" sz="2600" dirty="0" err="1" smtClean="0"/>
              <a:t>Parnasree</a:t>
            </a:r>
            <a:r>
              <a:rPr lang="en-US" sz="2600" dirty="0" smtClean="0"/>
              <a:t> </a:t>
            </a:r>
            <a:r>
              <a:rPr lang="en-US" sz="2600" dirty="0" err="1" smtClean="0"/>
              <a:t>Pally</a:t>
            </a:r>
            <a:r>
              <a:rPr lang="en-US" sz="2600" dirty="0"/>
              <a:t> </a:t>
            </a:r>
            <a:r>
              <a:rPr lang="en-US" sz="2600" dirty="0" smtClean="0"/>
              <a:t>(Ground Floor)</a:t>
            </a:r>
          </a:p>
          <a:p>
            <a:r>
              <a:rPr lang="en-US" sz="2600" dirty="0" smtClean="0"/>
              <a:t>Kolkata – 700060, West Bengal, INDIA</a:t>
            </a:r>
          </a:p>
          <a:p>
            <a:r>
              <a:rPr lang="en-US" sz="2600" dirty="0" smtClean="0"/>
              <a:t>Tel: +91 33 6555-1271</a:t>
            </a:r>
          </a:p>
          <a:p>
            <a:r>
              <a:rPr lang="en-US" sz="2600" dirty="0" smtClean="0"/>
              <a:t>E-mail: </a:t>
            </a:r>
            <a:r>
              <a:rPr lang="en-US" sz="2600" dirty="0" smtClean="0">
                <a:hlinkClick r:id="rId4"/>
              </a:rPr>
              <a:t>contact@adibainfotech.com</a:t>
            </a:r>
            <a:endParaRPr lang="en-US" sz="2600" dirty="0" smtClean="0"/>
          </a:p>
          <a:p>
            <a:r>
              <a:rPr lang="en-US" sz="2600" dirty="0" smtClean="0"/>
              <a:t>Website: </a:t>
            </a:r>
            <a:r>
              <a:rPr lang="en-US" sz="2600" dirty="0" smtClean="0">
                <a:hlinkClick r:id="rId5"/>
              </a:rPr>
              <a:t>www.adibainfotech.com</a:t>
            </a:r>
            <a:endParaRPr lang="en-US" sz="2600" dirty="0" smtClean="0"/>
          </a:p>
          <a:p>
            <a:endParaRPr lang="en-US" sz="2600" dirty="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4357694"/>
            <a:ext cx="5486400" cy="566738"/>
          </a:xfrm>
        </p:spPr>
        <p:txBody>
          <a:bodyPr>
            <a:normAutofit fontScale="90000"/>
          </a:bodyPr>
          <a:lstStyle/>
          <a:p>
            <a:pPr algn="ctr"/>
            <a:r>
              <a:rPr lang="en-US" sz="4000" dirty="0" smtClean="0"/>
              <a:t>GET IN TOUCH</a:t>
            </a:r>
            <a:endParaRPr lang="en-IN" sz="4000" dirty="0"/>
          </a:p>
        </p:txBody>
      </p:sp>
      <p:pic>
        <p:nvPicPr>
          <p:cNvPr id="5" name="Picture Placeholder 4" descr="iStock_000031317872Large-1170x600.jpg"/>
          <p:cNvPicPr>
            <a:picLocks noGrp="1" noChangeAspect="1"/>
          </p:cNvPicPr>
          <p:nvPr>
            <p:ph type="pic" idx="1"/>
          </p:nvPr>
        </p:nvPicPr>
        <p:blipFill>
          <a:blip r:embed="rId2"/>
          <a:srcRect l="15812" r="15812"/>
          <a:stretch>
            <a:fillRect/>
          </a:stretch>
        </p:blipFill>
        <p:spPr>
          <a:xfrm>
            <a:off x="0" y="0"/>
            <a:ext cx="9144000" cy="4114800"/>
          </a:xfrm>
        </p:spPr>
      </p:pic>
      <p:sp>
        <p:nvSpPr>
          <p:cNvPr id="4" name="Text Placeholder 3"/>
          <p:cNvSpPr>
            <a:spLocks noGrp="1"/>
          </p:cNvSpPr>
          <p:nvPr>
            <p:ph type="body" sz="half" idx="2"/>
          </p:nvPr>
        </p:nvSpPr>
        <p:spPr>
          <a:xfrm>
            <a:off x="0" y="4929198"/>
            <a:ext cx="9144000" cy="1928802"/>
          </a:xfrm>
        </p:spPr>
        <p:txBody>
          <a:bodyPr>
            <a:normAutofit fontScale="92500" lnSpcReduction="10000"/>
          </a:bodyPr>
          <a:lstStyle/>
          <a:p>
            <a:r>
              <a:rPr lang="en-US" sz="2800" dirty="0" smtClean="0"/>
              <a:t>When time is critical… When you need the </a:t>
            </a:r>
            <a:r>
              <a:rPr lang="en-US" sz="2800" b="1" dirty="0" smtClean="0"/>
              <a:t>RIGHT</a:t>
            </a:r>
            <a:r>
              <a:rPr lang="en-US" sz="2800" dirty="0" smtClean="0"/>
              <a:t> resource…</a:t>
            </a:r>
          </a:p>
          <a:p>
            <a:r>
              <a:rPr lang="en-US" sz="2800" dirty="0" smtClean="0"/>
              <a:t>When you need the </a:t>
            </a:r>
            <a:r>
              <a:rPr lang="en-US" sz="2800" b="1" dirty="0" smtClean="0"/>
              <a:t>BEST</a:t>
            </a:r>
            <a:r>
              <a:rPr lang="en-US" sz="2800" dirty="0" smtClean="0"/>
              <a:t> to work with you…</a:t>
            </a:r>
          </a:p>
          <a:p>
            <a:endParaRPr lang="en-US" dirty="0" smtClean="0"/>
          </a:p>
          <a:p>
            <a:r>
              <a:rPr lang="en-US" sz="2600" dirty="0" smtClean="0"/>
              <a:t>Mail us: </a:t>
            </a:r>
            <a:r>
              <a:rPr lang="en-US" sz="2600" dirty="0" smtClean="0">
                <a:hlinkClick r:id="rId3"/>
              </a:rPr>
              <a:t>hr@adibainfotech.com</a:t>
            </a:r>
            <a:endParaRPr lang="en-US" sz="2600" dirty="0" smtClean="0"/>
          </a:p>
          <a:p>
            <a:r>
              <a:rPr lang="en-US" sz="2600" dirty="0" smtClean="0"/>
              <a:t>Or Call Mr. Ali: </a:t>
            </a:r>
            <a:r>
              <a:rPr lang="en-US" sz="2600" b="1" smtClean="0"/>
              <a:t>+</a:t>
            </a:r>
            <a:r>
              <a:rPr lang="en-US" sz="2600" b="1" smtClean="0"/>
              <a:t>91-7603087565</a:t>
            </a:r>
          </a:p>
          <a:p>
            <a:endParaRPr lang="en-US" sz="2600" dirty="0" smtClean="0"/>
          </a:p>
          <a:p>
            <a:endParaRPr lang="en-US" dirty="0" smtClean="0"/>
          </a:p>
          <a:p>
            <a:endParaRPr lang="en-US" dirty="0" smtClean="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126</Words>
  <Application>Microsoft Office PowerPoint</Application>
  <PresentationFormat>On-screen Show (4:3)</PresentationFormat>
  <Paragraphs>45</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ADIBA INFOTECH PRIVATE LIMITED CIN: U74999WB2017PTC219056</vt:lpstr>
      <vt:lpstr>    COMPANY PROFILE Creating an effective link between the organization and the job seeker, at ADIBA INFOTECH, we provide the clients with the brightest and the best candidates according to their specific requirement.   PARTNER US AND COMPREHEND THE RIGHT WAY TO SUCCESS    </vt:lpstr>
      <vt:lpstr>   OUR MISSION With our outstanding management teams, we are committed to provide the perfect match to the client organization to enable them compete in the global market and the candidates to have a bright future ahead.</vt:lpstr>
      <vt:lpstr>OUR VISION We hope to see a world with maximum offices and employment growth where not a single candidate is left out without having a job.</vt:lpstr>
      <vt:lpstr>       OUR OBJECTIVE  The primary role of ADIBA INFOTECH is to provide a wide variety of Human Resource Consulting services in all vertical by facilitating identified, necessary change within an organization in order to enhance the success of the company. Our Management, Human Resource, and Training services are intended to improve productivity, Efficiency, Communication, and Employee ethics.</vt:lpstr>
      <vt:lpstr>   SERVICES Adiba Infotech Private Limited plays a vital role in proving the best recruitment solutions to the client organizations following these programs. </vt:lpstr>
      <vt:lpstr>ADIBA INFOTECH PRIVATE LIMITED </vt:lpstr>
      <vt:lpstr>GET IN TOUCH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ADIBA INFOTECH PRIVATE LIMITED</dc:title>
  <dc:creator>HP</dc:creator>
  <cp:lastModifiedBy>HP</cp:lastModifiedBy>
  <cp:revision>14</cp:revision>
  <dcterms:created xsi:type="dcterms:W3CDTF">2017-04-25T15:01:01Z</dcterms:created>
  <dcterms:modified xsi:type="dcterms:W3CDTF">2017-04-26T11:08:44Z</dcterms:modified>
</cp:coreProperties>
</file>