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36BE1-C026-45CB-9B99-3271D5729135}" v="10" dt="2024-07-11T17:54:30.7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SARFARAZ" userId="02a3d0ae7e5d8bd2" providerId="LiveId" clId="{AFD36BE1-C026-45CB-9B99-3271D5729135}"/>
    <pc:docChg chg="undo redo custSel modSld">
      <pc:chgData name="MD SARFARAZ" userId="02a3d0ae7e5d8bd2" providerId="LiveId" clId="{AFD36BE1-C026-45CB-9B99-3271D5729135}" dt="2024-07-11T17:55:46.453" v="293" actId="115"/>
      <pc:docMkLst>
        <pc:docMk/>
      </pc:docMkLst>
      <pc:sldChg chg="addSp modSp mod">
        <pc:chgData name="MD SARFARAZ" userId="02a3d0ae7e5d8bd2" providerId="LiveId" clId="{AFD36BE1-C026-45CB-9B99-3271D5729135}" dt="2024-07-11T17:55:46.453" v="293" actId="115"/>
        <pc:sldMkLst>
          <pc:docMk/>
          <pc:sldMk cId="0" sldId="256"/>
        </pc:sldMkLst>
        <pc:spChg chg="mod">
          <ac:chgData name="MD SARFARAZ" userId="02a3d0ae7e5d8bd2" providerId="LiveId" clId="{AFD36BE1-C026-45CB-9B99-3271D5729135}" dt="2024-07-11T17:55:46.453" v="293" actId="115"/>
          <ac:spMkLst>
            <pc:docMk/>
            <pc:sldMk cId="0" sldId="256"/>
            <ac:spMk id="2" creationId="{00000000-0000-0000-0000-000000000000}"/>
          </ac:spMkLst>
        </pc:spChg>
        <pc:spChg chg="add">
          <ac:chgData name="MD SARFARAZ" userId="02a3d0ae7e5d8bd2" providerId="LiveId" clId="{AFD36BE1-C026-45CB-9B99-3271D5729135}" dt="2024-07-11T17:39:45.408" v="175"/>
          <ac:spMkLst>
            <pc:docMk/>
            <pc:sldMk cId="0" sldId="256"/>
            <ac:spMk id="8" creationId="{566C00A6-D25F-8E1B-0199-36230CD2FA95}"/>
          </ac:spMkLst>
        </pc:spChg>
        <pc:picChg chg="add mod">
          <ac:chgData name="MD SARFARAZ" userId="02a3d0ae7e5d8bd2" providerId="LiveId" clId="{AFD36BE1-C026-45CB-9B99-3271D5729135}" dt="2024-07-11T17:41:31.541" v="180" actId="14100"/>
          <ac:picMkLst>
            <pc:docMk/>
            <pc:sldMk cId="0" sldId="256"/>
            <ac:picMk id="10" creationId="{E9F4D832-65DC-FE5A-1549-596B5A09473C}"/>
          </ac:picMkLst>
        </pc:picChg>
        <pc:picChg chg="add mod">
          <ac:chgData name="MD SARFARAZ" userId="02a3d0ae7e5d8bd2" providerId="LiveId" clId="{AFD36BE1-C026-45CB-9B99-3271D5729135}" dt="2024-07-11T17:43:59.910" v="189" actId="14100"/>
          <ac:picMkLst>
            <pc:docMk/>
            <pc:sldMk cId="0" sldId="256"/>
            <ac:picMk id="12" creationId="{2FF3B042-7D9D-12A2-4C29-F4B8E3AC5AA0}"/>
          </ac:picMkLst>
        </pc:picChg>
      </pc:sldChg>
      <pc:sldChg chg="modSp mod">
        <pc:chgData name="MD SARFARAZ" userId="02a3d0ae7e5d8bd2" providerId="LiveId" clId="{AFD36BE1-C026-45CB-9B99-3271D5729135}" dt="2024-07-11T17:45:46.934" v="221" actId="1076"/>
        <pc:sldMkLst>
          <pc:docMk/>
          <pc:sldMk cId="0" sldId="257"/>
        </pc:sldMkLst>
        <pc:spChg chg="mod">
          <ac:chgData name="MD SARFARAZ" userId="02a3d0ae7e5d8bd2" providerId="LiveId" clId="{AFD36BE1-C026-45CB-9B99-3271D5729135}" dt="2024-07-11T17:45:46.934" v="221" actId="107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44:39.344" v="194" actId="115"/>
          <ac:spMkLst>
            <pc:docMk/>
            <pc:sldMk cId="0" sldId="257"/>
            <ac:spMk id="14" creationId="{00000000-0000-0000-0000-000000000000}"/>
          </ac:spMkLst>
        </pc:spChg>
      </pc:sldChg>
      <pc:sldChg chg="modSp mod">
        <pc:chgData name="MD SARFARAZ" userId="02a3d0ae7e5d8bd2" providerId="LiveId" clId="{AFD36BE1-C026-45CB-9B99-3271D5729135}" dt="2024-07-11T17:32:49.293" v="17" actId="113"/>
        <pc:sldMkLst>
          <pc:docMk/>
          <pc:sldMk cId="0" sldId="258"/>
        </pc:sldMkLst>
        <pc:spChg chg="mod">
          <ac:chgData name="MD SARFARAZ" userId="02a3d0ae7e5d8bd2" providerId="LiveId" clId="{AFD36BE1-C026-45CB-9B99-3271D5729135}" dt="2024-07-11T17:32:29.127" v="13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32:49.293" v="17" actId="113"/>
          <ac:spMkLst>
            <pc:docMk/>
            <pc:sldMk cId="0" sldId="258"/>
            <ac:spMk id="14" creationId="{00000000-0000-0000-0000-000000000000}"/>
          </ac:spMkLst>
        </pc:spChg>
      </pc:sldChg>
      <pc:sldChg chg="modSp mod">
        <pc:chgData name="MD SARFARAZ" userId="02a3d0ae7e5d8bd2" providerId="LiveId" clId="{AFD36BE1-C026-45CB-9B99-3271D5729135}" dt="2024-07-11T17:47:01.689" v="237" actId="255"/>
        <pc:sldMkLst>
          <pc:docMk/>
          <pc:sldMk cId="0" sldId="259"/>
        </pc:sldMkLst>
        <pc:spChg chg="mod">
          <ac:chgData name="MD SARFARAZ" userId="02a3d0ae7e5d8bd2" providerId="LiveId" clId="{AFD36BE1-C026-45CB-9B99-3271D5729135}" dt="2024-07-11T17:47:01.689" v="237" actId="255"/>
          <ac:spMkLst>
            <pc:docMk/>
            <pc:sldMk cId="0" sldId="259"/>
            <ac:spMk id="15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32:43.767" v="16" actId="113"/>
          <ac:spMkLst>
            <pc:docMk/>
            <pc:sldMk cId="0" sldId="259"/>
            <ac:spMk id="16" creationId="{00000000-0000-0000-0000-000000000000}"/>
          </ac:spMkLst>
        </pc:spChg>
      </pc:sldChg>
      <pc:sldChg chg="modSp mod">
        <pc:chgData name="MD SARFARAZ" userId="02a3d0ae7e5d8bd2" providerId="LiveId" clId="{AFD36BE1-C026-45CB-9B99-3271D5729135}" dt="2024-07-11T17:47:54.996" v="247" actId="20577"/>
        <pc:sldMkLst>
          <pc:docMk/>
          <pc:sldMk cId="0" sldId="260"/>
        </pc:sldMkLst>
        <pc:spChg chg="mod">
          <ac:chgData name="MD SARFARAZ" userId="02a3d0ae7e5d8bd2" providerId="LiveId" clId="{AFD36BE1-C026-45CB-9B99-3271D5729135}" dt="2024-07-11T17:47:54.996" v="247" actId="2057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32:56.054" v="19" actId="113"/>
          <ac:spMkLst>
            <pc:docMk/>
            <pc:sldMk cId="0" sldId="260"/>
            <ac:spMk id="15" creationId="{00000000-0000-0000-0000-000000000000}"/>
          </ac:spMkLst>
        </pc:spChg>
      </pc:sldChg>
      <pc:sldChg chg="modSp mod">
        <pc:chgData name="MD SARFARAZ" userId="02a3d0ae7e5d8bd2" providerId="LiveId" clId="{AFD36BE1-C026-45CB-9B99-3271D5729135}" dt="2024-07-11T17:44:23.777" v="192" actId="14100"/>
        <pc:sldMkLst>
          <pc:docMk/>
          <pc:sldMk cId="0" sldId="261"/>
        </pc:sldMkLst>
        <pc:spChg chg="mod">
          <ac:chgData name="MD SARFARAZ" userId="02a3d0ae7e5d8bd2" providerId="LiveId" clId="{AFD36BE1-C026-45CB-9B99-3271D5729135}" dt="2024-07-11T17:33:03.079" v="21" actId="113"/>
          <ac:spMkLst>
            <pc:docMk/>
            <pc:sldMk cId="0" sldId="261"/>
            <ac:spMk id="7" creationId="{00000000-0000-0000-0000-000000000000}"/>
          </ac:spMkLst>
        </pc:spChg>
        <pc:picChg chg="mod">
          <ac:chgData name="MD SARFARAZ" userId="02a3d0ae7e5d8bd2" providerId="LiveId" clId="{AFD36BE1-C026-45CB-9B99-3271D5729135}" dt="2024-07-11T17:44:23.777" v="192" actId="14100"/>
          <ac:picMkLst>
            <pc:docMk/>
            <pc:sldMk cId="0" sldId="261"/>
            <ac:picMk id="8" creationId="{00000000-0000-0000-0000-000000000000}"/>
          </ac:picMkLst>
        </pc:picChg>
      </pc:sldChg>
      <pc:sldChg chg="modSp mod">
        <pc:chgData name="MD SARFARAZ" userId="02a3d0ae7e5d8bd2" providerId="LiveId" clId="{AFD36BE1-C026-45CB-9B99-3271D5729135}" dt="2024-07-11T17:48:14.135" v="248" actId="113"/>
        <pc:sldMkLst>
          <pc:docMk/>
          <pc:sldMk cId="0" sldId="262"/>
        </pc:sldMkLst>
        <pc:spChg chg="mod">
          <ac:chgData name="MD SARFARAZ" userId="02a3d0ae7e5d8bd2" providerId="LiveId" clId="{AFD36BE1-C026-45CB-9B99-3271D5729135}" dt="2024-07-11T17:48:14.135" v="248" actId="113"/>
          <ac:spMkLst>
            <pc:docMk/>
            <pc:sldMk cId="0" sldId="262"/>
            <ac:spMk id="15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33:10.915" v="23" actId="113"/>
          <ac:spMkLst>
            <pc:docMk/>
            <pc:sldMk cId="0" sldId="262"/>
            <ac:spMk id="16" creationId="{00000000-0000-0000-0000-000000000000}"/>
          </ac:spMkLst>
        </pc:spChg>
      </pc:sldChg>
      <pc:sldChg chg="modSp mod">
        <pc:chgData name="MD SARFARAZ" userId="02a3d0ae7e5d8bd2" providerId="LiveId" clId="{AFD36BE1-C026-45CB-9B99-3271D5729135}" dt="2024-07-11T17:35:15.801" v="60" actId="113"/>
        <pc:sldMkLst>
          <pc:docMk/>
          <pc:sldMk cId="0" sldId="263"/>
        </pc:sldMkLst>
        <pc:spChg chg="mod">
          <ac:chgData name="MD SARFARAZ" userId="02a3d0ae7e5d8bd2" providerId="LiveId" clId="{AFD36BE1-C026-45CB-9B99-3271D5729135}" dt="2024-07-11T17:34:48.962" v="58" actId="255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SARFARAZ" userId="02a3d0ae7e5d8bd2" providerId="LiveId" clId="{AFD36BE1-C026-45CB-9B99-3271D5729135}" dt="2024-07-11T17:35:15.801" v="60" actId="113"/>
          <ac:spMkLst>
            <pc:docMk/>
            <pc:sldMk cId="0" sldId="263"/>
            <ac:spMk id="5" creationId="{00000000-0000-0000-0000-000000000000}"/>
          </ac:spMkLst>
        </pc:spChg>
      </pc:sldChg>
      <pc:sldChg chg="addSp delSp modSp mod">
        <pc:chgData name="MD SARFARAZ" userId="02a3d0ae7e5d8bd2" providerId="LiveId" clId="{AFD36BE1-C026-45CB-9B99-3271D5729135}" dt="2024-07-11T17:54:30.742" v="285"/>
        <pc:sldMkLst>
          <pc:docMk/>
          <pc:sldMk cId="0" sldId="264"/>
        </pc:sldMkLst>
        <pc:spChg chg="mod">
          <ac:chgData name="MD SARFARAZ" userId="02a3d0ae7e5d8bd2" providerId="LiveId" clId="{AFD36BE1-C026-45CB-9B99-3271D5729135}" dt="2024-07-11T17:15:48.264" v="2" actId="14100"/>
          <ac:spMkLst>
            <pc:docMk/>
            <pc:sldMk cId="0" sldId="264"/>
            <ac:spMk id="6" creationId="{00000000-0000-0000-0000-000000000000}"/>
          </ac:spMkLst>
        </pc:spChg>
        <pc:spChg chg="add del mod">
          <ac:chgData name="MD SARFARAZ" userId="02a3d0ae7e5d8bd2" providerId="LiveId" clId="{AFD36BE1-C026-45CB-9B99-3271D5729135}" dt="2024-07-11T17:52:07.104" v="270" actId="27636"/>
          <ac:spMkLst>
            <pc:docMk/>
            <pc:sldMk cId="0" sldId="264"/>
            <ac:spMk id="14" creationId="{844564C4-A8B8-118C-9B0A-1C7B06389C21}"/>
          </ac:spMkLst>
        </pc:spChg>
        <pc:spChg chg="add del">
          <ac:chgData name="MD SARFARAZ" userId="02a3d0ae7e5d8bd2" providerId="LiveId" clId="{AFD36BE1-C026-45CB-9B99-3271D5729135}" dt="2024-07-11T17:35:43.292" v="63" actId="11529"/>
          <ac:spMkLst>
            <pc:docMk/>
            <pc:sldMk cId="0" sldId="264"/>
            <ac:spMk id="19" creationId="{F78F8BE3-408D-3DA6-4D46-084C18013B13}"/>
          </ac:spMkLst>
        </pc:spChg>
        <pc:spChg chg="add del mod">
          <ac:chgData name="MD SARFARAZ" userId="02a3d0ae7e5d8bd2" providerId="LiveId" clId="{AFD36BE1-C026-45CB-9B99-3271D5729135}" dt="2024-07-11T17:51:55.492" v="262" actId="21"/>
          <ac:spMkLst>
            <pc:docMk/>
            <pc:sldMk cId="0" sldId="264"/>
            <ac:spMk id="21" creationId="{B539C24C-F0AC-980B-CBEC-5C384256B2E4}"/>
          </ac:spMkLst>
        </pc:spChg>
        <pc:picChg chg="del mod">
          <ac:chgData name="MD SARFARAZ" userId="02a3d0ae7e5d8bd2" providerId="LiveId" clId="{AFD36BE1-C026-45CB-9B99-3271D5729135}" dt="2024-07-11T17:51:11.707" v="249" actId="21"/>
          <ac:picMkLst>
            <pc:docMk/>
            <pc:sldMk cId="0" sldId="264"/>
            <ac:picMk id="18" creationId="{59CDEC2C-5CAF-4070-AC75-DD9C41A63AA1}"/>
          </ac:picMkLst>
        </pc:picChg>
        <pc:picChg chg="add mod">
          <ac:chgData name="MD SARFARAZ" userId="02a3d0ae7e5d8bd2" providerId="LiveId" clId="{AFD36BE1-C026-45CB-9B99-3271D5729135}" dt="2024-07-11T17:52:30.233" v="277" actId="14100"/>
          <ac:picMkLst>
            <pc:docMk/>
            <pc:sldMk cId="0" sldId="264"/>
            <ac:picMk id="23" creationId="{26333BBE-5072-D1DA-8C31-66CD72F499E5}"/>
          </ac:picMkLst>
        </pc:picChg>
        <pc:picChg chg="add mod">
          <ac:chgData name="MD SARFARAZ" userId="02a3d0ae7e5d8bd2" providerId="LiveId" clId="{AFD36BE1-C026-45CB-9B99-3271D5729135}" dt="2024-07-11T17:54:30.742" v="285"/>
          <ac:picMkLst>
            <pc:docMk/>
            <pc:sldMk cId="0" sldId="264"/>
            <ac:picMk id="25" creationId="{7E04FC08-252D-C22F-7F06-E3103B61FC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719" y="-7152"/>
            <a:ext cx="7527592" cy="1030685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652" y="2072659"/>
            <a:ext cx="12870865" cy="3929143"/>
          </a:xfrm>
        </p:spPr>
        <p:txBody>
          <a:bodyPr anchor="b">
            <a:normAutofit/>
          </a:bodyPr>
          <a:lstStyle>
            <a:lvl1pPr algn="r">
              <a:defRPr sz="9006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7770" y="6001801"/>
            <a:ext cx="10488746" cy="2085372"/>
          </a:xfrm>
        </p:spPr>
        <p:txBody>
          <a:bodyPr anchor="t">
            <a:normAutofit/>
          </a:bodyPr>
          <a:lstStyle>
            <a:lvl1pPr marL="0" indent="0" algn="r">
              <a:buNone/>
              <a:defRPr sz="3152"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4173" y="8835808"/>
            <a:ext cx="6490570" cy="54836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3" y="7108062"/>
            <a:ext cx="15038503" cy="851157"/>
          </a:xfrm>
        </p:spPr>
        <p:txBody>
          <a:bodyPr anchor="b">
            <a:normAutofit/>
          </a:bodyPr>
          <a:lstStyle>
            <a:lvl1pPr algn="ctr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81503" y="1399894"/>
            <a:ext cx="12347485" cy="475332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8013" y="7959219"/>
            <a:ext cx="15038503" cy="741482"/>
          </a:xfrm>
        </p:spPr>
        <p:txBody>
          <a:bodyPr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4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5" y="1029970"/>
            <a:ext cx="15038503" cy="4577644"/>
          </a:xfrm>
        </p:spPr>
        <p:txBody>
          <a:bodyPr anchor="ctr">
            <a:normAutofit/>
          </a:bodyPr>
          <a:lstStyle>
            <a:lvl1pPr algn="ctr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5" y="6523143"/>
            <a:ext cx="15038506" cy="21743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8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9583" y="129613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51485" y="423432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18" y="1029971"/>
            <a:ext cx="13494383" cy="4119878"/>
          </a:xfrm>
        </p:spPr>
        <p:txBody>
          <a:bodyPr anchor="ctr">
            <a:normAutofit/>
          </a:bodyPr>
          <a:lstStyle>
            <a:lvl1pPr algn="ctr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756" y="5149848"/>
            <a:ext cx="12808111" cy="572206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2"/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3" y="6523143"/>
            <a:ext cx="15038503" cy="21743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4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6" y="4968999"/>
            <a:ext cx="15038500" cy="2205920"/>
          </a:xfrm>
        </p:spPr>
        <p:txBody>
          <a:bodyPr anchor="b">
            <a:normAutofit/>
          </a:bodyPr>
          <a:lstStyle>
            <a:lvl1pPr algn="r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4" y="7174919"/>
            <a:ext cx="15038501" cy="1292193"/>
          </a:xfrm>
        </p:spPr>
        <p:txBody>
          <a:bodyPr anchor="t">
            <a:normAutofit/>
          </a:bodyPr>
          <a:lstStyle>
            <a:lvl1pPr marL="0" indent="0" algn="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14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9583" y="129613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51485" y="423432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18" y="1029971"/>
            <a:ext cx="13494383" cy="4119878"/>
          </a:xfrm>
        </p:spPr>
        <p:txBody>
          <a:bodyPr anchor="ctr">
            <a:normAutofit/>
          </a:bodyPr>
          <a:lstStyle>
            <a:lvl1pPr algn="ctr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8016" y="5836497"/>
            <a:ext cx="15038501" cy="133514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4" y="7171643"/>
            <a:ext cx="15038501" cy="1525881"/>
          </a:xfrm>
        </p:spPr>
        <p:txBody>
          <a:bodyPr anchor="t">
            <a:normAutofit/>
          </a:bodyPr>
          <a:lstStyle>
            <a:lvl1pPr marL="0" indent="0" algn="r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4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6" y="1029971"/>
            <a:ext cx="15038504" cy="40960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8015" y="5264291"/>
            <a:ext cx="15038506" cy="125885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3" y="6523143"/>
            <a:ext cx="15038506" cy="21743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3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8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09121" y="1029970"/>
            <a:ext cx="2657398" cy="7667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014" y="1029970"/>
            <a:ext cx="12037967" cy="766755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39193" y="8811562"/>
            <a:ext cx="827325" cy="54836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6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099" y="4005437"/>
            <a:ext cx="13405423" cy="3169481"/>
          </a:xfrm>
        </p:spPr>
        <p:txBody>
          <a:bodyPr anchor="b"/>
          <a:lstStyle>
            <a:lvl1pPr algn="r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096" y="7174919"/>
            <a:ext cx="13405425" cy="1292193"/>
          </a:xfrm>
        </p:spPr>
        <p:txBody>
          <a:bodyPr anchor="t">
            <a:normAutofit/>
          </a:bodyPr>
          <a:lstStyle>
            <a:lvl1pPr marL="0" indent="0" algn="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3" y="1029971"/>
            <a:ext cx="15038506" cy="263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015" y="4005438"/>
            <a:ext cx="7347682" cy="4692087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834" y="4005439"/>
            <a:ext cx="7347683" cy="4692086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115" y="3992723"/>
            <a:ext cx="6915581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>
                <a:solidFill>
                  <a:schemeClr val="accent1">
                    <a:lumMod val="75000"/>
                  </a:schemeClr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8013" y="5009182"/>
            <a:ext cx="7347683" cy="3688341"/>
          </a:xfrm>
        </p:spPr>
        <p:txBody>
          <a:bodyPr anchor="t"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7898" y="4005439"/>
            <a:ext cx="6938621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>
                <a:solidFill>
                  <a:schemeClr val="accent1">
                    <a:lumMod val="75000"/>
                  </a:schemeClr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8834" y="5009182"/>
            <a:ext cx="7347683" cy="3688341"/>
          </a:xfrm>
        </p:spPr>
        <p:txBody>
          <a:bodyPr anchor="t"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4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9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8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5" y="2403263"/>
            <a:ext cx="5327379" cy="2059940"/>
          </a:xfrm>
        </p:spPr>
        <p:txBody>
          <a:bodyPr anchor="b">
            <a:normAutofit/>
          </a:bodyPr>
          <a:lstStyle>
            <a:lvl1pPr algn="ctr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531" y="1029969"/>
            <a:ext cx="9367986" cy="7667556"/>
          </a:xfrm>
        </p:spPr>
        <p:txBody>
          <a:bodyPr anchor="ctr">
            <a:normAutofit/>
          </a:bodyPr>
          <a:lstStyle>
            <a:lvl1pPr>
              <a:defRPr sz="3002"/>
            </a:lvl1pPr>
            <a:lvl2pPr>
              <a:defRPr sz="2702"/>
            </a:lvl2pPr>
            <a:lvl3pPr>
              <a:defRPr sz="2402"/>
            </a:lvl3pPr>
            <a:lvl4pPr>
              <a:defRPr sz="2101"/>
            </a:lvl4pPr>
            <a:lvl5pPr>
              <a:defRPr sz="2101"/>
            </a:lvl5pPr>
            <a:lvl6pPr>
              <a:defRPr sz="2101"/>
            </a:lvl6pPr>
            <a:lvl7pPr>
              <a:defRPr sz="2101"/>
            </a:lvl7pPr>
            <a:lvl8pPr>
              <a:defRPr sz="2101"/>
            </a:lvl8pPr>
            <a:lvl9pPr>
              <a:defRPr sz="21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8015" y="4463203"/>
            <a:ext cx="5327379" cy="2746587"/>
          </a:xfrm>
        </p:spPr>
        <p:txBody>
          <a:bodyPr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631" y="2632144"/>
            <a:ext cx="8144889" cy="2059940"/>
          </a:xfrm>
        </p:spPr>
        <p:txBody>
          <a:bodyPr anchor="b">
            <a:normAutofit/>
          </a:bodyPr>
          <a:lstStyle>
            <a:lvl1pPr algn="ctr">
              <a:defRPr sz="42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9934" y="1373293"/>
            <a:ext cx="4924879" cy="6866467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5631" y="4692084"/>
            <a:ext cx="8144889" cy="2746587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376" y="1"/>
            <a:ext cx="3657758" cy="102997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013" y="1029971"/>
            <a:ext cx="15038506" cy="26321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2" y="4005438"/>
            <a:ext cx="15038506" cy="46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9122" y="8835808"/>
            <a:ext cx="1715691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099" y="8835808"/>
            <a:ext cx="10633645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39193" y="8835808"/>
            <a:ext cx="827325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686257" rtl="0" eaLnBrk="1" latinLnBrk="0" hangingPunct="1">
        <a:spcBef>
          <a:spcPct val="0"/>
        </a:spcBef>
        <a:buNone/>
        <a:defRPr sz="6004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911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1425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6118" indent="-257346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2375" indent="-257346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4970" y="1644650"/>
            <a:ext cx="13487400" cy="6008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4"/>
              </a:spcBef>
            </a:pPr>
            <a:r>
              <a:rPr sz="5750" spc="-19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Intel</a:t>
            </a:r>
            <a:r>
              <a:rPr sz="5750" spc="-434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 </a:t>
            </a:r>
            <a:r>
              <a:rPr sz="5750" spc="-4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Product</a:t>
            </a:r>
            <a:r>
              <a:rPr sz="5750" spc="-43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 </a:t>
            </a:r>
            <a:r>
              <a:rPr sz="5750" spc="-6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Online</a:t>
            </a:r>
            <a:r>
              <a:rPr sz="5750" spc="-434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 </a:t>
            </a:r>
            <a:r>
              <a:rPr sz="5750" spc="-10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Review </a:t>
            </a:r>
            <a:r>
              <a:rPr sz="5750" spc="-200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 </a:t>
            </a:r>
            <a:r>
              <a:rPr sz="5750" spc="-65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S</a:t>
            </a:r>
            <a:r>
              <a:rPr sz="5750" spc="-204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e</a:t>
            </a:r>
            <a:r>
              <a:rPr sz="5750" spc="-15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n</a:t>
            </a:r>
            <a:r>
              <a:rPr sz="5750" spc="6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t</a:t>
            </a:r>
            <a:r>
              <a:rPr sz="5750" spc="7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i</a:t>
            </a:r>
            <a:r>
              <a:rPr sz="5750" spc="-26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m</a:t>
            </a:r>
            <a:r>
              <a:rPr sz="5750" spc="-204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e</a:t>
            </a:r>
            <a:r>
              <a:rPr sz="5750" spc="-15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n</a:t>
            </a:r>
            <a:r>
              <a:rPr sz="5750" spc="7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t</a:t>
            </a:r>
            <a:r>
              <a:rPr sz="5750" spc="-434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 </a:t>
            </a:r>
            <a:r>
              <a:rPr sz="5750" spc="4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A</a:t>
            </a:r>
            <a:r>
              <a:rPr sz="5750" spc="-10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n</a:t>
            </a:r>
            <a:r>
              <a:rPr sz="5750" spc="-23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a</a:t>
            </a:r>
            <a:r>
              <a:rPr sz="5750" spc="7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l</a:t>
            </a:r>
            <a:r>
              <a:rPr sz="5750" spc="-16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y</a:t>
            </a:r>
            <a:r>
              <a:rPr sz="5750" spc="-375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s</a:t>
            </a:r>
            <a:r>
              <a:rPr sz="5750" spc="7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i</a:t>
            </a:r>
            <a:r>
              <a:rPr sz="5750" spc="-370" dirty="0">
                <a:solidFill>
                  <a:srgbClr val="262425"/>
                </a:solidFill>
                <a:latin typeface="Algerian" panose="04020705040A02060702" pitchFamily="82" charset="0"/>
                <a:ea typeface="STCaiyun" panose="02010800040101010101" pitchFamily="2" charset="-122"/>
                <a:cs typeface="Verdana"/>
              </a:rPr>
              <a:t>s</a:t>
            </a:r>
            <a:endParaRPr sz="5750" dirty="0">
              <a:latin typeface="Algerian" panose="04020705040A02060702" pitchFamily="82" charset="0"/>
              <a:ea typeface="STCaiyun" panose="02010800040101010101" pitchFamily="2" charset="-122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 dirty="0">
              <a:latin typeface="Verdana"/>
              <a:cs typeface="Verdana"/>
            </a:endParaRP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lang="en-IN" sz="5750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   </a:t>
            </a: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AARUPADAI VEEDU INSTITUTE OF TECHNOLOGY</a:t>
            </a: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endParaRPr lang="en-IN" sz="4000" b="1" spc="90" dirty="0">
              <a:solidFill>
                <a:srgbClr val="262425"/>
              </a:solidFill>
              <a:latin typeface="STZhongsong" panose="02010600040101010101" pitchFamily="2" charset="-122"/>
              <a:ea typeface="STZhongsong" panose="02010600040101010101" pitchFamily="2" charset="-122"/>
              <a:cs typeface="Verdana"/>
            </a:endParaRP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NAME</a:t>
            </a:r>
            <a:r>
              <a:rPr lang="en-IN" sz="4000" b="1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: </a:t>
            </a: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MD</a:t>
            </a:r>
            <a:r>
              <a:rPr lang="en-IN" sz="4000" b="1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 </a:t>
            </a: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SARFARAZ</a:t>
            </a: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REG NO</a:t>
            </a:r>
            <a:r>
              <a:rPr lang="en-IN" sz="4000" b="1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: </a:t>
            </a:r>
            <a:r>
              <a:rPr lang="en-IN" sz="4000" b="1" u="sng" spc="-330" dirty="0">
                <a:solidFill>
                  <a:srgbClr val="262425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Verdana"/>
              </a:rPr>
              <a:t>3502110531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5578309" cy="583565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AutoShape 2" descr="Intel Logo">
            <a:extLst>
              <a:ext uri="{FF2B5EF4-FFF2-40B4-BE49-F238E27FC236}">
                <a16:creationId xmlns:a16="http://schemas.microsoft.com/office/drawing/2014/main" id="{566C00A6-D25F-8E1B-0199-36230CD2F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7950" y="49974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F3B042-7D9D-12A2-4C29-F4B8E3AC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5467717"/>
            <a:ext cx="5559931" cy="3626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103350" y="7060561"/>
            <a:ext cx="4184776" cy="3226793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48610" y="3016250"/>
            <a:ext cx="11273790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262425"/>
                </a:solidFill>
                <a:latin typeface="Trebuchet MS"/>
                <a:cs typeface="Trebuchet MS"/>
              </a:rPr>
              <a:t>Identifying</a:t>
            </a:r>
            <a:r>
              <a:rPr sz="3550" b="1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b="1" spc="-1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550" b="1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b="1" spc="70" dirty="0">
                <a:solidFill>
                  <a:srgbClr val="262425"/>
                </a:solidFill>
                <a:latin typeface="Trebuchet MS"/>
                <a:cs typeface="Trebuchet MS"/>
              </a:rPr>
              <a:t>Problem</a:t>
            </a:r>
            <a:endParaRPr sz="35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Trebuchet MS"/>
              <a:cs typeface="Trebuchet MS"/>
            </a:endParaRPr>
          </a:p>
          <a:p>
            <a:pPr marL="796290" marR="45720" indent="-571500">
              <a:lnSpc>
                <a:spcPct val="99800"/>
              </a:lnSpc>
              <a:buFont typeface="Arial" panose="020B0604020202020204" pitchFamily="34" charset="0"/>
              <a:buChar char="•"/>
            </a:pP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growing</a:t>
            </a:r>
            <a:r>
              <a:rPr sz="3550" spc="-2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35" dirty="0">
                <a:solidFill>
                  <a:srgbClr val="262425"/>
                </a:solidFill>
                <a:latin typeface="Trebuchet MS"/>
                <a:cs typeface="Trebuchet MS"/>
              </a:rPr>
              <a:t>volume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3550" spc="-2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40" dirty="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0" dirty="0">
                <a:solidFill>
                  <a:srgbClr val="262425"/>
                </a:solidFill>
                <a:latin typeface="Trebuchet MS"/>
                <a:cs typeface="Trebuchet MS"/>
              </a:rPr>
              <a:t>reviews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50" dirty="0">
                <a:solidFill>
                  <a:srgbClr val="262425"/>
                </a:solidFill>
                <a:latin typeface="Trebuchet MS"/>
                <a:cs typeface="Trebuchet MS"/>
              </a:rPr>
              <a:t>makes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35" dirty="0">
                <a:solidFill>
                  <a:srgbClr val="262425"/>
                </a:solidFill>
                <a:latin typeface="Trebuchet MS"/>
                <a:cs typeface="Trebuchet MS"/>
              </a:rPr>
              <a:t>it </a:t>
            </a:r>
            <a:r>
              <a:rPr sz="3550" spc="-10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90" dirty="0">
                <a:solidFill>
                  <a:srgbClr val="262425"/>
                </a:solidFill>
                <a:latin typeface="Trebuchet MS"/>
                <a:cs typeface="Trebuchet MS"/>
              </a:rPr>
              <a:t>ll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40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409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1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114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-8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2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204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9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15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17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550" spc="-2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15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550" spc="15" dirty="0">
                <a:solidFill>
                  <a:srgbClr val="262425"/>
                </a:solidFill>
                <a:latin typeface="Trebuchet MS"/>
                <a:cs typeface="Trebuchet MS"/>
              </a:rPr>
              <a:t>z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sz="3550" spc="105" dirty="0">
                <a:solidFill>
                  <a:srgbClr val="262425"/>
                </a:solidFill>
                <a:latin typeface="Trebuchet MS"/>
                <a:cs typeface="Trebuchet MS"/>
              </a:rPr>
              <a:t>customer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20" dirty="0">
                <a:solidFill>
                  <a:srgbClr val="262425"/>
                </a:solidFill>
                <a:latin typeface="Trebuchet MS"/>
                <a:cs typeface="Trebuchet MS"/>
              </a:rPr>
              <a:t>feedback.</a:t>
            </a:r>
            <a:endParaRPr lang="en-IN" sz="3550" spc="2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96290" marR="45720" indent="-571500">
              <a:lnSpc>
                <a:spcPct val="99800"/>
              </a:lnSpc>
              <a:buFont typeface="Arial" panose="020B0604020202020204" pitchFamily="34" charset="0"/>
              <a:buChar char="•"/>
            </a:pPr>
            <a:endParaRPr sz="3550" dirty="0">
              <a:latin typeface="Trebuchet MS"/>
              <a:cs typeface="Trebuchet MS"/>
            </a:endParaRPr>
          </a:p>
          <a:p>
            <a:pPr marL="795654" marR="5080" indent="-571500">
              <a:lnSpc>
                <a:spcPts val="4240"/>
              </a:lnSpc>
              <a:spcBef>
                <a:spcPts val="145"/>
              </a:spcBef>
              <a:buFont typeface="Arial" panose="020B0604020202020204" pitchFamily="34" charset="0"/>
              <a:buChar char="•"/>
            </a:pPr>
            <a:r>
              <a:rPr sz="3550" spc="30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-14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-22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8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2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204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270" dirty="0">
                <a:solidFill>
                  <a:srgbClr val="262425"/>
                </a:solidFill>
                <a:latin typeface="Trebuchet MS"/>
                <a:cs typeface="Trebuchet MS"/>
              </a:rPr>
              <a:t>ss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27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1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2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85" dirty="0">
                <a:solidFill>
                  <a:srgbClr val="262425"/>
                </a:solidFill>
                <a:latin typeface="Trebuchet MS"/>
                <a:cs typeface="Trebuchet MS"/>
              </a:rPr>
              <a:t>-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27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g  </a:t>
            </a:r>
            <a:r>
              <a:rPr sz="3550" spc="13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5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95" dirty="0">
                <a:solidFill>
                  <a:srgbClr val="262425"/>
                </a:solidFill>
                <a:latin typeface="Trebuchet MS"/>
                <a:cs typeface="Trebuchet MS"/>
              </a:rPr>
              <a:t>prone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3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55" dirty="0">
                <a:solidFill>
                  <a:srgbClr val="262425"/>
                </a:solidFill>
                <a:latin typeface="Trebuchet MS"/>
                <a:cs typeface="Trebuchet MS"/>
              </a:rPr>
              <a:t>human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190" dirty="0">
                <a:solidFill>
                  <a:srgbClr val="262425"/>
                </a:solidFill>
                <a:latin typeface="Trebuchet MS"/>
                <a:cs typeface="Trebuchet MS"/>
              </a:rPr>
              <a:t>error.</a:t>
            </a:r>
            <a:endParaRPr lang="en-IN" sz="3550" spc="-19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95654" marR="5080" indent="-571500">
              <a:lnSpc>
                <a:spcPts val="4240"/>
              </a:lnSpc>
              <a:spcBef>
                <a:spcPts val="145"/>
              </a:spcBef>
              <a:buFont typeface="Arial" panose="020B0604020202020204" pitchFamily="34" charset="0"/>
              <a:buChar char="•"/>
            </a:pPr>
            <a:endParaRPr sz="3550" dirty="0">
              <a:latin typeface="Trebuchet MS"/>
              <a:cs typeface="Trebuchet MS"/>
            </a:endParaRPr>
          </a:p>
          <a:p>
            <a:pPr marL="794385" marR="756285" indent="-571500">
              <a:lnSpc>
                <a:spcPts val="42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sz="3550" spc="150" dirty="0">
                <a:solidFill>
                  <a:srgbClr val="262425"/>
                </a:solidFill>
                <a:latin typeface="Trebuchet MS"/>
                <a:cs typeface="Trebuchet MS"/>
              </a:rPr>
              <a:t>Lack </a:t>
            </a:r>
            <a:r>
              <a:rPr sz="3550" spc="10" dirty="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sz="3550" spc="35" dirty="0">
                <a:solidFill>
                  <a:srgbClr val="262425"/>
                </a:solidFill>
                <a:latin typeface="Trebuchet MS"/>
                <a:cs typeface="Trebuchet MS"/>
              </a:rPr>
              <a:t>structured </a:t>
            </a:r>
            <a:r>
              <a:rPr sz="3550" spc="55" dirty="0">
                <a:solidFill>
                  <a:srgbClr val="262425"/>
                </a:solidFill>
                <a:latin typeface="Trebuchet MS"/>
                <a:cs typeface="Trebuchet MS"/>
              </a:rPr>
              <a:t>insights </a:t>
            </a:r>
            <a:r>
              <a:rPr sz="3550" spc="40" dirty="0">
                <a:solidFill>
                  <a:srgbClr val="262425"/>
                </a:solidFill>
                <a:latin typeface="Trebuchet MS"/>
                <a:cs typeface="Trebuchet MS"/>
              </a:rPr>
              <a:t>from </a:t>
            </a:r>
            <a:r>
              <a:rPr sz="3550" spc="105" dirty="0">
                <a:solidFill>
                  <a:srgbClr val="262425"/>
                </a:solidFill>
                <a:latin typeface="Trebuchet MS"/>
                <a:cs typeface="Trebuchet MS"/>
              </a:rPr>
              <a:t>customer </a:t>
            </a:r>
            <a:r>
              <a:rPr sz="355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0" dirty="0">
                <a:solidFill>
                  <a:srgbClr val="262425"/>
                </a:solidFill>
                <a:latin typeface="Trebuchet MS"/>
                <a:cs typeface="Trebuchet MS"/>
              </a:rPr>
              <a:t>reviews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70" dirty="0">
                <a:solidFill>
                  <a:srgbClr val="262425"/>
                </a:solidFill>
                <a:latin typeface="Trebuchet MS"/>
                <a:cs typeface="Trebuchet MS"/>
              </a:rPr>
              <a:t>hinders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5" dirty="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" dirty="0">
                <a:solidFill>
                  <a:srgbClr val="262425"/>
                </a:solidFill>
                <a:latin typeface="Trebuchet MS"/>
                <a:cs typeface="Trebuchet MS"/>
              </a:rPr>
              <a:t>decision-</a:t>
            </a:r>
            <a:r>
              <a:rPr sz="3550" spc="5" dirty="0" err="1">
                <a:solidFill>
                  <a:srgbClr val="262425"/>
                </a:solidFill>
                <a:latin typeface="Trebuchet MS"/>
                <a:cs typeface="Trebuchet MS"/>
              </a:rPr>
              <a:t>mak</a:t>
            </a:r>
            <a:r>
              <a:rPr lang="en-IN" sz="3550" spc="5" dirty="0" err="1">
                <a:solidFill>
                  <a:srgbClr val="262425"/>
                </a:solidFill>
                <a:latin typeface="Trebuchet MS"/>
                <a:cs typeface="Trebuchet MS"/>
              </a:rPr>
              <a:t>ing</a:t>
            </a:r>
            <a:r>
              <a:rPr lang="en-IN" sz="3550" spc="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35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66498" y="1109046"/>
            <a:ext cx="655637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b="1" u="sng" spc="65" dirty="0"/>
              <a:t>P</a:t>
            </a:r>
            <a:r>
              <a:rPr sz="4800" b="1" u="sng" spc="-220" dirty="0"/>
              <a:t>R</a:t>
            </a:r>
            <a:r>
              <a:rPr sz="4800" b="1" u="sng" spc="-160" dirty="0"/>
              <a:t>OB</a:t>
            </a:r>
            <a:r>
              <a:rPr sz="4800" b="1" u="sng" spc="-245" dirty="0"/>
              <a:t>L</a:t>
            </a:r>
            <a:r>
              <a:rPr sz="4800" b="1" u="sng" spc="-405" dirty="0"/>
              <a:t>E</a:t>
            </a:r>
            <a:r>
              <a:rPr sz="4800" b="1" u="sng" spc="505" dirty="0"/>
              <a:t>M</a:t>
            </a:r>
            <a:r>
              <a:rPr sz="4800" b="1" u="sng" spc="-360" dirty="0"/>
              <a:t> </a:t>
            </a:r>
            <a:r>
              <a:rPr sz="4800" b="1" u="sng" spc="-540" dirty="0"/>
              <a:t>S</a:t>
            </a:r>
            <a:r>
              <a:rPr sz="4800" b="1" u="sng" spc="-470" dirty="0"/>
              <a:t>T</a:t>
            </a:r>
            <a:r>
              <a:rPr sz="4800" b="1" u="sng" spc="-335" dirty="0"/>
              <a:t>A</a:t>
            </a:r>
            <a:r>
              <a:rPr sz="4800" b="1" u="sng" spc="-50" dirty="0"/>
              <a:t>T</a:t>
            </a:r>
            <a:r>
              <a:rPr sz="4800" b="1" u="sng" spc="-405" dirty="0"/>
              <a:t>E</a:t>
            </a:r>
            <a:r>
              <a:rPr sz="4800" b="1" u="sng" spc="500" dirty="0"/>
              <a:t>M</a:t>
            </a:r>
            <a:r>
              <a:rPr sz="4800" b="1" u="sng" spc="-405" dirty="0"/>
              <a:t>E</a:t>
            </a:r>
            <a:r>
              <a:rPr sz="4800" b="1" u="sng" spc="195" dirty="0"/>
              <a:t>N</a:t>
            </a:r>
            <a:r>
              <a:rPr sz="4800" b="1" u="sng" spc="-45" dirty="0"/>
              <a:t>T</a:t>
            </a:r>
            <a:endParaRPr sz="48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408150" y="6755757"/>
            <a:ext cx="3879976" cy="3531597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2350" y="3033960"/>
            <a:ext cx="13182600" cy="46288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b="1" spc="15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200" b="1" spc="-15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2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200" b="1" spc="20" dirty="0">
                <a:solidFill>
                  <a:srgbClr val="262425"/>
                </a:solidFill>
                <a:latin typeface="Trebuchet MS"/>
                <a:cs typeface="Trebuchet MS"/>
              </a:rPr>
              <a:t>nn</a:t>
            </a:r>
            <a:r>
              <a:rPr sz="3200" b="1" spc="6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1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3200" b="1" spc="8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-9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b="1" spc="-17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200" b="1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3200" b="1" spc="7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29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200" b="1" spc="11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1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200" b="1" spc="-9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b="1" spc="-17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200" b="1" spc="11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2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endParaRPr sz="3200" dirty="0">
              <a:latin typeface="Trebuchet MS"/>
              <a:cs typeface="Trebuchet MS"/>
            </a:endParaRPr>
          </a:p>
          <a:p>
            <a:pPr marL="457200" indent="-4572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469900" marR="364490" indent="-457200">
              <a:lnSpc>
                <a:spcPts val="3529"/>
              </a:lnSpc>
              <a:buFont typeface="Arial" panose="020B0604020202020204" pitchFamily="34" charset="0"/>
              <a:buChar char="•"/>
            </a:pPr>
            <a:r>
              <a:rPr sz="3200" spc="80" dirty="0">
                <a:solidFill>
                  <a:srgbClr val="262425"/>
                </a:solidFill>
                <a:latin typeface="Trebuchet MS"/>
                <a:cs typeface="Trebuchet MS"/>
              </a:rPr>
              <a:t>Implementing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90" dirty="0">
                <a:solidFill>
                  <a:srgbClr val="262425"/>
                </a:solidFill>
                <a:latin typeface="Trebuchet MS"/>
                <a:cs typeface="Trebuchet MS"/>
              </a:rPr>
              <a:t>an</a:t>
            </a:r>
            <a:r>
              <a:rPr sz="3200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10" dirty="0">
                <a:solidFill>
                  <a:srgbClr val="262425"/>
                </a:solidFill>
                <a:latin typeface="Trebuchet MS"/>
                <a:cs typeface="Trebuchet MS"/>
              </a:rPr>
              <a:t>AI-powered</a:t>
            </a:r>
            <a:r>
              <a:rPr sz="32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rgbClr val="262425"/>
                </a:solidFill>
                <a:latin typeface="Trebuchet MS"/>
                <a:cs typeface="Trebuchet MS"/>
              </a:rPr>
              <a:t>analysis </a:t>
            </a:r>
            <a:r>
              <a:rPr sz="3200" spc="-8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30" dirty="0">
                <a:solidFill>
                  <a:srgbClr val="262425"/>
                </a:solidFill>
                <a:latin typeface="Trebuchet MS"/>
                <a:cs typeface="Trebuchet MS"/>
              </a:rPr>
              <a:t>system.</a:t>
            </a:r>
            <a:endParaRPr lang="en-IN" sz="3200" spc="3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469900" marR="364490" indent="-457200">
              <a:lnSpc>
                <a:spcPts val="3529"/>
              </a:lnSpc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469900" indent="-457200">
              <a:lnSpc>
                <a:spcPts val="3404"/>
              </a:lnSpc>
              <a:buFont typeface="Arial" panose="020B0604020202020204" pitchFamily="34" charset="0"/>
              <a:buChar char="•"/>
            </a:pPr>
            <a:r>
              <a:rPr sz="3200" spc="35" dirty="0">
                <a:solidFill>
                  <a:srgbClr val="262425"/>
                </a:solidFill>
                <a:latin typeface="Trebuchet MS"/>
                <a:cs typeface="Trebuchet MS"/>
              </a:rPr>
              <a:t>Automatically</a:t>
            </a:r>
            <a:r>
              <a:rPr sz="3200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262425"/>
                </a:solidFill>
                <a:latin typeface="Trebuchet MS"/>
                <a:cs typeface="Trebuchet MS"/>
              </a:rPr>
              <a:t>categorizes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2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262425"/>
                </a:solidFill>
                <a:latin typeface="Trebuchet MS"/>
                <a:cs typeface="Trebuchet MS"/>
              </a:rPr>
              <a:t>evaluates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rgbClr val="262425"/>
                </a:solidFill>
                <a:latin typeface="Trebuchet MS"/>
                <a:cs typeface="Trebuchet MS"/>
              </a:rPr>
              <a:t>customer</a:t>
            </a:r>
            <a:endParaRPr lang="en-IN" sz="3200" spc="10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ts val="3404"/>
              </a:lnSpc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469900" indent="-457200">
              <a:lnSpc>
                <a:spcPts val="3529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3200" spc="-16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spc="130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3200" spc="-20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20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spc="17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3200" spc="23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2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-165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200" spc="17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spc="-11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200" spc="9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200" spc="-21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spc="12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spc="-6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3200" spc="-16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spc="17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spc="19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3200" spc="14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200" spc="16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200" spc="-1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spc="229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200" spc="-52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n-IN" sz="3200" spc="-52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469900" indent="-457200">
              <a:lnSpc>
                <a:spcPts val="3529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469900" marR="66675" indent="-457200">
              <a:lnSpc>
                <a:spcPts val="36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3200" spc="80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262425"/>
                </a:solidFill>
                <a:latin typeface="Trebuchet MS"/>
                <a:cs typeface="Trebuchet MS"/>
              </a:rPr>
              <a:t>actionable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sz="320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320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50" dirty="0">
                <a:solidFill>
                  <a:srgbClr val="262425"/>
                </a:solidFill>
                <a:latin typeface="Trebuchet MS"/>
                <a:cs typeface="Trebuchet MS"/>
              </a:rPr>
              <a:t>highlighting</a:t>
            </a:r>
            <a:r>
              <a:rPr sz="320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55" dirty="0">
                <a:solidFill>
                  <a:srgbClr val="262425"/>
                </a:solidFill>
                <a:latin typeface="Trebuchet MS"/>
                <a:cs typeface="Trebuchet MS"/>
              </a:rPr>
              <a:t>trends </a:t>
            </a:r>
            <a:r>
              <a:rPr sz="3200" spc="-8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20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rgbClr val="262425"/>
                </a:solidFill>
                <a:latin typeface="Trebuchet MS"/>
                <a:cs typeface="Trebuchet MS"/>
              </a:rPr>
              <a:t>key</a:t>
            </a:r>
            <a:r>
              <a:rPr sz="3200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320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spc="-40" dirty="0">
                <a:solidFill>
                  <a:srgbClr val="262425"/>
                </a:solidFill>
                <a:latin typeface="Trebuchet MS"/>
                <a:cs typeface="Trebuchet MS"/>
              </a:rPr>
              <a:t>drivers.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64928" y="1298838"/>
            <a:ext cx="5304822" cy="936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spc="-200" dirty="0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230" y="8575040"/>
            <a:ext cx="437252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6150" y="3092450"/>
            <a:ext cx="15697200" cy="48614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2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3050" b="1" spc="-4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050" b="1" spc="14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1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050" b="1" spc="155" dirty="0">
                <a:solidFill>
                  <a:srgbClr val="262425"/>
                </a:solidFill>
                <a:latin typeface="Trebuchet MS"/>
                <a:cs typeface="Trebuchet MS"/>
              </a:rPr>
              <a:t>ess</a:t>
            </a:r>
            <a:r>
              <a:rPr sz="3050" b="1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050" b="1" spc="45" dirty="0">
                <a:solidFill>
                  <a:srgbClr val="262425"/>
                </a:solidFill>
                <a:latin typeface="Trebuchet MS"/>
                <a:cs typeface="Trebuchet MS"/>
              </a:rPr>
              <a:t>Fl</a:t>
            </a:r>
            <a:r>
              <a:rPr sz="3050" b="1" spc="-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16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3050" b="1" spc="-2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050" b="1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3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3050" b="1" spc="-20" dirty="0">
                <a:solidFill>
                  <a:srgbClr val="262425"/>
                </a:solidFill>
                <a:latin typeface="Trebuchet MS"/>
                <a:cs typeface="Trebuchet MS"/>
              </a:rPr>
              <a:t>ervi</a:t>
            </a:r>
            <a:r>
              <a:rPr sz="3050" b="1" spc="-7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050" b="1" spc="16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endParaRPr sz="3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rebuchet MS"/>
              <a:cs typeface="Trebuchet MS"/>
            </a:endParaRPr>
          </a:p>
          <a:p>
            <a:pPr marL="743585" marR="414020" indent="-342900">
              <a:lnSpc>
                <a:spcPct val="104600"/>
              </a:lnSpc>
              <a:buFont typeface="Arial" panose="020B0604020202020204" pitchFamily="34" charset="0"/>
              <a:buChar char="•"/>
            </a:pPr>
            <a:r>
              <a:rPr sz="3200" b="1" spc="18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3200" b="1" spc="8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10" dirty="0">
                <a:solidFill>
                  <a:srgbClr val="262425"/>
                </a:solidFill>
                <a:latin typeface="Trebuchet MS"/>
                <a:cs typeface="Trebuchet MS"/>
              </a:rPr>
              <a:t>ta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200" b="1" spc="-10" dirty="0">
                <a:solidFill>
                  <a:srgbClr val="262425"/>
                </a:solidFill>
                <a:latin typeface="Trebuchet MS"/>
                <a:cs typeface="Trebuchet MS"/>
              </a:rPr>
              <a:t>ollection:</a:t>
            </a:r>
            <a:r>
              <a:rPr sz="320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185" dirty="0">
                <a:solidFill>
                  <a:srgbClr val="262425"/>
                </a:solidFill>
                <a:latin typeface="Trebuchet MS"/>
                <a:cs typeface="Trebuchet MS"/>
              </a:rPr>
              <a:t>gg</a:t>
            </a:r>
            <a:r>
              <a:rPr sz="3200" b="1" spc="13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160" dirty="0">
                <a:solidFill>
                  <a:srgbClr val="262425"/>
                </a:solidFill>
                <a:latin typeface="Trebuchet MS"/>
                <a:cs typeface="Trebuchet MS"/>
              </a:rPr>
              <a:t>eg</a:t>
            </a:r>
            <a:r>
              <a:rPr sz="3200" b="1" spc="1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40" dirty="0">
                <a:solidFill>
                  <a:srgbClr val="262425"/>
                </a:solidFill>
                <a:latin typeface="Trebuchet MS"/>
                <a:cs typeface="Trebuchet MS"/>
              </a:rPr>
              <a:t>ting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-5" dirty="0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sz="3200" b="1" spc="-5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9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3200" b="1" spc="16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7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200" b="1" spc="-10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145" dirty="0">
                <a:solidFill>
                  <a:srgbClr val="262425"/>
                </a:solidFill>
                <a:latin typeface="Trebuchet MS"/>
                <a:cs typeface="Trebuchet MS"/>
              </a:rPr>
              <a:t>om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262425"/>
                </a:solidFill>
                <a:latin typeface="Trebuchet MS"/>
                <a:cs typeface="Trebuchet MS"/>
              </a:rPr>
              <a:t>mu</a:t>
            </a:r>
            <a:r>
              <a:rPr sz="3200" b="1" spc="3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dirty="0">
                <a:solidFill>
                  <a:srgbClr val="262425"/>
                </a:solidFill>
                <a:latin typeface="Trebuchet MS"/>
                <a:cs typeface="Trebuchet MS"/>
              </a:rPr>
              <a:t>tiple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262425"/>
                </a:solidFill>
                <a:latin typeface="Trebuchet MS"/>
                <a:cs typeface="Trebuchet MS"/>
              </a:rPr>
              <a:t>online  </a:t>
            </a:r>
            <a:r>
              <a:rPr sz="3200" b="1" spc="5" dirty="0">
                <a:solidFill>
                  <a:srgbClr val="262425"/>
                </a:solidFill>
                <a:latin typeface="Trebuchet MS"/>
                <a:cs typeface="Trebuchet MS"/>
              </a:rPr>
              <a:t>platforms.</a:t>
            </a:r>
            <a:endParaRPr lang="en-IN" sz="3200" b="1" spc="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43585" marR="414020" indent="-342900">
              <a:lnSpc>
                <a:spcPct val="104600"/>
              </a:lnSpc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743585" marR="365125" indent="-342900">
              <a:lnSpc>
                <a:spcPts val="308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3200" b="1" spc="30" dirty="0">
                <a:solidFill>
                  <a:srgbClr val="262425"/>
                </a:solidFill>
                <a:latin typeface="Trebuchet MS"/>
                <a:cs typeface="Trebuchet MS"/>
              </a:rPr>
              <a:t>Preprocessing: 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Cleaning </a:t>
            </a:r>
            <a:r>
              <a:rPr sz="3200" b="1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3200" b="1" spc="40" dirty="0">
                <a:solidFill>
                  <a:srgbClr val="262425"/>
                </a:solidFill>
                <a:latin typeface="Trebuchet MS"/>
                <a:cs typeface="Trebuchet MS"/>
              </a:rPr>
              <a:t>organizing </a:t>
            </a:r>
            <a:r>
              <a:rPr sz="3200" b="1" spc="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3200" b="1" spc="-25" dirty="0">
                <a:solidFill>
                  <a:srgbClr val="262425"/>
                </a:solidFill>
                <a:latin typeface="Trebuchet MS"/>
                <a:cs typeface="Trebuchet MS"/>
              </a:rPr>
              <a:t>data. </a:t>
            </a:r>
            <a:r>
              <a:rPr sz="3200" b="1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endParaRPr lang="en-IN" sz="3200" b="1" spc="-2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43585" marR="365125" indent="-342900">
              <a:lnSpc>
                <a:spcPts val="308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IN" sz="3200" b="1" spc="-2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43585" marR="365125" indent="-342900">
              <a:lnSpc>
                <a:spcPts val="308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3200" b="1" spc="114" dirty="0">
                <a:solidFill>
                  <a:srgbClr val="262425"/>
                </a:solidFill>
                <a:latin typeface="Trebuchet MS"/>
                <a:cs typeface="Trebuchet MS"/>
              </a:rPr>
              <a:t>Sen</a:t>
            </a:r>
            <a:r>
              <a:rPr sz="3200" b="1" spc="15" dirty="0">
                <a:solidFill>
                  <a:srgbClr val="262425"/>
                </a:solidFill>
                <a:latin typeface="Trebuchet MS"/>
                <a:cs typeface="Trebuchet MS"/>
              </a:rPr>
              <a:t>time</a:t>
            </a:r>
            <a:r>
              <a:rPr sz="3200" b="1" spc="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200" b="1" spc="-6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Ana</a:t>
            </a:r>
            <a:r>
              <a:rPr sz="3200" b="1" spc="-2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spc="1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200" b="1" spc="-40" dirty="0">
                <a:solidFill>
                  <a:srgbClr val="262425"/>
                </a:solidFill>
                <a:latin typeface="Trebuchet MS"/>
                <a:cs typeface="Trebuchet MS"/>
              </a:rPr>
              <a:t>sis:</a:t>
            </a:r>
            <a:r>
              <a:rPr sz="320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262425"/>
                </a:solidFill>
                <a:latin typeface="Trebuchet MS"/>
                <a:cs typeface="Trebuchet MS"/>
              </a:rPr>
              <a:t>App</a:t>
            </a:r>
            <a:r>
              <a:rPr sz="3200" b="1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spc="65" dirty="0">
                <a:solidFill>
                  <a:srgbClr val="262425"/>
                </a:solidFill>
                <a:latin typeface="Trebuchet MS"/>
                <a:cs typeface="Trebuchet MS"/>
              </a:rPr>
              <a:t>ying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50" dirty="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sz="320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60" dirty="0">
                <a:solidFill>
                  <a:srgbClr val="262425"/>
                </a:solidFill>
                <a:latin typeface="Trebuchet MS"/>
                <a:cs typeface="Trebuchet MS"/>
              </a:rPr>
              <a:t>algorithms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b="1" spc="1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1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3200" b="1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-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200" b="1" spc="10" dirty="0">
                <a:solidFill>
                  <a:srgbClr val="262425"/>
                </a:solidFill>
                <a:latin typeface="Trebuchet MS"/>
                <a:cs typeface="Trebuchet MS"/>
              </a:rPr>
              <a:t>ermine  </a:t>
            </a:r>
            <a:r>
              <a:rPr sz="3200" b="1" spc="-15" dirty="0">
                <a:solidFill>
                  <a:srgbClr val="262425"/>
                </a:solidFill>
                <a:latin typeface="Trebuchet MS"/>
                <a:cs typeface="Trebuchet MS"/>
              </a:rPr>
              <a:t>sentiment.</a:t>
            </a:r>
            <a:endParaRPr lang="en-IN" sz="3200" b="1" spc="-1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43585" marR="365125" indent="-342900">
              <a:lnSpc>
                <a:spcPts val="308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743585" indent="-342900">
              <a:lnSpc>
                <a:spcPts val="2865"/>
              </a:lnSpc>
              <a:buFont typeface="Arial" panose="020B0604020202020204" pitchFamily="34" charset="0"/>
              <a:buChar char="•"/>
            </a:pPr>
            <a:r>
              <a:rPr sz="3200" b="1" spc="50" dirty="0">
                <a:solidFill>
                  <a:srgbClr val="262425"/>
                </a:solidFill>
                <a:latin typeface="Trebuchet MS"/>
                <a:cs typeface="Trebuchet MS"/>
              </a:rPr>
              <a:t>Result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15" dirty="0">
                <a:solidFill>
                  <a:srgbClr val="262425"/>
                </a:solidFill>
                <a:latin typeface="Trebuchet MS"/>
                <a:cs typeface="Trebuchet MS"/>
              </a:rPr>
              <a:t>Integration:</a:t>
            </a:r>
            <a:r>
              <a:rPr sz="320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35" dirty="0">
                <a:solidFill>
                  <a:srgbClr val="262425"/>
                </a:solidFill>
                <a:latin typeface="Trebuchet MS"/>
                <a:cs typeface="Trebuchet MS"/>
              </a:rPr>
              <a:t>Incorporating</a:t>
            </a:r>
            <a:r>
              <a:rPr sz="320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45" dirty="0">
                <a:solidFill>
                  <a:srgbClr val="262425"/>
                </a:solidFill>
                <a:latin typeface="Trebuchet MS"/>
                <a:cs typeface="Trebuchet MS"/>
              </a:rPr>
              <a:t>analysis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35" dirty="0">
                <a:solidFill>
                  <a:srgbClr val="262425"/>
                </a:solidFill>
                <a:latin typeface="Trebuchet MS"/>
                <a:cs typeface="Trebuchet MS"/>
              </a:rPr>
              <a:t>results</a:t>
            </a:r>
            <a:r>
              <a:rPr sz="320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25" dirty="0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lang="en-IN" sz="3200" b="1" spc="-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90" dirty="0">
                <a:solidFill>
                  <a:srgbClr val="262425"/>
                </a:solidFill>
                <a:latin typeface="Trebuchet MS"/>
                <a:cs typeface="Trebuchet MS"/>
              </a:rPr>
              <a:t>dashboards</a:t>
            </a:r>
            <a:r>
              <a:rPr sz="320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20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35" dirty="0">
                <a:solidFill>
                  <a:srgbClr val="262425"/>
                </a:solidFill>
                <a:latin typeface="Trebuchet MS"/>
                <a:cs typeface="Trebuchet MS"/>
              </a:rPr>
              <a:t>reports.</a:t>
            </a:r>
            <a:endParaRPr lang="en-IN" sz="3200" b="1" spc="-35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743585" indent="-342900">
              <a:lnSpc>
                <a:spcPct val="10000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743585" marR="5080" indent="-342900">
              <a:lnSpc>
                <a:spcPts val="308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sz="3200" b="1" spc="-8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200" b="1" spc="90" dirty="0">
                <a:solidFill>
                  <a:srgbClr val="262425"/>
                </a:solidFill>
                <a:latin typeface="Trebuchet MS"/>
                <a:cs typeface="Trebuchet MS"/>
              </a:rPr>
              <a:t>eedback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spc="-5" dirty="0">
                <a:solidFill>
                  <a:srgbClr val="262425"/>
                </a:solidFill>
                <a:latin typeface="Trebuchet MS"/>
                <a:cs typeface="Trebuchet MS"/>
              </a:rPr>
              <a:t>oop: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200" b="1" spc="6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200" b="1" spc="30" dirty="0">
                <a:solidFill>
                  <a:srgbClr val="262425"/>
                </a:solidFill>
                <a:latin typeface="Trebuchet MS"/>
                <a:cs typeface="Trebuchet MS"/>
              </a:rPr>
              <a:t>tinuous</a:t>
            </a:r>
            <a:r>
              <a:rPr sz="3200" b="1" spc="-4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200" b="1" spc="4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20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5" dirty="0">
                <a:solidFill>
                  <a:srgbClr val="262425"/>
                </a:solidFill>
                <a:latin typeface="Trebuchet MS"/>
                <a:cs typeface="Trebuchet MS"/>
              </a:rPr>
              <a:t>imp</a:t>
            </a:r>
            <a:r>
              <a:rPr sz="3200" b="1" spc="-1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200" b="1" spc="70" dirty="0">
                <a:solidFill>
                  <a:srgbClr val="262425"/>
                </a:solidFill>
                <a:latin typeface="Trebuchet MS"/>
                <a:cs typeface="Trebuchet MS"/>
              </a:rPr>
              <a:t>ving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05" dirty="0">
                <a:solidFill>
                  <a:srgbClr val="262425"/>
                </a:solidFill>
                <a:latin typeface="Trebuchet MS"/>
                <a:cs typeface="Trebuchet MS"/>
              </a:rPr>
              <a:t>model</a:t>
            </a:r>
            <a:r>
              <a:rPr sz="3200" b="1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114" dirty="0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sz="320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50" dirty="0">
                <a:solidFill>
                  <a:srgbClr val="262425"/>
                </a:solidFill>
                <a:latin typeface="Trebuchet MS"/>
                <a:cs typeface="Trebuchet MS"/>
              </a:rPr>
              <a:t>on  </a:t>
            </a:r>
            <a:r>
              <a:rPr sz="3200" b="1" spc="60" dirty="0">
                <a:solidFill>
                  <a:srgbClr val="262425"/>
                </a:solidFill>
                <a:latin typeface="Trebuchet MS"/>
                <a:cs typeface="Trebuchet MS"/>
              </a:rPr>
              <a:t>new</a:t>
            </a:r>
            <a:r>
              <a:rPr sz="320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25" dirty="0">
                <a:solidFill>
                  <a:srgbClr val="262425"/>
                </a:solidFill>
                <a:latin typeface="Trebuchet MS"/>
                <a:cs typeface="Trebuchet MS"/>
              </a:rPr>
              <a:t>data.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89050" y="1044575"/>
            <a:ext cx="131383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u="sng" spc="55" dirty="0"/>
              <a:t>P</a:t>
            </a:r>
            <a:r>
              <a:rPr sz="5100" b="1" u="sng" spc="-245" dirty="0"/>
              <a:t>R</a:t>
            </a:r>
            <a:r>
              <a:rPr sz="5100" b="1" u="sng" spc="-360" dirty="0"/>
              <a:t>OCE</a:t>
            </a:r>
            <a:r>
              <a:rPr sz="5100" b="1" u="sng" spc="-370" dirty="0"/>
              <a:t>S</a:t>
            </a:r>
            <a:r>
              <a:rPr sz="5100" b="1" u="sng" spc="-560" dirty="0"/>
              <a:t>S</a:t>
            </a:r>
            <a:r>
              <a:rPr sz="5100" b="1" u="sng" spc="-390" dirty="0"/>
              <a:t> </a:t>
            </a:r>
            <a:r>
              <a:rPr sz="5100" b="1" u="sng" spc="-245" dirty="0"/>
              <a:t>F</a:t>
            </a:r>
            <a:r>
              <a:rPr sz="5100" b="1" u="sng" spc="-310" dirty="0"/>
              <a:t>L</a:t>
            </a:r>
            <a:r>
              <a:rPr sz="5100" b="1" u="sng" dirty="0"/>
              <a:t>OW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972" y="7624781"/>
            <a:ext cx="18310860" cy="2675255"/>
            <a:chOff x="-12972" y="7624781"/>
            <a:chExt cx="18310860" cy="26752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47570" y="2708428"/>
            <a:ext cx="15542895" cy="542449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40" dirty="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sz="3200" b="1" spc="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200" b="1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10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200" b="1" spc="10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-65" dirty="0">
                <a:solidFill>
                  <a:srgbClr val="262425"/>
                </a:solidFill>
                <a:latin typeface="Trebuchet MS"/>
                <a:cs typeface="Trebuchet MS"/>
              </a:rPr>
              <a:t>tu</a:t>
            </a:r>
            <a:r>
              <a:rPr sz="3200" b="1" spc="-8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140" dirty="0">
                <a:solidFill>
                  <a:srgbClr val="262425"/>
                </a:solidFill>
                <a:latin typeface="Trebuchet MS"/>
                <a:cs typeface="Trebuchet MS"/>
              </a:rPr>
              <a:t>es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Trebuchet MS"/>
              <a:cs typeface="Trebuchet MS"/>
            </a:endParaRPr>
          </a:p>
          <a:p>
            <a:pPr marL="915034" marR="5080" indent="-457200">
              <a:lnSpc>
                <a:spcPct val="1008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850" b="1" spc="75" dirty="0">
                <a:solidFill>
                  <a:srgbClr val="262425"/>
                </a:solidFill>
                <a:latin typeface="Trebuchet MS"/>
                <a:cs typeface="Trebuchet MS"/>
              </a:rPr>
              <a:t>Automated </a:t>
            </a:r>
            <a:r>
              <a:rPr sz="2850" b="1" spc="50" dirty="0">
                <a:solidFill>
                  <a:srgbClr val="262425"/>
                </a:solidFill>
                <a:latin typeface="Trebuchet MS"/>
                <a:cs typeface="Trebuchet MS"/>
              </a:rPr>
              <a:t>Sentiment </a:t>
            </a:r>
            <a:r>
              <a:rPr sz="2850" b="1" spc="10" dirty="0">
                <a:solidFill>
                  <a:srgbClr val="262425"/>
                </a:solidFill>
                <a:latin typeface="Trebuchet MS"/>
                <a:cs typeface="Trebuchet MS"/>
              </a:rPr>
              <a:t>Analysis: </a:t>
            </a:r>
            <a:r>
              <a:rPr sz="2850" spc="225" dirty="0">
                <a:solidFill>
                  <a:srgbClr val="262425"/>
                </a:solidFill>
                <a:latin typeface="Trebuchet MS"/>
                <a:cs typeface="Trebuchet MS"/>
              </a:rPr>
              <a:t>Uses </a:t>
            </a:r>
            <a:r>
              <a:rPr sz="2850" spc="10" dirty="0">
                <a:solidFill>
                  <a:srgbClr val="262425"/>
                </a:solidFill>
                <a:latin typeface="Trebuchet MS"/>
                <a:cs typeface="Trebuchet MS"/>
              </a:rPr>
              <a:t>natural </a:t>
            </a:r>
            <a:r>
              <a:rPr sz="2850" spc="150" dirty="0">
                <a:solidFill>
                  <a:srgbClr val="262425"/>
                </a:solidFill>
                <a:latin typeface="Trebuchet MS"/>
                <a:cs typeface="Trebuchet MS"/>
              </a:rPr>
              <a:t>language </a:t>
            </a:r>
            <a:r>
              <a:rPr sz="2850" spc="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0" dirty="0">
                <a:solidFill>
                  <a:srgbClr val="262425"/>
                </a:solidFill>
                <a:latin typeface="Trebuchet MS"/>
                <a:cs typeface="Trebuchet MS"/>
              </a:rPr>
              <a:t>processing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262425"/>
                </a:solidFill>
                <a:latin typeface="Trebuchet MS"/>
                <a:cs typeface="Trebuchet MS"/>
              </a:rPr>
              <a:t>(NLP)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95" dirty="0">
                <a:solidFill>
                  <a:srgbClr val="262425"/>
                </a:solidFill>
                <a:latin typeface="Trebuchet MS"/>
                <a:cs typeface="Trebuchet MS"/>
              </a:rPr>
              <a:t>assess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35" dirty="0">
                <a:solidFill>
                  <a:srgbClr val="262425"/>
                </a:solidFill>
                <a:latin typeface="Trebuchet MS"/>
                <a:cs typeface="Trebuchet MS"/>
              </a:rPr>
              <a:t>review</a:t>
            </a:r>
            <a:r>
              <a:rPr sz="28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5" dirty="0">
                <a:solidFill>
                  <a:srgbClr val="262425"/>
                </a:solidFill>
                <a:latin typeface="Trebuchet MS"/>
                <a:cs typeface="Trebuchet MS"/>
              </a:rPr>
              <a:t>sentiments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35" dirty="0">
                <a:solidFill>
                  <a:srgbClr val="262425"/>
                </a:solidFill>
                <a:latin typeface="Trebuchet MS"/>
                <a:cs typeface="Trebuchet MS"/>
              </a:rPr>
              <a:t>(positive,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negative,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70" dirty="0">
                <a:solidFill>
                  <a:srgbClr val="262425"/>
                </a:solidFill>
                <a:latin typeface="Trebuchet MS"/>
                <a:cs typeface="Trebuchet MS"/>
              </a:rPr>
              <a:t>neutral).</a:t>
            </a:r>
            <a:endParaRPr lang="en-IN" sz="2850" spc="-7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915034" marR="5080" indent="-457200">
              <a:lnSpc>
                <a:spcPct val="1008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850" dirty="0">
              <a:latin typeface="Trebuchet MS"/>
              <a:cs typeface="Trebuchet MS"/>
            </a:endParaRPr>
          </a:p>
          <a:p>
            <a:pPr marL="915034" marR="839469" indent="-457200">
              <a:lnSpc>
                <a:spcPct val="100899"/>
              </a:lnSpc>
              <a:buFont typeface="Arial" panose="020B0604020202020204" pitchFamily="34" charset="0"/>
              <a:buChar char="•"/>
            </a:pPr>
            <a:r>
              <a:rPr sz="2850" b="1" spc="60" dirty="0">
                <a:solidFill>
                  <a:srgbClr val="262425"/>
                </a:solidFill>
                <a:latin typeface="Trebuchet MS"/>
                <a:cs typeface="Trebuchet MS"/>
              </a:rPr>
              <a:t>Real-time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85" dirty="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50" dirty="0">
                <a:solidFill>
                  <a:srgbClr val="262425"/>
                </a:solidFill>
                <a:latin typeface="Trebuchet MS"/>
                <a:cs typeface="Trebuchet MS"/>
              </a:rPr>
              <a:t>Processing:</a:t>
            </a:r>
            <a:r>
              <a:rPr sz="28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5" dirty="0">
                <a:solidFill>
                  <a:srgbClr val="262425"/>
                </a:solidFill>
                <a:latin typeface="Trebuchet MS"/>
                <a:cs typeface="Trebuchet MS"/>
              </a:rPr>
              <a:t>Continuously</a:t>
            </a:r>
            <a:r>
              <a:rPr sz="28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updates</a:t>
            </a:r>
            <a:r>
              <a:rPr sz="28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45" dirty="0">
                <a:solidFill>
                  <a:srgbClr val="262425"/>
                </a:solidFill>
                <a:latin typeface="Trebuchet MS"/>
                <a:cs typeface="Trebuchet MS"/>
              </a:rPr>
              <a:t>new </a:t>
            </a:r>
            <a:r>
              <a:rPr sz="2850" spc="-8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reviews.</a:t>
            </a:r>
            <a:endParaRPr lang="en-IN" sz="2850" spc="-1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915034" marR="839469" indent="-457200">
              <a:lnSpc>
                <a:spcPct val="100899"/>
              </a:lnSpc>
              <a:buFont typeface="Arial" panose="020B0604020202020204" pitchFamily="34" charset="0"/>
              <a:buChar char="•"/>
            </a:pPr>
            <a:endParaRPr sz="2850" dirty="0">
              <a:latin typeface="Trebuchet MS"/>
              <a:cs typeface="Trebuchet MS"/>
            </a:endParaRPr>
          </a:p>
          <a:p>
            <a:pPr marL="915034" marR="955675" indent="-457200">
              <a:lnSpc>
                <a:spcPts val="352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2850" b="1" spc="60" dirty="0">
                <a:solidFill>
                  <a:srgbClr val="262425"/>
                </a:solidFill>
                <a:latin typeface="Trebuchet MS"/>
                <a:cs typeface="Trebuchet MS"/>
              </a:rPr>
              <a:t>Detailed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10" dirty="0">
                <a:solidFill>
                  <a:srgbClr val="262425"/>
                </a:solidFill>
                <a:latin typeface="Trebuchet MS"/>
                <a:cs typeface="Trebuchet MS"/>
              </a:rPr>
              <a:t>Reporting:</a:t>
            </a:r>
            <a:r>
              <a:rPr sz="285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5" dirty="0">
                <a:solidFill>
                  <a:srgbClr val="262425"/>
                </a:solidFill>
                <a:latin typeface="Trebuchet MS"/>
                <a:cs typeface="Trebuchet MS"/>
              </a:rPr>
              <a:t>Generates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comprehensive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262425"/>
                </a:solidFill>
                <a:latin typeface="Trebuchet MS"/>
                <a:cs typeface="Trebuchet MS"/>
              </a:rPr>
              <a:t>reports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visualizations.</a:t>
            </a:r>
            <a:endParaRPr lang="en-IN" sz="285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915034" marR="955675" indent="-457200">
              <a:lnSpc>
                <a:spcPts val="352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850" dirty="0">
              <a:latin typeface="Trebuchet MS"/>
              <a:cs typeface="Trebuchet MS"/>
            </a:endParaRPr>
          </a:p>
          <a:p>
            <a:pPr marL="915034" indent="-457200">
              <a:lnSpc>
                <a:spcPts val="3310"/>
              </a:lnSpc>
              <a:buFont typeface="Arial" panose="020B0604020202020204" pitchFamily="34" charset="0"/>
              <a:buChar char="•"/>
            </a:pPr>
            <a:r>
              <a:rPr sz="2850" b="1" spc="70" dirty="0">
                <a:solidFill>
                  <a:srgbClr val="262425"/>
                </a:solidFill>
                <a:latin typeface="Trebuchet MS"/>
                <a:cs typeface="Trebuchet MS"/>
              </a:rPr>
              <a:t>Customizable</a:t>
            </a:r>
            <a:r>
              <a:rPr sz="28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65" dirty="0">
                <a:solidFill>
                  <a:srgbClr val="262425"/>
                </a:solidFill>
                <a:latin typeface="Trebuchet MS"/>
                <a:cs typeface="Trebuchet MS"/>
              </a:rPr>
              <a:t>Dashboards:</a:t>
            </a:r>
            <a:r>
              <a:rPr sz="2850" b="1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Tailored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262425"/>
                </a:solidFill>
                <a:latin typeface="Trebuchet MS"/>
                <a:cs typeface="Trebuchet MS"/>
              </a:rPr>
              <a:t>diﬀerent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0" dirty="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sz="28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0" dirty="0">
                <a:solidFill>
                  <a:srgbClr val="262425"/>
                </a:solidFill>
                <a:latin typeface="Trebuchet MS"/>
                <a:cs typeface="Trebuchet MS"/>
              </a:rPr>
              <a:t>roles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lang="en-IN" sz="2850" spc="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70" dirty="0">
                <a:solidFill>
                  <a:srgbClr val="262425"/>
                </a:solidFill>
                <a:latin typeface="Trebuchet MS"/>
                <a:cs typeface="Trebuchet MS"/>
              </a:rPr>
              <a:t>needs</a:t>
            </a:r>
            <a:r>
              <a:rPr sz="28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within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850" spc="-19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850" spc="-140" dirty="0">
                <a:solidFill>
                  <a:srgbClr val="262425"/>
                </a:solidFill>
                <a:latin typeface="Trebuchet MS"/>
                <a:cs typeface="Trebuchet MS"/>
              </a:rPr>
              <a:t>el.</a:t>
            </a:r>
            <a:endParaRPr lang="en-IN" sz="2850" spc="-140" dirty="0">
              <a:solidFill>
                <a:srgbClr val="262425"/>
              </a:solidFill>
              <a:latin typeface="Trebuchet MS"/>
              <a:cs typeface="Trebuchet MS"/>
            </a:endParaRPr>
          </a:p>
          <a:p>
            <a:pPr marL="915034" indent="-457200">
              <a:lnSpc>
                <a:spcPts val="3310"/>
              </a:lnSpc>
              <a:buFont typeface="Arial" panose="020B0604020202020204" pitchFamily="34" charset="0"/>
              <a:buChar char="•"/>
            </a:pPr>
            <a:endParaRPr sz="2850" dirty="0">
              <a:latin typeface="Trebuchet MS"/>
              <a:cs typeface="Trebuchet MS"/>
            </a:endParaRPr>
          </a:p>
          <a:p>
            <a:pPr marL="915034" marR="309245" indent="-457200">
              <a:lnSpc>
                <a:spcPct val="100899"/>
              </a:lnSpc>
              <a:buFont typeface="Arial" panose="020B0604020202020204" pitchFamily="34" charset="0"/>
              <a:buChar char="•"/>
            </a:pPr>
            <a:r>
              <a:rPr sz="2850" b="1" spc="5" dirty="0">
                <a:solidFill>
                  <a:srgbClr val="262425"/>
                </a:solidFill>
                <a:latin typeface="Trebuchet MS"/>
                <a:cs typeface="Trebuchet MS"/>
              </a:rPr>
              <a:t>Alert</a:t>
            </a:r>
            <a:r>
              <a:rPr sz="28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35" dirty="0">
                <a:solidFill>
                  <a:srgbClr val="262425"/>
                </a:solidFill>
                <a:latin typeface="Trebuchet MS"/>
                <a:cs typeface="Trebuchet MS"/>
              </a:rPr>
              <a:t>System:</a:t>
            </a:r>
            <a:r>
              <a:rPr sz="28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262425"/>
                </a:solidFill>
                <a:latin typeface="Trebuchet MS"/>
                <a:cs typeface="Trebuchet MS"/>
              </a:rPr>
              <a:t>Notiﬁes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85" dirty="0">
                <a:solidFill>
                  <a:srgbClr val="262425"/>
                </a:solidFill>
                <a:latin typeface="Trebuchet MS"/>
                <a:cs typeface="Trebuchet MS"/>
              </a:rPr>
              <a:t>stakeholders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0" dirty="0">
                <a:solidFill>
                  <a:srgbClr val="262425"/>
                </a:solidFill>
                <a:latin typeface="Trebuchet MS"/>
                <a:cs typeface="Trebuchet MS"/>
              </a:rPr>
              <a:t>about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35" dirty="0">
                <a:solidFill>
                  <a:srgbClr val="262425"/>
                </a:solidFill>
                <a:latin typeface="Trebuchet MS"/>
                <a:cs typeface="Trebuchet MS"/>
              </a:rPr>
              <a:t>signiﬁcant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262425"/>
                </a:solidFill>
                <a:latin typeface="Trebuchet MS"/>
                <a:cs typeface="Trebuchet MS"/>
              </a:rPr>
              <a:t>sentiment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0" dirty="0">
                <a:solidFill>
                  <a:srgbClr val="262425"/>
                </a:solidFill>
                <a:latin typeface="Trebuchet MS"/>
                <a:cs typeface="Trebuchet MS"/>
              </a:rPr>
              <a:t>changes.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87950" y="858104"/>
            <a:ext cx="7848600" cy="936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b="1" u="sng" spc="-245" dirty="0"/>
              <a:t>F</a:t>
            </a:r>
            <a:r>
              <a:rPr b="1" u="sng" spc="-455" dirty="0"/>
              <a:t>E</a:t>
            </a:r>
            <a:r>
              <a:rPr b="1" u="sng" spc="-380" dirty="0"/>
              <a:t>A</a:t>
            </a:r>
            <a:r>
              <a:rPr b="1" u="sng" spc="-70" dirty="0"/>
              <a:t>T</a:t>
            </a:r>
            <a:r>
              <a:rPr b="1" u="sng" spc="-145" dirty="0"/>
              <a:t>U</a:t>
            </a:r>
            <a:r>
              <a:rPr b="1" u="sng" spc="-135" dirty="0"/>
              <a:t>R</a:t>
            </a:r>
            <a:r>
              <a:rPr b="1" u="sng" spc="-455" dirty="0"/>
              <a:t>E</a:t>
            </a:r>
            <a:r>
              <a:rPr b="1" u="sng" spc="-570" dirty="0"/>
              <a:t>S</a:t>
            </a:r>
            <a:r>
              <a:rPr b="1" u="sng" spc="-395" dirty="0"/>
              <a:t> </a:t>
            </a:r>
            <a:r>
              <a:rPr b="1" u="sng" spc="-130" dirty="0"/>
              <a:t>O</a:t>
            </a:r>
            <a:r>
              <a:rPr b="1" u="sng" spc="-245" dirty="0"/>
              <a:t>FF</a:t>
            </a:r>
            <a:r>
              <a:rPr b="1" u="sng" spc="-455" dirty="0"/>
              <a:t>E</a:t>
            </a:r>
            <a:r>
              <a:rPr b="1" u="sng" spc="-229" dirty="0"/>
              <a:t>R</a:t>
            </a:r>
            <a:r>
              <a:rPr b="1" u="sng" spc="-455" dirty="0"/>
              <a:t>E</a:t>
            </a:r>
            <a:r>
              <a:rPr b="1" u="sng" spc="-145" dirty="0"/>
              <a:t>D</a:t>
            </a: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5579" y="4308792"/>
            <a:ext cx="43434" cy="3299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47564" y="4375912"/>
            <a:ext cx="20955" cy="1172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16779" y="4542167"/>
            <a:ext cx="46990" cy="3566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64480" y="5194681"/>
            <a:ext cx="57277" cy="464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485741" y="5758574"/>
            <a:ext cx="46228" cy="344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33188" y="6410833"/>
            <a:ext cx="57277" cy="464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38700" y="6507289"/>
            <a:ext cx="46863" cy="773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1729" y="6801002"/>
            <a:ext cx="66553" cy="3290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5203190" cy="10306050"/>
            <a:chOff x="-9359" y="0"/>
            <a:chExt cx="5203190" cy="10306050"/>
          </a:xfrm>
        </p:grpSpPr>
        <p:sp>
          <p:nvSpPr>
            <p:cNvPr id="3" name="object 3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70" y="0"/>
                  </a:moveTo>
                  <a:lnTo>
                    <a:pt x="3337771" y="196531"/>
                  </a:lnTo>
                  <a:lnTo>
                    <a:pt x="3420575" y="370763"/>
                  </a:lnTo>
                  <a:lnTo>
                    <a:pt x="3498337" y="546454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54"/>
                  </a:lnTo>
                  <a:lnTo>
                    <a:pt x="3820892" y="1451482"/>
                  </a:lnTo>
                  <a:lnTo>
                    <a:pt x="3871285" y="1637245"/>
                  </a:lnTo>
                  <a:lnTo>
                    <a:pt x="3917374" y="1823719"/>
                  </a:lnTo>
                  <a:lnTo>
                    <a:pt x="3958407" y="2011641"/>
                  </a:lnTo>
                  <a:lnTo>
                    <a:pt x="3994412" y="2200274"/>
                  </a:lnTo>
                  <a:lnTo>
                    <a:pt x="4026086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8" y="3154984"/>
                  </a:lnTo>
                  <a:lnTo>
                    <a:pt x="4111773" y="3347224"/>
                  </a:lnTo>
                  <a:lnTo>
                    <a:pt x="4113932" y="3539463"/>
                  </a:lnTo>
                  <a:lnTo>
                    <a:pt x="4111773" y="3731703"/>
                  </a:lnTo>
                  <a:lnTo>
                    <a:pt x="4103848" y="3923943"/>
                  </a:lnTo>
                  <a:lnTo>
                    <a:pt x="4092329" y="4116183"/>
                  </a:lnTo>
                  <a:lnTo>
                    <a:pt x="4075044" y="4307699"/>
                  </a:lnTo>
                  <a:lnTo>
                    <a:pt x="4053441" y="4498504"/>
                  </a:lnTo>
                  <a:lnTo>
                    <a:pt x="4026086" y="4688585"/>
                  </a:lnTo>
                  <a:lnTo>
                    <a:pt x="3995136" y="4878653"/>
                  </a:lnTo>
                  <a:lnTo>
                    <a:pt x="3958407" y="5067299"/>
                  </a:lnTo>
                  <a:lnTo>
                    <a:pt x="3917374" y="5255208"/>
                  </a:lnTo>
                  <a:lnTo>
                    <a:pt x="3871285" y="5441695"/>
                  </a:lnTo>
                  <a:lnTo>
                    <a:pt x="3820892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1"/>
                  </a:lnTo>
                  <a:lnTo>
                    <a:pt x="3572492" y="6355358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8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3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9" y="8185593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1" y="8628392"/>
                  </a:lnTo>
                  <a:lnTo>
                    <a:pt x="2025226" y="8768790"/>
                  </a:lnTo>
                  <a:lnTo>
                    <a:pt x="1890581" y="8907030"/>
                  </a:lnTo>
                  <a:lnTo>
                    <a:pt x="1753065" y="9040949"/>
                  </a:lnTo>
                  <a:lnTo>
                    <a:pt x="1611943" y="9171986"/>
                  </a:lnTo>
                  <a:lnTo>
                    <a:pt x="1467950" y="9298704"/>
                  </a:lnTo>
                  <a:lnTo>
                    <a:pt x="1320351" y="9422544"/>
                  </a:lnTo>
                  <a:lnTo>
                    <a:pt x="1169868" y="9542063"/>
                  </a:lnTo>
                  <a:lnTo>
                    <a:pt x="1016503" y="9657984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9" y="7412316"/>
                  </a:lnTo>
                  <a:lnTo>
                    <a:pt x="534888" y="7339596"/>
                  </a:lnTo>
                  <a:lnTo>
                    <a:pt x="630643" y="7264005"/>
                  </a:lnTo>
                  <a:lnTo>
                    <a:pt x="723527" y="7185519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5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8"/>
                  </a:lnTo>
                  <a:lnTo>
                    <a:pt x="1794878" y="5872250"/>
                  </a:lnTo>
                  <a:lnTo>
                    <a:pt x="1852472" y="5764973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899"/>
                  </a:lnTo>
                  <a:lnTo>
                    <a:pt x="2099437" y="5209133"/>
                  </a:lnTo>
                  <a:lnTo>
                    <a:pt x="2139759" y="5094655"/>
                  </a:lnTo>
                  <a:lnTo>
                    <a:pt x="2177910" y="4978729"/>
                  </a:lnTo>
                  <a:lnTo>
                    <a:pt x="2213190" y="4862092"/>
                  </a:lnTo>
                  <a:lnTo>
                    <a:pt x="2244877" y="4744732"/>
                  </a:lnTo>
                  <a:lnTo>
                    <a:pt x="2273681" y="4626660"/>
                  </a:lnTo>
                  <a:lnTo>
                    <a:pt x="2299589" y="4507851"/>
                  </a:lnTo>
                  <a:lnTo>
                    <a:pt x="2322639" y="4388344"/>
                  </a:lnTo>
                  <a:lnTo>
                    <a:pt x="2342794" y="4268101"/>
                  </a:lnTo>
                  <a:lnTo>
                    <a:pt x="2360079" y="4147857"/>
                  </a:lnTo>
                  <a:lnTo>
                    <a:pt x="2373757" y="4026902"/>
                  </a:lnTo>
                  <a:lnTo>
                    <a:pt x="2384552" y="3905947"/>
                  </a:lnTo>
                  <a:lnTo>
                    <a:pt x="2391752" y="3784269"/>
                  </a:lnTo>
                  <a:lnTo>
                    <a:pt x="2396794" y="3662577"/>
                  </a:lnTo>
                  <a:lnTo>
                    <a:pt x="2398242" y="3540911"/>
                  </a:lnTo>
                  <a:lnTo>
                    <a:pt x="2398953" y="3540911"/>
                  </a:lnTo>
                  <a:lnTo>
                    <a:pt x="2397506" y="3419233"/>
                  </a:lnTo>
                  <a:lnTo>
                    <a:pt x="2392476" y="3297541"/>
                  </a:lnTo>
                  <a:lnTo>
                    <a:pt x="2385275" y="3175875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09"/>
                  </a:lnTo>
                  <a:lnTo>
                    <a:pt x="2323350" y="2693478"/>
                  </a:lnTo>
                  <a:lnTo>
                    <a:pt x="2300312" y="2573959"/>
                  </a:lnTo>
                  <a:lnTo>
                    <a:pt x="2274392" y="2455150"/>
                  </a:lnTo>
                  <a:lnTo>
                    <a:pt x="2245588" y="2337078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5"/>
                  </a:lnTo>
                  <a:lnTo>
                    <a:pt x="2100160" y="1872677"/>
                  </a:lnTo>
                  <a:lnTo>
                    <a:pt x="2056231" y="1758911"/>
                  </a:lnTo>
                  <a:lnTo>
                    <a:pt x="2009432" y="1646592"/>
                  </a:lnTo>
                  <a:lnTo>
                    <a:pt x="1960473" y="1534997"/>
                  </a:lnTo>
                  <a:lnTo>
                    <a:pt x="1907921" y="1425561"/>
                  </a:lnTo>
                  <a:lnTo>
                    <a:pt x="1853196" y="1316849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3" y="796289"/>
                  </a:lnTo>
                  <a:lnTo>
                    <a:pt x="1467281" y="697648"/>
                  </a:lnTo>
                  <a:lnTo>
                    <a:pt x="1393837" y="600442"/>
                  </a:lnTo>
                  <a:lnTo>
                    <a:pt x="1318234" y="505408"/>
                  </a:lnTo>
                  <a:lnTo>
                    <a:pt x="1239762" y="411809"/>
                  </a:lnTo>
                  <a:lnTo>
                    <a:pt x="1159842" y="320369"/>
                  </a:lnTo>
                  <a:lnTo>
                    <a:pt x="1077043" y="231088"/>
                  </a:lnTo>
                  <a:lnTo>
                    <a:pt x="992083" y="143966"/>
                  </a:lnTo>
                  <a:lnTo>
                    <a:pt x="904963" y="59016"/>
                  </a:lnTo>
                  <a:lnTo>
                    <a:pt x="84133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42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592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77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51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42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592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77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51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1747" y="0"/>
            <a:ext cx="12519202" cy="1156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400" b="1" u="sng" spc="994" dirty="0">
                <a:latin typeface="Microsoft Sans Serif"/>
                <a:cs typeface="Microsoft Sans Serif"/>
              </a:rPr>
              <a:t>Architecture</a:t>
            </a:r>
            <a:r>
              <a:rPr sz="7400" b="1" u="sng" spc="85" dirty="0">
                <a:latin typeface="Microsoft Sans Serif"/>
                <a:cs typeface="Microsoft Sans Serif"/>
              </a:rPr>
              <a:t> </a:t>
            </a:r>
            <a:r>
              <a:rPr sz="7400" b="1" u="sng" spc="1015" dirty="0">
                <a:latin typeface="Microsoft Sans Serif"/>
                <a:cs typeface="Microsoft Sans Serif"/>
              </a:rPr>
              <a:t>Diagram</a:t>
            </a:r>
            <a:endParaRPr sz="7400" b="1" u="sng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884" y="1758950"/>
            <a:ext cx="10744200" cy="803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812" y="7765402"/>
            <a:ext cx="18288000" cy="2649855"/>
            <a:chOff x="0" y="7637754"/>
            <a:chExt cx="18288000" cy="26498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9951" y="3717951"/>
            <a:ext cx="11962217" cy="32355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270" dirty="0">
                <a:solidFill>
                  <a:srgbClr val="262425"/>
                </a:solidFill>
                <a:latin typeface="Microsoft Sans Serif"/>
                <a:cs typeface="Microsoft Sans Serif"/>
              </a:rPr>
              <a:t>Technology</a:t>
            </a:r>
            <a:r>
              <a:rPr sz="2600" b="1" spc="25" dirty="0">
                <a:solidFill>
                  <a:srgbClr val="262425"/>
                </a:solidFill>
                <a:latin typeface="Microsoft Sans Serif"/>
                <a:cs typeface="Microsoft Sans Serif"/>
              </a:rPr>
              <a:t> </a:t>
            </a:r>
            <a:r>
              <a:rPr sz="2600" b="1" spc="320" dirty="0">
                <a:solidFill>
                  <a:srgbClr val="262425"/>
                </a:solidFill>
                <a:latin typeface="Microsoft Sans Serif"/>
                <a:cs typeface="Microsoft Sans Serif"/>
              </a:rPr>
              <a:t>Stack</a:t>
            </a:r>
            <a:endParaRPr sz="2600" b="1" dirty="0">
              <a:latin typeface="Microsoft Sans Serif"/>
              <a:cs typeface="Microsoft Sans Serif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3200"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50" b="1" spc="18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50" b="1" spc="8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50" b="1" spc="10" dirty="0">
                <a:solidFill>
                  <a:srgbClr val="262425"/>
                </a:solidFill>
                <a:latin typeface="Trebuchet MS"/>
                <a:cs typeface="Trebuchet MS"/>
              </a:rPr>
              <a:t>ta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50" b="1" spc="-10" dirty="0">
                <a:solidFill>
                  <a:srgbClr val="262425"/>
                </a:solidFill>
                <a:latin typeface="Trebuchet MS"/>
                <a:cs typeface="Trebuchet MS"/>
              </a:rPr>
              <a:t>ollection:</a:t>
            </a:r>
            <a:r>
              <a:rPr sz="245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33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50" spc="135" dirty="0">
                <a:solidFill>
                  <a:srgbClr val="262425"/>
                </a:solidFill>
                <a:latin typeface="Trebuchet MS"/>
                <a:cs typeface="Trebuchet MS"/>
              </a:rPr>
              <a:t>eb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5" dirty="0">
                <a:solidFill>
                  <a:srgbClr val="262425"/>
                </a:solidFill>
                <a:latin typeface="Trebuchet MS"/>
                <a:cs typeface="Trebuchet MS"/>
              </a:rPr>
              <a:t>Sc</a:t>
            </a:r>
            <a:r>
              <a:rPr sz="2450" spc="10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spc="90" dirty="0">
                <a:solidFill>
                  <a:srgbClr val="262425"/>
                </a:solidFill>
                <a:latin typeface="Trebuchet MS"/>
                <a:cs typeface="Trebuchet MS"/>
              </a:rPr>
              <a:t>aping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17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ools,</a:t>
            </a:r>
            <a:r>
              <a:rPr sz="24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0" dirty="0">
                <a:solidFill>
                  <a:srgbClr val="262425"/>
                </a:solidFill>
                <a:latin typeface="Trebuchet MS"/>
                <a:cs typeface="Trebuchet MS"/>
              </a:rPr>
              <a:t>AP</a:t>
            </a:r>
            <a:r>
              <a:rPr sz="2450" spc="5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50" spc="20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endParaRPr sz="2450" dirty="0">
              <a:latin typeface="Trebuchet MS"/>
              <a:cs typeface="Trebuchet M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50" b="1" spc="30" dirty="0">
                <a:solidFill>
                  <a:srgbClr val="262425"/>
                </a:solidFill>
                <a:latin typeface="Trebuchet MS"/>
                <a:cs typeface="Trebuchet MS"/>
              </a:rPr>
              <a:t>Preprocessing:</a:t>
            </a:r>
            <a:r>
              <a:rPr sz="2450" b="1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Python,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60" dirty="0">
                <a:solidFill>
                  <a:srgbClr val="262425"/>
                </a:solidFill>
                <a:latin typeface="Trebuchet MS"/>
                <a:cs typeface="Trebuchet MS"/>
              </a:rPr>
              <a:t>Pandas,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0" dirty="0">
                <a:solidFill>
                  <a:srgbClr val="262425"/>
                </a:solidFill>
                <a:latin typeface="Trebuchet MS"/>
                <a:cs typeface="Trebuchet MS"/>
              </a:rPr>
              <a:t>NLTK</a:t>
            </a:r>
            <a:r>
              <a:rPr sz="245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etc</a:t>
            </a:r>
            <a:endParaRPr sz="2450" dirty="0">
              <a:latin typeface="Trebuchet MS"/>
              <a:cs typeface="Trebuchet MS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55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4600"/>
              </a:lnSpc>
              <a:buFont typeface="Arial" panose="020B0604020202020204" pitchFamily="34" charset="0"/>
              <a:buChar char="•"/>
            </a:pPr>
            <a:r>
              <a:rPr sz="2450" b="1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Analysis:</a:t>
            </a:r>
            <a:r>
              <a:rPr sz="2450" b="1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10" dirty="0">
                <a:solidFill>
                  <a:srgbClr val="262425"/>
                </a:solidFill>
                <a:latin typeface="Trebuchet MS"/>
                <a:cs typeface="Trebuchet MS"/>
              </a:rPr>
              <a:t>Machine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262425"/>
                </a:solidFill>
                <a:latin typeface="Trebuchet MS"/>
                <a:cs typeface="Trebuchet MS"/>
              </a:rPr>
              <a:t>frameworks</a:t>
            </a:r>
            <a:r>
              <a:rPr sz="24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262425"/>
                </a:solidFill>
                <a:latin typeface="Trebuchet MS"/>
                <a:cs typeface="Trebuchet MS"/>
              </a:rPr>
              <a:t>(TensorFlow,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262425"/>
                </a:solidFill>
                <a:latin typeface="Trebuchet MS"/>
                <a:cs typeface="Trebuchet MS"/>
              </a:rPr>
              <a:t>PyTorch), </a:t>
            </a:r>
            <a:r>
              <a:rPr sz="2450" spc="-7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40" dirty="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sz="245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262425"/>
                </a:solidFill>
                <a:latin typeface="Trebuchet MS"/>
                <a:cs typeface="Trebuchet MS"/>
              </a:rPr>
              <a:t>libraries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262425"/>
                </a:solidFill>
                <a:latin typeface="Trebuchet MS"/>
                <a:cs typeface="Trebuchet MS"/>
              </a:rPr>
              <a:t>(BERT,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30" dirty="0">
                <a:solidFill>
                  <a:srgbClr val="262425"/>
                </a:solidFill>
                <a:latin typeface="Trebuchet MS"/>
                <a:cs typeface="Trebuchet MS"/>
              </a:rPr>
              <a:t>GPT)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765191" y="1089496"/>
            <a:ext cx="11033359" cy="936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spc="-70" dirty="0"/>
              <a:t>T</a:t>
            </a:r>
            <a:r>
              <a:rPr b="1" u="sng" spc="-480" dirty="0"/>
              <a:t>E</a:t>
            </a:r>
            <a:r>
              <a:rPr b="1" u="sng" spc="-310" dirty="0"/>
              <a:t>C</a:t>
            </a:r>
            <a:r>
              <a:rPr b="1" u="sng" spc="45" dirty="0"/>
              <a:t>H</a:t>
            </a:r>
            <a:r>
              <a:rPr b="1" u="sng" spc="190" dirty="0"/>
              <a:t>N</a:t>
            </a:r>
            <a:r>
              <a:rPr b="1" u="sng" spc="-130" dirty="0"/>
              <a:t>O</a:t>
            </a:r>
            <a:r>
              <a:rPr b="1" u="sng" spc="-330" dirty="0"/>
              <a:t>L</a:t>
            </a:r>
            <a:r>
              <a:rPr b="1" u="sng" spc="-130" dirty="0"/>
              <a:t>O</a:t>
            </a:r>
            <a:r>
              <a:rPr b="1" u="sng" spc="-405" dirty="0"/>
              <a:t>G</a:t>
            </a:r>
            <a:r>
              <a:rPr b="1" u="sng" spc="-565" dirty="0"/>
              <a:t>I</a:t>
            </a:r>
            <a:r>
              <a:rPr b="1" u="sng" spc="-455" dirty="0"/>
              <a:t>E</a:t>
            </a:r>
            <a:r>
              <a:rPr b="1" u="sng" spc="-570" dirty="0"/>
              <a:t>S</a:t>
            </a:r>
            <a:r>
              <a:rPr b="1" u="sng" spc="-395" dirty="0"/>
              <a:t> </a:t>
            </a:r>
            <a:r>
              <a:rPr b="1" u="sng" spc="-315" dirty="0"/>
              <a:t>US</a:t>
            </a:r>
            <a:r>
              <a:rPr b="1" u="sng" spc="-455" dirty="0"/>
              <a:t>E</a:t>
            </a:r>
            <a:r>
              <a:rPr b="1" u="sng" spc="-145" dirty="0"/>
              <a:t>D</a:t>
            </a:r>
          </a:p>
        </p:txBody>
      </p:sp>
      <p:sp>
        <p:nvSpPr>
          <p:cNvPr id="17" name="object 17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9950" y="3244850"/>
            <a:ext cx="15392400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3200" spc="-3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The </a:t>
            </a:r>
            <a:r>
              <a:rPr sz="3200" spc="-24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Intel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Product 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Online </a:t>
            </a:r>
            <a:r>
              <a:rPr sz="3200" spc="-26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Review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Sentiment </a:t>
            </a:r>
            <a:r>
              <a:rPr sz="3200" spc="-18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Analysis </a:t>
            </a:r>
            <a:r>
              <a:rPr sz="3200" spc="-16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system </a:t>
            </a:r>
            <a:r>
              <a:rPr sz="3200" spc="-12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simplifies </a:t>
            </a:r>
            <a:r>
              <a:rPr sz="3200" spc="-3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and </a:t>
            </a:r>
            <a:r>
              <a:rPr sz="3200" spc="-33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04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automates </a:t>
            </a:r>
            <a:r>
              <a:rPr sz="3200" spc="-2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the </a:t>
            </a:r>
            <a:r>
              <a:rPr sz="3200" spc="-1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process </a:t>
            </a:r>
            <a:r>
              <a:rPr sz="3200" spc="-2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of </a:t>
            </a:r>
            <a:r>
              <a:rPr sz="3200" spc="-26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understanding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customer </a:t>
            </a:r>
            <a:r>
              <a:rPr sz="3200" spc="-229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feedback 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from </a:t>
            </a:r>
            <a:r>
              <a:rPr sz="3200" spc="-2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various </a:t>
            </a:r>
            <a:r>
              <a:rPr sz="3200" spc="-21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platforms. </a:t>
            </a:r>
            <a:r>
              <a:rPr sz="3200" spc="-33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By </a:t>
            </a:r>
            <a:r>
              <a:rPr sz="3200" spc="-22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using </a:t>
            </a:r>
            <a:r>
              <a:rPr sz="3200" spc="-28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advanced </a:t>
            </a:r>
            <a:r>
              <a:rPr sz="3200" spc="-28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NLP </a:t>
            </a:r>
            <a:r>
              <a:rPr sz="3200" spc="-3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and </a:t>
            </a:r>
            <a:r>
              <a:rPr sz="3200" spc="-35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ML </a:t>
            </a:r>
            <a:r>
              <a:rPr sz="3200" spc="-21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techniques, </a:t>
            </a:r>
            <a:r>
              <a:rPr sz="3200" spc="-24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Intel </a:t>
            </a:r>
            <a:r>
              <a:rPr sz="3200" spc="-2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gains </a:t>
            </a:r>
            <a:r>
              <a:rPr sz="3200" spc="-24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valuable </a:t>
            </a:r>
            <a:r>
              <a:rPr sz="3200" spc="-24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insights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4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to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8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enhance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4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product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quality,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improve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customer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satisfaction,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3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and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make </a:t>
            </a:r>
            <a:r>
              <a:rPr sz="3200" spc="-11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8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informed </a:t>
            </a:r>
            <a:r>
              <a:rPr sz="3200" spc="-16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business </a:t>
            </a:r>
            <a:r>
              <a:rPr sz="3200" spc="-1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decisions. </a:t>
            </a:r>
            <a:r>
              <a:rPr sz="3200" spc="-229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This </a:t>
            </a:r>
            <a:r>
              <a:rPr sz="3200" spc="-16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system 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ensures </a:t>
            </a:r>
            <a:r>
              <a:rPr sz="3200" spc="-18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efficiency, </a:t>
            </a:r>
            <a:r>
              <a:rPr sz="3200" spc="-1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scalability, </a:t>
            </a:r>
            <a:r>
              <a:rPr sz="3200" spc="-3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and </a:t>
            </a:r>
            <a:r>
              <a:rPr sz="3200" spc="-33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continuou</a:t>
            </a:r>
            <a:r>
              <a:rPr sz="3200" spc="-2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30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improvement</a:t>
            </a:r>
            <a:r>
              <a:rPr sz="3200" spc="-1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,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positionin</a:t>
            </a:r>
            <a:r>
              <a:rPr sz="3200" spc="-24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g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6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Inte</a:t>
            </a:r>
            <a:r>
              <a:rPr sz="3200" spc="-1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l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</a:t>
            </a:r>
            <a:r>
              <a:rPr sz="3200" spc="-1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o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respon</a:t>
            </a:r>
            <a:r>
              <a:rPr sz="3200" spc="-2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d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6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effectivel</a:t>
            </a:r>
            <a:r>
              <a:rPr sz="3200" spc="-2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y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</a:t>
            </a:r>
            <a:r>
              <a:rPr sz="3200" spc="-17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o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9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customer  </a:t>
            </a:r>
            <a:r>
              <a:rPr sz="3200" spc="-254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need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3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and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3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stay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8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competitiv</a:t>
            </a:r>
            <a:r>
              <a:rPr sz="3200" spc="-21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2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i</a:t>
            </a:r>
            <a:r>
              <a:rPr sz="3200" spc="-2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n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19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th</a:t>
            </a:r>
            <a:r>
              <a:rPr sz="3200" spc="-22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e</a:t>
            </a:r>
            <a:r>
              <a:rPr sz="3200" spc="-300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 </a:t>
            </a:r>
            <a:r>
              <a:rPr sz="3200" spc="-245" dirty="0">
                <a:solidFill>
                  <a:srgbClr val="262425"/>
                </a:solidFill>
                <a:latin typeface="Sitka Small" pitchFamily="2" charset="0"/>
                <a:cs typeface="Tahoma"/>
              </a:rPr>
              <a:t>market.</a:t>
            </a:r>
            <a:endParaRPr sz="3200" dirty="0">
              <a:latin typeface="Sitka Small" pitchFamily="2" charset="0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21350" y="1267523"/>
            <a:ext cx="5715000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100" b="1" u="sng" dirty="0"/>
              <a:t>CONCLUTION</a:t>
            </a:r>
            <a:endParaRPr sz="5100" b="1" u="sng" dirty="0"/>
          </a:p>
        </p:txBody>
      </p:sp>
      <p:grpSp>
        <p:nvGrpSpPr>
          <p:cNvPr id="6" name="object 6"/>
          <p:cNvGrpSpPr/>
          <p:nvPr/>
        </p:nvGrpSpPr>
        <p:grpSpPr>
          <a:xfrm>
            <a:off x="14522450" y="6192499"/>
            <a:ext cx="3822700" cy="3546804"/>
            <a:chOff x="13154452" y="4246820"/>
            <a:chExt cx="5140960" cy="6047740"/>
          </a:xfrm>
        </p:grpSpPr>
        <p:sp>
          <p:nvSpPr>
            <p:cNvPr id="7" name="object 7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1981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41981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584399"/>
            <a:ext cx="18288000" cy="1703070"/>
            <a:chOff x="0" y="8584399"/>
            <a:chExt cx="18288000" cy="1703070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151" y="9755380"/>
              <a:ext cx="2167255" cy="531984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354" y="544215"/>
            <a:ext cx="1216196" cy="1633835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44564C4-A8B8-118C-9B0A-1C7B0638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351" y="3577568"/>
            <a:ext cx="1752600" cy="808377"/>
          </a:xfrm>
        </p:spPr>
        <p:txBody>
          <a:bodyPr>
            <a:normAutofit/>
          </a:bodyPr>
          <a:lstStyle/>
          <a:p>
            <a:r>
              <a:rPr lang="en-IN" sz="800" dirty="0"/>
              <a:t>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E04FC08-252D-C22F-7F06-E3103B61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1525427"/>
            <a:ext cx="10595574" cy="67446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337</Words>
  <Application>Microsoft Office PowerPoint</Application>
  <PresentationFormat>Custom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STZhongsong</vt:lpstr>
      <vt:lpstr>Algerian</vt:lpstr>
      <vt:lpstr>Arial</vt:lpstr>
      <vt:lpstr>Corbel</vt:lpstr>
      <vt:lpstr>Microsoft Sans Serif</vt:lpstr>
      <vt:lpstr>Sitka Small</vt:lpstr>
      <vt:lpstr>Trebuchet MS</vt:lpstr>
      <vt:lpstr>Verdana</vt:lpstr>
      <vt:lpstr>Parallax</vt:lpstr>
      <vt:lpstr>PowerPoint Presentation</vt:lpstr>
      <vt:lpstr>PROBLEM STATEMENT</vt:lpstr>
      <vt:lpstr>SOLUTION</vt:lpstr>
      <vt:lpstr>PROCESS FLOW</vt:lpstr>
      <vt:lpstr>FEATURES OFFERED</vt:lpstr>
      <vt:lpstr>Architecture Diagram</vt:lpstr>
      <vt:lpstr>TECHNOLOGIES USED</vt:lpstr>
      <vt:lpstr>CONCLUTION</vt:lpstr>
      <vt:lpstr>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SARFARAZ</cp:lastModifiedBy>
  <cp:revision>1</cp:revision>
  <dcterms:created xsi:type="dcterms:W3CDTF">2024-07-08T15:31:12Z</dcterms:created>
  <dcterms:modified xsi:type="dcterms:W3CDTF">2024-07-11T17:55:47Z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2024-07-08T00:00:00Z</vt:filetime>
  </property>
</Properties>
</file>