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0" r:id="rId4"/>
    <p:sldId id="298" r:id="rId5"/>
    <p:sldId id="257" r:id="rId6"/>
    <p:sldId id="258" r:id="rId7"/>
    <p:sldId id="287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8129-CBED-477A-9AED-8815DE0F11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007CD-D974-4696-87BA-84620EC1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26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43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95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83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1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69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4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46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0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1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18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58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0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2840" y="2261062"/>
            <a:ext cx="7124616" cy="374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ND Flash 101: Flash Device Interfaces - Phison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t="22182" r="12127" b="9272"/>
          <a:stretch/>
        </p:blipFill>
        <p:spPr bwMode="auto">
          <a:xfrm>
            <a:off x="4691872" y="3142311"/>
            <a:ext cx="40262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7762" y="2261062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bench - 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040" y="5234575"/>
            <a:ext cx="77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5834" y="5234575"/>
            <a:ext cx="128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model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(RTL)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632" y="5234575"/>
            <a:ext cx="136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controller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964" y="3300761"/>
            <a:ext cx="1053604" cy="1933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bench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440" y="35680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7180" y="43753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74588" y="4640438"/>
            <a:ext cx="903044" cy="4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74588" y="38673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952" y="1201190"/>
            <a:ext cx="48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74588" y="41340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7440" y="3875875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847850"/>
            <a:ext cx="7248525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25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971675"/>
            <a:ext cx="7324725" cy="2914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77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50" y="2073418"/>
            <a:ext cx="7400925" cy="412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66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5" y="2176981"/>
            <a:ext cx="6448425" cy="3933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66" y="1953750"/>
            <a:ext cx="7077075" cy="3914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31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34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6" name="Google Shape;322;p30"/>
          <p:cNvSpPr txBox="1">
            <a:spLocks/>
          </p:cNvSpPr>
          <p:nvPr/>
        </p:nvSpPr>
        <p:spPr>
          <a:xfrm>
            <a:off x="2712322" y="3166117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Any 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CA08"/>
                </a:highlight>
                <a:uLnTx/>
                <a:uFillTx/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cxnSp>
        <p:nvCxnSpPr>
          <p:cNvPr id="7" name="Google Shape;323;p30"/>
          <p:cNvCxnSpPr/>
          <p:nvPr/>
        </p:nvCxnSpPr>
        <p:spPr>
          <a:xfrm>
            <a:off x="347272" y="250109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24;p30"/>
          <p:cNvSpPr txBox="1">
            <a:spLocks/>
          </p:cNvSpPr>
          <p:nvPr/>
        </p:nvSpPr>
        <p:spPr>
          <a:xfrm>
            <a:off x="2712447" y="1888892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2000"/>
              <a:buFont typeface="Lor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sym typeface="Lora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9" name="Google Shape;326;p30"/>
          <p:cNvSpPr/>
          <p:nvPr/>
        </p:nvSpPr>
        <p:spPr>
          <a:xfrm>
            <a:off x="1172747" y="1931517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327;p30"/>
          <p:cNvGrpSpPr/>
          <p:nvPr/>
        </p:nvGrpSpPr>
        <p:grpSpPr>
          <a:xfrm>
            <a:off x="1489710" y="2263101"/>
            <a:ext cx="505722" cy="475767"/>
            <a:chOff x="5972700" y="2330200"/>
            <a:chExt cx="411625" cy="387275"/>
          </a:xfrm>
        </p:grpSpPr>
        <p:sp>
          <p:nvSpPr>
            <p:cNvPr id="11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" name="Google Shape;323;p30"/>
          <p:cNvCxnSpPr/>
          <p:nvPr/>
        </p:nvCxnSpPr>
        <p:spPr>
          <a:xfrm>
            <a:off x="5817046" y="2501092"/>
            <a:ext cx="613546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5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6200" y="1879600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58156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49274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Nand_master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18523" y="3046184"/>
            <a:ext cx="1257300" cy="662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99508" y="4102100"/>
            <a:ext cx="1257300" cy="66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00386" y="444353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5274" y="4102100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IO_Unit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5823" y="3251200"/>
            <a:ext cx="78233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775823" y="4262578"/>
            <a:ext cx="858433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739332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064746" y="3251200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085405" y="4262578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048914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00386" y="2956834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274" y="3188993"/>
            <a:ext cx="97279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Latch_Unit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4101" y="4005709"/>
            <a:ext cx="12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7724" y="445472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 4.x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3820" y="6198388"/>
            <a:ext cx="883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https://opencores.org/websvn/listing?repname=nand_controller&amp;path=%2Fnand_controller%2Ftrunk%2FVHDL%2F#path_nand_controller_trunk_VHDL_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953" y="1201190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Opencores.com (Reference)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71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128" y="1924911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433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00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Nand_flash_controller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9508" y="3177264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37758" y="410178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899829" y="3632752"/>
            <a:ext cx="68272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894941" y="3965786"/>
            <a:ext cx="712924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878448" y="39657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7763" y="3281945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28375" y="4009192"/>
            <a:ext cx="7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76282" y="3324975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fifo_tx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9508" y="3965786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76282" y="4090436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fifo_rx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51550" y="3525111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51550" y="3314406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51550" y="364600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1550" y="3422047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1550" y="4340959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1550" y="413025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51550" y="4237895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051550" y="3735470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51550" y="446134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0800000">
            <a:off x="6051550" y="4521174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4952" y="1201190"/>
            <a:ext cx="293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(Host-Target)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75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54952" y="1201190"/>
            <a:ext cx="293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Memory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14" y="1354472"/>
            <a:ext cx="4572000" cy="491576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18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52" y="1552208"/>
            <a:ext cx="6562725" cy="501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952" y="1201190"/>
            <a:ext cx="293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Signals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09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73"/>
          <a:stretch/>
        </p:blipFill>
        <p:spPr>
          <a:xfrm>
            <a:off x="2056057" y="1571105"/>
            <a:ext cx="7315200" cy="4827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952" y="1201190"/>
            <a:ext cx="357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(LUT) Functional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4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86" b="39337"/>
          <a:stretch/>
        </p:blipFill>
        <p:spPr>
          <a:xfrm>
            <a:off x="1909762" y="2219497"/>
            <a:ext cx="7915275" cy="32918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876" y="3765665"/>
            <a:ext cx="719882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952" y="1201190"/>
            <a:ext cx="398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8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Sets (Datasheet: table5)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0865"/>
              </p:ext>
            </p:extLst>
          </p:nvPr>
        </p:nvGraphicFramePr>
        <p:xfrm>
          <a:off x="1933584" y="1937800"/>
          <a:ext cx="8469590" cy="2749077"/>
        </p:xfrm>
        <a:graphic>
          <a:graphicData uri="http://schemas.openxmlformats.org/drawingml/2006/table">
            <a:tbl>
              <a:tblPr firstRow="1" bandRow="1"/>
              <a:tblGrid>
                <a:gridCol w="2029698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78148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  <a:gridCol w="2068642">
                  <a:extLst>
                    <a:ext uri="{9D8B030D-6E8A-4147-A177-3AD203B41FA5}">
                      <a16:colId xmlns:a16="http://schemas.microsoft.com/office/drawing/2014/main" val="1760016134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1871154255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3752158744"/>
                    </a:ext>
                  </a:extLst>
                </a:gridCol>
              </a:tblGrid>
              <a:tr h="888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of Address Cycles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Valid During Busy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RESET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FFh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90h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80h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ERASE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60h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4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Specifications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60678"/>
              </p:ext>
            </p:extLst>
          </p:nvPr>
        </p:nvGraphicFramePr>
        <p:xfrm>
          <a:off x="4352587" y="2444876"/>
          <a:ext cx="3208042" cy="2976880"/>
        </p:xfrm>
        <a:graphic>
          <a:graphicData uri="http://schemas.openxmlformats.org/drawingml/2006/table">
            <a:tbl>
              <a:tblPr firstRow="1" bandRow="1"/>
              <a:tblGrid>
                <a:gridCol w="1709065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</a:tblGrid>
              <a:tr h="348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Interface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Asynchronous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System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1Mhz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10Mhz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4550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Timing Mode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size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1K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byte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320us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25us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334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80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12623</TotalTime>
  <Words>321</Words>
  <Application>Microsoft Office PowerPoint</Application>
  <PresentationFormat>Widescreen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Batang</vt:lpstr>
      <vt:lpstr>Lora</vt:lpstr>
      <vt:lpstr>맑은 고딕</vt:lpstr>
      <vt:lpstr>Quattrocento Sans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</dc:creator>
  <cp:lastModifiedBy>SARFARAZ</cp:lastModifiedBy>
  <cp:revision>132</cp:revision>
  <dcterms:created xsi:type="dcterms:W3CDTF">2024-06-10T15:18:44Z</dcterms:created>
  <dcterms:modified xsi:type="dcterms:W3CDTF">2024-06-19T17:54:03Z</dcterms:modified>
</cp:coreProperties>
</file>