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03" r:id="rId2"/>
    <p:sldId id="400" r:id="rId3"/>
    <p:sldId id="417" r:id="rId4"/>
    <p:sldId id="41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A2D3C-3C95-49EF-B909-228E242C941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5632B-6997-4B97-8DF5-70BD21BA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9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C49E6-19D2-48C9-A2B7-A559E9A0C2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53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C49E6-19D2-48C9-A2B7-A559E9A0C2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32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C49E6-19D2-48C9-A2B7-A559E9A0C2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1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C49E6-19D2-48C9-A2B7-A559E9A0C2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47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57150" tIns="28575" rIns="57150" bIns="2857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57150" tIns="28575" rIns="57150" bIns="28575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AD185B1B-29CB-4C4C-AB06-7803EB79F899}" type="datetime1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404EBA4-FF7A-4745-B5FE-ED50EF22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57150" tIns="28575" rIns="57150" bIns="2857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 lIns="57150" tIns="28575" rIns="57150" bIns="2857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141D841C-CD32-4E59-B5E0-F33E046A6A5D}" type="datetime1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404EBA4-FF7A-4745-B5FE-ED50EF22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  <a:prstGeom prst="rect">
            <a:avLst/>
          </a:prstGeom>
        </p:spPr>
        <p:txBody>
          <a:bodyPr vert="eaVert" lIns="57150" tIns="28575" rIns="57150" bIns="2857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  <a:prstGeom prst="rect">
            <a:avLst/>
          </a:prstGeom>
        </p:spPr>
        <p:txBody>
          <a:bodyPr vert="eaVert" lIns="57150" tIns="28575" rIns="57150" bIns="2857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F3A1A552-14C5-48DE-87E7-029278EB749A}" type="datetime1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404EBA4-FF7A-4745-B5FE-ED50EF22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177800"/>
            <a:ext cx="10363200" cy="914400"/>
          </a:xfrm>
          <a:prstGeom prst="rect">
            <a:avLst/>
          </a:prstGeom>
        </p:spPr>
        <p:txBody>
          <a:bodyPr lIns="57150" tIns="28575" rIns="57150" bIns="28575"/>
          <a:lstStyle>
            <a:lvl1pPr algn="l">
              <a:defRPr sz="5333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93800"/>
            <a:ext cx="10363200" cy="4525963"/>
          </a:xfrm>
          <a:prstGeom prst="rect">
            <a:avLst/>
          </a:prstGeom>
        </p:spPr>
        <p:txBody>
          <a:bodyPr lIns="57150" tIns="28575" rIns="57150" bIns="28575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26841" y="1092199"/>
            <a:ext cx="10058400" cy="0"/>
          </a:xfrm>
          <a:prstGeom prst="line">
            <a:avLst/>
          </a:prstGeom>
          <a:ln w="6350">
            <a:solidFill>
              <a:srgbClr val="7399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11485241" y="700245"/>
            <a:ext cx="460011" cy="391955"/>
          </a:xfrm>
          <a:prstGeom prst="line">
            <a:avLst/>
          </a:prstGeom>
          <a:ln w="6350">
            <a:solidFill>
              <a:srgbClr val="7399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 userDrawn="1"/>
        </p:nvSpPr>
        <p:spPr>
          <a:xfrm>
            <a:off x="11921061" y="555111"/>
            <a:ext cx="169339" cy="169324"/>
          </a:xfrm>
          <a:prstGeom prst="ellipse">
            <a:avLst/>
          </a:prstGeom>
          <a:noFill/>
          <a:ln>
            <a:solidFill>
              <a:srgbClr val="7399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2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lIns="57150" tIns="28575" rIns="57150" bIns="28575"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lIns="57150" tIns="28575" rIns="57150" bIns="28575"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A0273D4F-34A9-44BE-A368-9B5F046C4DB2}" type="datetime1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r>
              <a:rPr lang="en-US"/>
              <a:t>© </a:t>
            </a:r>
            <a:r>
              <a:rPr lang="en-US" err="1"/>
              <a:t>Nextcore</a:t>
            </a:r>
            <a:r>
              <a:rPr lang="en-US"/>
              <a:t> AI 2016-2018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404EBA4-FF7A-4745-B5FE-ED50EF22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69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57150" tIns="28575" rIns="57150" bIns="2857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 lIns="57150" tIns="28575" rIns="57150" bIns="28575"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 lIns="57150" tIns="28575" rIns="57150" bIns="28575"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1B5ACC20-4AFA-49A5-8E30-D570D9FAD823}" type="datetime1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404EBA4-FF7A-4745-B5FE-ED50EF22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57150" tIns="28575" rIns="57150" bIns="2857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lIns="57150" tIns="28575" rIns="57150" bIns="28575"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lIns="57150" tIns="28575" rIns="57150" bIns="28575"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lIns="57150" tIns="28575" rIns="57150" bIns="28575"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 lIns="57150" tIns="28575" rIns="57150" bIns="28575"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72FBF127-FF3C-474A-8D48-E85F0EB264CA}" type="datetime1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404EBA4-FF7A-4745-B5FE-ED50EF22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57150" tIns="28575" rIns="57150" bIns="2857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E707F354-9D45-48D8-8FA0-87F82E6810E4}" type="datetime1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404EBA4-FF7A-4745-B5FE-ED50EF22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044803E8-5571-4F43-8209-F0659E3552B7}" type="datetime1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404EBA4-FF7A-4745-B5FE-ED50EF22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8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lIns="57150" tIns="28575" rIns="57150" bIns="28575"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 lIns="57150" tIns="28575" rIns="57150" bIns="28575"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 lIns="57150" tIns="28575" rIns="57150" bIns="28575"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CAC49A3-6853-4733-A5DA-49FC8BD8FE04}" type="datetime1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404EBA4-FF7A-4745-B5FE-ED50EF22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lIns="57150" tIns="28575" rIns="57150" bIns="28575"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lIns="57150" tIns="28575" rIns="57150" bIns="28575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 lIns="57150" tIns="28575" rIns="57150" bIns="28575"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DC217475-5B70-478A-8BBE-A94BC95B5F35}" type="datetime1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57150" tIns="28575" rIns="57150" bIns="28575"/>
          <a:lstStyle/>
          <a:p>
            <a:fld id="{4404EBA4-FF7A-4745-B5FE-ED50EF221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2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67289" y="231986"/>
            <a:ext cx="1709344" cy="405367"/>
          </a:xfrm>
          <a:prstGeom prst="rect">
            <a:avLst/>
          </a:prstGeom>
          <a:noFill/>
        </p:spPr>
        <p:txBody>
          <a:bodyPr wrap="square" lIns="76200" tIns="38100" rIns="76200" bIns="38100" rtlCol="0">
            <a:spAutoFit/>
          </a:bodyPr>
          <a:lstStyle/>
          <a:p>
            <a:pPr algn="r"/>
            <a:r>
              <a:rPr lang="en-US" sz="1067" spc="41" baseline="0">
                <a:solidFill>
                  <a:srgbClr val="FFFFFF"/>
                </a:solidFill>
                <a:latin typeface="Arial"/>
                <a:cs typeface="Arial"/>
              </a:rPr>
              <a:t>TECHNOLOGY </a:t>
            </a:r>
            <a:br>
              <a:rPr lang="en-US" sz="1067" spc="41" baseline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067" spc="41" baseline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38291" y="6560482"/>
            <a:ext cx="1847275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F96E720-DFF6-4F66-82A9-1D954C345FA4}" type="slidenum">
              <a:rPr lang="en-US" sz="1067" smtClean="0">
                <a:solidFill>
                  <a:schemeClr val="bg1"/>
                </a:solidFill>
              </a:rPr>
              <a:pPr algn="r"/>
              <a:t>‹#›</a:t>
            </a:fld>
            <a:endParaRPr lang="en-US" sz="1067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C975D-1627-46F8-90BA-04AFA560BD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" y="76200"/>
            <a:ext cx="1047101" cy="1047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7AE28-0E46-45B2-9B1A-A869DF71E5E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8283"/>
            <a:ext cx="1101460" cy="7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9557-F9F9-4D4E-83A8-21C9EBE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in Full-Stack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1C9F-0AF3-4D31-AA6F-D80ECDD1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Consolas" panose="020B0609020204030204" pitchFamily="49" charset="0"/>
              </a:rPr>
              <a:t>Angular CLI tool (ng)</a:t>
            </a:r>
          </a:p>
          <a:p>
            <a:r>
              <a:rPr lang="en-US" sz="2400">
                <a:latin typeface="Consolas" panose="020B0609020204030204" pitchFamily="49" charset="0"/>
              </a:rPr>
              <a:t>Angular Reuse of UI through components</a:t>
            </a:r>
          </a:p>
          <a:p>
            <a:r>
              <a:rPr lang="en-US" sz="2400">
                <a:latin typeface="Consolas" panose="020B0609020204030204" pitchFamily="49" charset="0"/>
              </a:rPr>
              <a:t>Angular HttpClient</a:t>
            </a:r>
          </a:p>
          <a:p>
            <a:r>
              <a:rPr lang="en-US" sz="2400">
                <a:latin typeface="Consolas" panose="020B0609020204030204" pitchFamily="49" charset="0"/>
              </a:rPr>
              <a:t>Angular Router</a:t>
            </a:r>
          </a:p>
          <a:p>
            <a:r>
              <a:rPr lang="en-US" sz="2400">
                <a:latin typeface="Consolas" panose="020B0609020204030204" pitchFamily="49" charset="0"/>
              </a:rPr>
              <a:t>Angular Reactive Forms</a:t>
            </a:r>
          </a:p>
          <a:p>
            <a:r>
              <a:rPr lang="en-US" sz="2400">
                <a:latin typeface="Consolas" panose="020B0609020204030204" pitchFamily="49" charset="0"/>
              </a:rPr>
              <a:t>Material Autocomplete</a:t>
            </a:r>
          </a:p>
          <a:p>
            <a:r>
              <a:rPr lang="en-US" sz="2400">
                <a:latin typeface="Consolas" panose="020B0609020204030204" pitchFamily="49" charset="0"/>
              </a:rPr>
              <a:t>Material Toolbar</a:t>
            </a:r>
          </a:p>
          <a:p>
            <a:r>
              <a:rPr lang="en-US" sz="2400">
                <a:latin typeface="Consolas" panose="020B0609020204030204" pitchFamily="49" charset="0"/>
              </a:rPr>
              <a:t>Material Sidenav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780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7DA4-B37F-4148-B1E6-DA8F0D3E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Wireframe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672DA-0CDC-41FA-878E-91445ADC6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2000" y="1498601"/>
            <a:ext cx="6469717" cy="4525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BFCC47-4F60-4AA2-ACE5-C23D0E464E84}"/>
              </a:ext>
            </a:extLst>
          </p:cNvPr>
          <p:cNvSpPr/>
          <p:nvPr/>
        </p:nvSpPr>
        <p:spPr>
          <a:xfrm>
            <a:off x="6564244" y="1905000"/>
            <a:ext cx="16256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34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High level architecture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67">
                <a:latin typeface="Consolas" panose="020B0609020204030204" pitchFamily="49" charset="0"/>
              </a:rPr>
              <a:t>hard-decoupling</a:t>
            </a:r>
          </a:p>
          <a:p>
            <a:pPr lvl="1"/>
            <a:r>
              <a:rPr lang="en-US" sz="2133">
                <a:latin typeface="Consolas" panose="020B0609020204030204" pitchFamily="49" charset="0"/>
              </a:rPr>
              <a:t>Frontend code separate</a:t>
            </a:r>
          </a:p>
          <a:p>
            <a:pPr lvl="1"/>
            <a:r>
              <a:rPr lang="en-US" sz="2133">
                <a:latin typeface="Consolas" panose="020B0609020204030204" pitchFamily="49" charset="0"/>
              </a:rPr>
              <a:t>never</a:t>
            </a:r>
          </a:p>
          <a:p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4E47E-87D1-4B64-B407-C77B109C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413000"/>
            <a:ext cx="8534400" cy="30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67">
                <a:latin typeface="Consolas" panose="020B0609020204030204" pitchFamily="49" charset="0"/>
              </a:rPr>
              <a:t>Keep frontend and backend code in different repositories</a:t>
            </a:r>
          </a:p>
          <a:p>
            <a:r>
              <a:rPr lang="en-US" sz="2667">
                <a:latin typeface="Consolas" panose="020B0609020204030204" pitchFamily="49" charset="0"/>
              </a:rPr>
              <a:t>If in the same repositories, keep different folders</a:t>
            </a:r>
          </a:p>
          <a:p>
            <a:r>
              <a:rPr lang="en-US" sz="2667">
                <a:latin typeface="Consolas" panose="020B0609020204030204" pitchFamily="49" charset="0"/>
              </a:rPr>
              <a:t>Set up development directory </a:t>
            </a:r>
          </a:p>
          <a:p>
            <a:pPr lvl="1"/>
            <a:r>
              <a:rPr lang="en-US" sz="2133">
                <a:solidFill>
                  <a:srgbClr val="00B0F0"/>
                </a:solidFill>
                <a:latin typeface="Consolas" panose="020B0609020204030204" pitchFamily="49" charset="0"/>
              </a:rPr>
              <a:t>dev</a:t>
            </a:r>
          </a:p>
          <a:p>
            <a:r>
              <a:rPr lang="en-US" sz="2667">
                <a:latin typeface="Consolas" panose="020B0609020204030204" pitchFamily="49" charset="0"/>
              </a:rPr>
              <a:t>Windows</a:t>
            </a:r>
          </a:p>
          <a:p>
            <a:pPr lvl="1"/>
            <a:r>
              <a:rPr lang="fr-FR" sz="2133">
                <a:solidFill>
                  <a:srgbClr val="00B0F0"/>
                </a:solidFill>
                <a:latin typeface="Consolas" panose="020B0609020204030204" pitchFamily="49" charset="0"/>
              </a:rPr>
              <a:t>PS&gt; mkdir c:\dev</a:t>
            </a:r>
          </a:p>
          <a:p>
            <a:pPr lvl="1"/>
            <a:r>
              <a:rPr lang="fr-FR" sz="2133">
                <a:solidFill>
                  <a:srgbClr val="00B0F0"/>
                </a:solidFill>
                <a:latin typeface="Consolas" panose="020B0609020204030204" pitchFamily="49" charset="0"/>
              </a:rPr>
              <a:t>PS&gt; cd c:\dev</a:t>
            </a:r>
            <a:endParaRPr lang="en-US" sz="2133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2667">
                <a:latin typeface="Consolas" panose="020B0609020204030204" pitchFamily="49" charset="0"/>
              </a:rPr>
              <a:t>macOS</a:t>
            </a:r>
          </a:p>
          <a:p>
            <a:pPr lvl="1"/>
            <a:r>
              <a:rPr lang="en-US" sz="2133">
                <a:solidFill>
                  <a:srgbClr val="00B0F0"/>
                </a:solidFill>
                <a:latin typeface="Consolas" panose="020B0609020204030204" pitchFamily="49" charset="0"/>
              </a:rPr>
              <a:t>$ mkdir ~/dev</a:t>
            </a:r>
          </a:p>
          <a:p>
            <a:pPr lvl="1"/>
            <a:r>
              <a:rPr lang="en-US" sz="2133">
                <a:solidFill>
                  <a:srgbClr val="00B0F0"/>
                </a:solidFill>
                <a:latin typeface="Consolas" panose="020B0609020204030204" pitchFamily="49" charset="0"/>
              </a:rPr>
              <a:t>$ cd ~/dev</a:t>
            </a:r>
          </a:p>
        </p:txBody>
      </p:sp>
    </p:spTree>
    <p:extLst>
      <p:ext uri="{BB962C8B-B14F-4D97-AF65-F5344CB8AC3E}">
        <p14:creationId xmlns:p14="http://schemas.microsoft.com/office/powerpoint/2010/main" val="1742114352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_Campus Presentation_white background Sept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89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Engineering_Campus Presentation_white background Sept 2014</vt:lpstr>
      <vt:lpstr>Angular in Full-Stack Architecture</vt:lpstr>
      <vt:lpstr>Wireframe example</vt:lpstr>
      <vt:lpstr>High level architecture </vt:lpstr>
      <vt:lpstr>Folder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Shangari</dc:creator>
  <cp:lastModifiedBy>Gopal Shangari</cp:lastModifiedBy>
  <cp:revision>2</cp:revision>
  <dcterms:created xsi:type="dcterms:W3CDTF">2018-06-15T00:34:44Z</dcterms:created>
  <dcterms:modified xsi:type="dcterms:W3CDTF">2018-06-15T00:59:16Z</dcterms:modified>
</cp:coreProperties>
</file>