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66" r:id="rId5"/>
    <p:sldId id="308" r:id="rId6"/>
    <p:sldId id="309" r:id="rId7"/>
    <p:sldId id="311" r:id="rId8"/>
    <p:sldId id="31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0849B8-EBAA-469B-A8CE-AE653BE06461}" v="297" dt="2021-09-28T15:56:24.4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04" autoAdjust="0"/>
    <p:restoredTop sz="94619" autoAdjust="0"/>
  </p:normalViewPr>
  <p:slideViewPr>
    <p:cSldViewPr snapToGrid="0">
      <p:cViewPr>
        <p:scale>
          <a:sx n="66" d="100"/>
          <a:sy n="66" d="100"/>
        </p:scale>
        <p:origin x="1320" y="4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anav Sutar" userId="a336301bc6b5140d" providerId="LiveId" clId="{030849B8-EBAA-469B-A8CE-AE653BE06461}"/>
    <pc:docChg chg="undo custSel addSld delSld modSld">
      <pc:chgData name="Pranav Sutar" userId="a336301bc6b5140d" providerId="LiveId" clId="{030849B8-EBAA-469B-A8CE-AE653BE06461}" dt="2021-09-28T16:25:11.984" v="775" actId="47"/>
      <pc:docMkLst>
        <pc:docMk/>
      </pc:docMkLst>
      <pc:sldChg chg="addSp delSp modSp mod modTransition modClrScheme chgLayout">
        <pc:chgData name="Pranav Sutar" userId="a336301bc6b5140d" providerId="LiveId" clId="{030849B8-EBAA-469B-A8CE-AE653BE06461}" dt="2021-09-28T15:57:55.341" v="774" actId="403"/>
        <pc:sldMkLst>
          <pc:docMk/>
          <pc:sldMk cId="265522590" sldId="308"/>
        </pc:sldMkLst>
        <pc:spChg chg="mod ord">
          <ac:chgData name="Pranav Sutar" userId="a336301bc6b5140d" providerId="LiveId" clId="{030849B8-EBAA-469B-A8CE-AE653BE06461}" dt="2021-09-28T15:57:55.341" v="774" actId="403"/>
          <ac:spMkLst>
            <pc:docMk/>
            <pc:sldMk cId="265522590" sldId="308"/>
            <ac:spMk id="2" creationId="{66A47F5C-50EC-416A-AE8C-6F6BB4225673}"/>
          </ac:spMkLst>
        </pc:spChg>
        <pc:spChg chg="add del mod">
          <ac:chgData name="Pranav Sutar" userId="a336301bc6b5140d" providerId="LiveId" clId="{030849B8-EBAA-469B-A8CE-AE653BE06461}" dt="2021-09-28T05:11:45.115" v="21" actId="6264"/>
          <ac:spMkLst>
            <pc:docMk/>
            <pc:sldMk cId="265522590" sldId="308"/>
            <ac:spMk id="3" creationId="{E0A64263-2D8D-4ABB-BD7D-72DD875C3156}"/>
          </ac:spMkLst>
        </pc:spChg>
        <pc:spChg chg="add del mod">
          <ac:chgData name="Pranav Sutar" userId="a336301bc6b5140d" providerId="LiveId" clId="{030849B8-EBAA-469B-A8CE-AE653BE06461}" dt="2021-09-28T05:11:45.115" v="21" actId="6264"/>
          <ac:spMkLst>
            <pc:docMk/>
            <pc:sldMk cId="265522590" sldId="308"/>
            <ac:spMk id="5" creationId="{31B40E4F-56F3-4DF2-9B4B-7503629BE8CA}"/>
          </ac:spMkLst>
        </pc:spChg>
        <pc:spChg chg="add del mod">
          <ac:chgData name="Pranav Sutar" userId="a336301bc6b5140d" providerId="LiveId" clId="{030849B8-EBAA-469B-A8CE-AE653BE06461}" dt="2021-09-28T05:11:49.327" v="22" actId="6264"/>
          <ac:spMkLst>
            <pc:docMk/>
            <pc:sldMk cId="265522590" sldId="308"/>
            <ac:spMk id="6" creationId="{753B012D-78EB-44AA-83FD-9EAED1343227}"/>
          </ac:spMkLst>
        </pc:spChg>
        <pc:spChg chg="add del mod">
          <ac:chgData name="Pranav Sutar" userId="a336301bc6b5140d" providerId="LiveId" clId="{030849B8-EBAA-469B-A8CE-AE653BE06461}" dt="2021-09-28T05:11:49.327" v="22" actId="6264"/>
          <ac:spMkLst>
            <pc:docMk/>
            <pc:sldMk cId="265522590" sldId="308"/>
            <ac:spMk id="7" creationId="{DEBA7444-AF8B-40E0-AC0E-EFBE0FF48981}"/>
          </ac:spMkLst>
        </pc:spChg>
        <pc:spChg chg="add del mod ord">
          <ac:chgData name="Pranav Sutar" userId="a336301bc6b5140d" providerId="LiveId" clId="{030849B8-EBAA-469B-A8CE-AE653BE06461}" dt="2021-09-28T05:11:57.972" v="24" actId="700"/>
          <ac:spMkLst>
            <pc:docMk/>
            <pc:sldMk cId="265522590" sldId="308"/>
            <ac:spMk id="8" creationId="{B11022C2-27E6-4155-8C15-C0DF7231DC0B}"/>
          </ac:spMkLst>
        </pc:spChg>
        <pc:spChg chg="add">
          <ac:chgData name="Pranav Sutar" userId="a336301bc6b5140d" providerId="LiveId" clId="{030849B8-EBAA-469B-A8CE-AE653BE06461}" dt="2021-09-28T05:12:07.153" v="25" actId="26606"/>
          <ac:spMkLst>
            <pc:docMk/>
            <pc:sldMk cId="265522590" sldId="308"/>
            <ac:spMk id="9" creationId="{EE1530B0-6F96-46C0-8B3E-3215CB756BE4}"/>
          </ac:spMkLst>
        </pc:spChg>
        <pc:spChg chg="add">
          <ac:chgData name="Pranav Sutar" userId="a336301bc6b5140d" providerId="LiveId" clId="{030849B8-EBAA-469B-A8CE-AE653BE06461}" dt="2021-09-28T05:12:07.153" v="25" actId="26606"/>
          <ac:spMkLst>
            <pc:docMk/>
            <pc:sldMk cId="265522590" sldId="308"/>
            <ac:spMk id="11" creationId="{754910CF-1B56-45D3-960A-E89F7B3B9131}"/>
          </ac:spMkLst>
        </pc:spChg>
        <pc:graphicFrameChg chg="mod ord modGraphic">
          <ac:chgData name="Pranav Sutar" userId="a336301bc6b5140d" providerId="LiveId" clId="{030849B8-EBAA-469B-A8CE-AE653BE06461}" dt="2021-09-28T15:56:24.440" v="771" actId="20577"/>
          <ac:graphicFrameMkLst>
            <pc:docMk/>
            <pc:sldMk cId="265522590" sldId="308"/>
            <ac:graphicFrameMk id="4" creationId="{59F5A1AC-D08D-42AE-B94A-1CAFB517D846}"/>
          </ac:graphicFrameMkLst>
        </pc:graphicFrameChg>
      </pc:sldChg>
      <pc:sldChg chg="addSp delSp modSp new mod modTransition setBg">
        <pc:chgData name="Pranav Sutar" userId="a336301bc6b5140d" providerId="LiveId" clId="{030849B8-EBAA-469B-A8CE-AE653BE06461}" dt="2021-09-28T15:26:24.813" v="640"/>
        <pc:sldMkLst>
          <pc:docMk/>
          <pc:sldMk cId="3924149341" sldId="309"/>
        </pc:sldMkLst>
        <pc:spChg chg="del mod">
          <ac:chgData name="Pranav Sutar" userId="a336301bc6b5140d" providerId="LiveId" clId="{030849B8-EBAA-469B-A8CE-AE653BE06461}" dt="2021-09-28T05:09:32.063" v="5" actId="478"/>
          <ac:spMkLst>
            <pc:docMk/>
            <pc:sldMk cId="3924149341" sldId="309"/>
            <ac:spMk id="2" creationId="{ECFF7919-5223-4DF9-AA74-5AD9C91E11C4}"/>
          </ac:spMkLst>
        </pc:spChg>
        <pc:spChg chg="del">
          <ac:chgData name="Pranav Sutar" userId="a336301bc6b5140d" providerId="LiveId" clId="{030849B8-EBAA-469B-A8CE-AE653BE06461}" dt="2021-09-28T05:08:55.068" v="1" actId="22"/>
          <ac:spMkLst>
            <pc:docMk/>
            <pc:sldMk cId="3924149341" sldId="309"/>
            <ac:spMk id="3" creationId="{BC63314D-976C-47E4-947A-A3D26E064EB0}"/>
          </ac:spMkLst>
        </pc:spChg>
        <pc:spChg chg="add del">
          <ac:chgData name="Pranav Sutar" userId="a336301bc6b5140d" providerId="LiveId" clId="{030849B8-EBAA-469B-A8CE-AE653BE06461}" dt="2021-09-28T05:09:23.644" v="3" actId="478"/>
          <ac:spMkLst>
            <pc:docMk/>
            <pc:sldMk cId="3924149341" sldId="309"/>
            <ac:spMk id="9" creationId="{1919A404-7B12-455A-96F5-7FC96C5DBAFF}"/>
          </ac:spMkLst>
        </pc:spChg>
        <pc:spChg chg="add">
          <ac:chgData name="Pranav Sutar" userId="a336301bc6b5140d" providerId="LiveId" clId="{030849B8-EBAA-469B-A8CE-AE653BE06461}" dt="2021-09-28T05:09:06.511" v="2" actId="26606"/>
          <ac:spMkLst>
            <pc:docMk/>
            <pc:sldMk cId="3924149341" sldId="309"/>
            <ac:spMk id="12" creationId="{0AB6E427-3F73-4C06-A5D5-AE52C3883B50}"/>
          </ac:spMkLst>
        </pc:spChg>
        <pc:spChg chg="add">
          <ac:chgData name="Pranav Sutar" userId="a336301bc6b5140d" providerId="LiveId" clId="{030849B8-EBAA-469B-A8CE-AE653BE06461}" dt="2021-09-28T05:09:06.511" v="2" actId="26606"/>
          <ac:spMkLst>
            <pc:docMk/>
            <pc:sldMk cId="3924149341" sldId="309"/>
            <ac:spMk id="14" creationId="{D8C9BDAA-0390-4B39-9B5C-BC95E5120DA4}"/>
          </ac:spMkLst>
        </pc:spChg>
        <pc:graphicFrameChg chg="add del modGraphic">
          <ac:chgData name="Pranav Sutar" userId="a336301bc6b5140d" providerId="LiveId" clId="{030849B8-EBAA-469B-A8CE-AE653BE06461}" dt="2021-09-28T11:36:13.148" v="112" actId="27309"/>
          <ac:graphicFrameMkLst>
            <pc:docMk/>
            <pc:sldMk cId="3924149341" sldId="309"/>
            <ac:graphicFrameMk id="13" creationId="{E3FFDE8F-0C52-4149-9863-225D4040CC59}"/>
          </ac:graphicFrameMkLst>
        </pc:graphicFrameChg>
        <pc:picChg chg="add del mod ord">
          <ac:chgData name="Pranav Sutar" userId="a336301bc6b5140d" providerId="LiveId" clId="{030849B8-EBAA-469B-A8CE-AE653BE06461}" dt="2021-09-28T15:01:57.138" v="136" actId="478"/>
          <ac:picMkLst>
            <pc:docMk/>
            <pc:sldMk cId="3924149341" sldId="309"/>
            <ac:picMk id="5" creationId="{42A0710A-760F-4E95-9ECA-DB48B29D2AA9}"/>
          </ac:picMkLst>
        </pc:picChg>
        <pc:picChg chg="add del mod">
          <ac:chgData name="Pranav Sutar" userId="a336301bc6b5140d" providerId="LiveId" clId="{030849B8-EBAA-469B-A8CE-AE653BE06461}" dt="2021-09-28T15:22:43.331" v="611" actId="478"/>
          <ac:picMkLst>
            <pc:docMk/>
            <pc:sldMk cId="3924149341" sldId="309"/>
            <ac:picMk id="7" creationId="{5E5FA367-FA91-4B8B-A05C-2590EA855961}"/>
          </ac:picMkLst>
        </pc:picChg>
        <pc:picChg chg="add mod">
          <ac:chgData name="Pranav Sutar" userId="a336301bc6b5140d" providerId="LiveId" clId="{030849B8-EBAA-469B-A8CE-AE653BE06461}" dt="2021-09-28T15:02:29.556" v="142" actId="14100"/>
          <ac:picMkLst>
            <pc:docMk/>
            <pc:sldMk cId="3924149341" sldId="309"/>
            <ac:picMk id="10" creationId="{EF787D93-0A64-46A1-8023-ABDB0738257D}"/>
          </ac:picMkLst>
        </pc:picChg>
        <pc:picChg chg="add mod">
          <ac:chgData name="Pranav Sutar" userId="a336301bc6b5140d" providerId="LiveId" clId="{030849B8-EBAA-469B-A8CE-AE653BE06461}" dt="2021-09-28T15:02:12.706" v="140" actId="14100"/>
          <ac:picMkLst>
            <pc:docMk/>
            <pc:sldMk cId="3924149341" sldId="309"/>
            <ac:picMk id="17" creationId="{338BB4D5-3745-43E3-8881-FB0565118B7D}"/>
          </ac:picMkLst>
        </pc:picChg>
        <pc:cxnChg chg="add">
          <ac:chgData name="Pranav Sutar" userId="a336301bc6b5140d" providerId="LiveId" clId="{030849B8-EBAA-469B-A8CE-AE653BE06461}" dt="2021-09-28T05:09:06.511" v="2" actId="26606"/>
          <ac:cxnSpMkLst>
            <pc:docMk/>
            <pc:sldMk cId="3924149341" sldId="309"/>
            <ac:cxnSpMk id="16" creationId="{E04A321A-A039-4720-87B4-66A4210E0D57}"/>
          </ac:cxnSpMkLst>
        </pc:cxnChg>
      </pc:sldChg>
      <pc:sldChg chg="addSp delSp modSp new del mod setBg modClrScheme setClrOvrMap delDesignElem chgLayout">
        <pc:chgData name="Pranav Sutar" userId="a336301bc6b5140d" providerId="LiveId" clId="{030849B8-EBAA-469B-A8CE-AE653BE06461}" dt="2021-09-28T15:07:42.433" v="206" actId="2696"/>
        <pc:sldMkLst>
          <pc:docMk/>
          <pc:sldMk cId="1069665630" sldId="310"/>
        </pc:sldMkLst>
        <pc:spChg chg="del mod ord">
          <ac:chgData name="Pranav Sutar" userId="a336301bc6b5140d" providerId="LiveId" clId="{030849B8-EBAA-469B-A8CE-AE653BE06461}" dt="2021-09-28T11:36:38.840" v="114" actId="700"/>
          <ac:spMkLst>
            <pc:docMk/>
            <pc:sldMk cId="1069665630" sldId="310"/>
            <ac:spMk id="2" creationId="{10690469-B832-4F5A-875F-3FBFD444E1E5}"/>
          </ac:spMkLst>
        </pc:spChg>
        <pc:spChg chg="del mod ord">
          <ac:chgData name="Pranav Sutar" userId="a336301bc6b5140d" providerId="LiveId" clId="{030849B8-EBAA-469B-A8CE-AE653BE06461}" dt="2021-09-28T11:36:38.840" v="114" actId="700"/>
          <ac:spMkLst>
            <pc:docMk/>
            <pc:sldMk cId="1069665630" sldId="310"/>
            <ac:spMk id="3" creationId="{50DB84E5-2115-484E-89E2-F9673768F2D5}"/>
          </ac:spMkLst>
        </pc:spChg>
        <pc:spChg chg="add del mod ord">
          <ac:chgData name="Pranav Sutar" userId="a336301bc6b5140d" providerId="LiveId" clId="{030849B8-EBAA-469B-A8CE-AE653BE06461}" dt="2021-09-28T11:36:47.434" v="115" actId="700"/>
          <ac:spMkLst>
            <pc:docMk/>
            <pc:sldMk cId="1069665630" sldId="310"/>
            <ac:spMk id="4" creationId="{EAAAB002-2080-4DB9-9056-CE39C1946FEF}"/>
          </ac:spMkLst>
        </pc:spChg>
        <pc:spChg chg="add del mod ord">
          <ac:chgData name="Pranav Sutar" userId="a336301bc6b5140d" providerId="LiveId" clId="{030849B8-EBAA-469B-A8CE-AE653BE06461}" dt="2021-09-28T11:36:47.434" v="115" actId="700"/>
          <ac:spMkLst>
            <pc:docMk/>
            <pc:sldMk cId="1069665630" sldId="310"/>
            <ac:spMk id="5" creationId="{31D3E67C-4C45-4F34-854C-5248574E871D}"/>
          </ac:spMkLst>
        </pc:spChg>
        <pc:spChg chg="add del mod ord">
          <ac:chgData name="Pranav Sutar" userId="a336301bc6b5140d" providerId="LiveId" clId="{030849B8-EBAA-469B-A8CE-AE653BE06461}" dt="2021-09-28T11:36:47.434" v="115" actId="700"/>
          <ac:spMkLst>
            <pc:docMk/>
            <pc:sldMk cId="1069665630" sldId="310"/>
            <ac:spMk id="6" creationId="{AB227447-CBE3-407C-8819-9D36CD748F2A}"/>
          </ac:spMkLst>
        </pc:spChg>
        <pc:spChg chg="add del mod ord">
          <ac:chgData name="Pranav Sutar" userId="a336301bc6b5140d" providerId="LiveId" clId="{030849B8-EBAA-469B-A8CE-AE653BE06461}" dt="2021-09-28T11:36:47.434" v="115" actId="700"/>
          <ac:spMkLst>
            <pc:docMk/>
            <pc:sldMk cId="1069665630" sldId="310"/>
            <ac:spMk id="7" creationId="{7AE1D1F1-6A34-4F71-9181-3A4CD94A0CC7}"/>
          </ac:spMkLst>
        </pc:spChg>
        <pc:spChg chg="add del mod ord">
          <ac:chgData name="Pranav Sutar" userId="a336301bc6b5140d" providerId="LiveId" clId="{030849B8-EBAA-469B-A8CE-AE653BE06461}" dt="2021-09-28T11:36:47.434" v="115" actId="700"/>
          <ac:spMkLst>
            <pc:docMk/>
            <pc:sldMk cId="1069665630" sldId="310"/>
            <ac:spMk id="8" creationId="{9EF516E4-E4E1-44E1-8B9E-2955A45BD15C}"/>
          </ac:spMkLst>
        </pc:spChg>
        <pc:spChg chg="add del mod ord">
          <ac:chgData name="Pranav Sutar" userId="a336301bc6b5140d" providerId="LiveId" clId="{030849B8-EBAA-469B-A8CE-AE653BE06461}" dt="2021-09-28T15:03:00.872" v="146" actId="478"/>
          <ac:spMkLst>
            <pc:docMk/>
            <pc:sldMk cId="1069665630" sldId="310"/>
            <ac:spMk id="9" creationId="{6677BAF8-BC4F-4732-B87F-D885316B1B2F}"/>
          </ac:spMkLst>
        </pc:spChg>
        <pc:spChg chg="add del mod ord">
          <ac:chgData name="Pranav Sutar" userId="a336301bc6b5140d" providerId="LiveId" clId="{030849B8-EBAA-469B-A8CE-AE653BE06461}" dt="2021-09-28T15:02:59.379" v="145" actId="478"/>
          <ac:spMkLst>
            <pc:docMk/>
            <pc:sldMk cId="1069665630" sldId="310"/>
            <ac:spMk id="10" creationId="{91F36EE1-B884-4080-90B0-7F84F1B3C13D}"/>
          </ac:spMkLst>
        </pc:spChg>
        <pc:spChg chg="add del mod ord">
          <ac:chgData name="Pranav Sutar" userId="a336301bc6b5140d" providerId="LiveId" clId="{030849B8-EBAA-469B-A8CE-AE653BE06461}" dt="2021-09-28T15:02:51.240" v="144" actId="478"/>
          <ac:spMkLst>
            <pc:docMk/>
            <pc:sldMk cId="1069665630" sldId="310"/>
            <ac:spMk id="11" creationId="{D02AA84A-55DC-401B-B175-A407A382C99F}"/>
          </ac:spMkLst>
        </pc:spChg>
        <pc:spChg chg="add mod">
          <ac:chgData name="Pranav Sutar" userId="a336301bc6b5140d" providerId="LiveId" clId="{030849B8-EBAA-469B-A8CE-AE653BE06461}" dt="2021-09-28T15:03:33.382" v="152" actId="1076"/>
          <ac:spMkLst>
            <pc:docMk/>
            <pc:sldMk cId="1069665630" sldId="310"/>
            <ac:spMk id="12" creationId="{38A4092F-26A5-4F89-8B7A-C0E1BA97474E}"/>
          </ac:spMkLst>
        </pc:spChg>
        <pc:spChg chg="add">
          <ac:chgData name="Pranav Sutar" userId="a336301bc6b5140d" providerId="LiveId" clId="{030849B8-EBAA-469B-A8CE-AE653BE06461}" dt="2021-09-28T15:03:22.268" v="149"/>
          <ac:spMkLst>
            <pc:docMk/>
            <pc:sldMk cId="1069665630" sldId="310"/>
            <ac:spMk id="13" creationId="{6477E73A-DD9C-4D0D-BE1C-939B53A42114}"/>
          </ac:spMkLst>
        </pc:spChg>
        <pc:spChg chg="add mod">
          <ac:chgData name="Pranav Sutar" userId="a336301bc6b5140d" providerId="LiveId" clId="{030849B8-EBAA-469B-A8CE-AE653BE06461}" dt="2021-09-28T15:03:31.340" v="151"/>
          <ac:spMkLst>
            <pc:docMk/>
            <pc:sldMk cId="1069665630" sldId="310"/>
            <ac:spMk id="14" creationId="{C526EEA3-4952-4DB8-BD7C-2662C7647FD4}"/>
          </ac:spMkLst>
        </pc:spChg>
        <pc:spChg chg="add mod">
          <ac:chgData name="Pranav Sutar" userId="a336301bc6b5140d" providerId="LiveId" clId="{030849B8-EBAA-469B-A8CE-AE653BE06461}" dt="2021-09-28T15:03:40.917" v="153"/>
          <ac:spMkLst>
            <pc:docMk/>
            <pc:sldMk cId="1069665630" sldId="310"/>
            <ac:spMk id="15" creationId="{26A814D0-BBEB-4560-B4C4-73616354F67B}"/>
          </ac:spMkLst>
        </pc:spChg>
        <pc:spChg chg="add del mod ord">
          <ac:chgData name="Pranav Sutar" userId="a336301bc6b5140d" providerId="LiveId" clId="{030849B8-EBAA-469B-A8CE-AE653BE06461}" dt="2021-09-28T15:04:53.020" v="161" actId="700"/>
          <ac:spMkLst>
            <pc:docMk/>
            <pc:sldMk cId="1069665630" sldId="310"/>
            <ac:spMk id="16" creationId="{87E71BC3-877F-4E42-9A6B-F48DD3EB35F0}"/>
          </ac:spMkLst>
        </pc:spChg>
        <pc:spChg chg="add del mod ord">
          <ac:chgData name="Pranav Sutar" userId="a336301bc6b5140d" providerId="LiveId" clId="{030849B8-EBAA-469B-A8CE-AE653BE06461}" dt="2021-09-28T15:04:05.222" v="155"/>
          <ac:spMkLst>
            <pc:docMk/>
            <pc:sldMk cId="1069665630" sldId="310"/>
            <ac:spMk id="17" creationId="{4D5ECC63-F85E-4BD6-B1DB-B12E61EDF401}"/>
          </ac:spMkLst>
        </pc:spChg>
        <pc:spChg chg="add del mod ord">
          <ac:chgData name="Pranav Sutar" userId="a336301bc6b5140d" providerId="LiveId" clId="{030849B8-EBAA-469B-A8CE-AE653BE06461}" dt="2021-09-28T15:04:53.020" v="161" actId="700"/>
          <ac:spMkLst>
            <pc:docMk/>
            <pc:sldMk cId="1069665630" sldId="310"/>
            <ac:spMk id="18" creationId="{672AC343-601E-43BA-AB95-2EE972A5698F}"/>
          </ac:spMkLst>
        </pc:spChg>
        <pc:spChg chg="add del mod">
          <ac:chgData name="Pranav Sutar" userId="a336301bc6b5140d" providerId="LiveId" clId="{030849B8-EBAA-469B-A8CE-AE653BE06461}" dt="2021-09-28T15:04:09.661" v="156"/>
          <ac:spMkLst>
            <pc:docMk/>
            <pc:sldMk cId="1069665630" sldId="310"/>
            <ac:spMk id="19" creationId="{3F2A08CF-9F59-4D74-9E53-938194EAC19F}"/>
          </ac:spMkLst>
        </pc:spChg>
        <pc:spChg chg="add del mod">
          <ac:chgData name="Pranav Sutar" userId="a336301bc6b5140d" providerId="LiveId" clId="{030849B8-EBAA-469B-A8CE-AE653BE06461}" dt="2021-09-28T15:04:21.503" v="157"/>
          <ac:spMkLst>
            <pc:docMk/>
            <pc:sldMk cId="1069665630" sldId="310"/>
            <ac:spMk id="20" creationId="{9DDC12DA-FF8B-4543-BA88-82E37F52F4FB}"/>
          </ac:spMkLst>
        </pc:spChg>
        <pc:spChg chg="add del mod">
          <ac:chgData name="Pranav Sutar" userId="a336301bc6b5140d" providerId="LiveId" clId="{030849B8-EBAA-469B-A8CE-AE653BE06461}" dt="2021-09-28T15:04:39.959" v="158"/>
          <ac:spMkLst>
            <pc:docMk/>
            <pc:sldMk cId="1069665630" sldId="310"/>
            <ac:spMk id="21" creationId="{6511E9B4-029A-4F76-9E6B-598B98D1517F}"/>
          </ac:spMkLst>
        </pc:spChg>
        <pc:spChg chg="add del mod">
          <ac:chgData name="Pranav Sutar" userId="a336301bc6b5140d" providerId="LiveId" clId="{030849B8-EBAA-469B-A8CE-AE653BE06461}" dt="2021-09-28T15:04:41.501" v="159"/>
          <ac:spMkLst>
            <pc:docMk/>
            <pc:sldMk cId="1069665630" sldId="310"/>
            <ac:spMk id="22" creationId="{C33845F2-7AA8-4240-8C2F-7BFEBB434AB5}"/>
          </ac:spMkLst>
        </pc:spChg>
        <pc:spChg chg="add del mod">
          <ac:chgData name="Pranav Sutar" userId="a336301bc6b5140d" providerId="LiveId" clId="{030849B8-EBAA-469B-A8CE-AE653BE06461}" dt="2021-09-28T15:04:44.196" v="160"/>
          <ac:spMkLst>
            <pc:docMk/>
            <pc:sldMk cId="1069665630" sldId="310"/>
            <ac:spMk id="23" creationId="{1B030792-162F-4686-BE2B-EB133F8CA8DD}"/>
          </ac:spMkLst>
        </pc:spChg>
        <pc:spChg chg="add del mod ord">
          <ac:chgData name="Pranav Sutar" userId="a336301bc6b5140d" providerId="LiveId" clId="{030849B8-EBAA-469B-A8CE-AE653BE06461}" dt="2021-09-28T15:04:53.020" v="161" actId="700"/>
          <ac:spMkLst>
            <pc:docMk/>
            <pc:sldMk cId="1069665630" sldId="310"/>
            <ac:spMk id="24" creationId="{0319AC15-4457-4DC5-AA73-8A5D05D947C2}"/>
          </ac:spMkLst>
        </pc:spChg>
        <pc:spChg chg="add del mod ord">
          <ac:chgData name="Pranav Sutar" userId="a336301bc6b5140d" providerId="LiveId" clId="{030849B8-EBAA-469B-A8CE-AE653BE06461}" dt="2021-09-28T15:05:40.729" v="164" actId="700"/>
          <ac:spMkLst>
            <pc:docMk/>
            <pc:sldMk cId="1069665630" sldId="310"/>
            <ac:spMk id="25" creationId="{84FE8A9E-E218-427D-9E1D-C5FBB144DA2D}"/>
          </ac:spMkLst>
        </pc:spChg>
        <pc:spChg chg="add del mod ord">
          <ac:chgData name="Pranav Sutar" userId="a336301bc6b5140d" providerId="LiveId" clId="{030849B8-EBAA-469B-A8CE-AE653BE06461}" dt="2021-09-28T15:05:40.729" v="164" actId="700"/>
          <ac:spMkLst>
            <pc:docMk/>
            <pc:sldMk cId="1069665630" sldId="310"/>
            <ac:spMk id="26" creationId="{0F7B2AD8-59B3-4E2F-9136-7FBC8F2B8BD0}"/>
          </ac:spMkLst>
        </pc:spChg>
        <pc:spChg chg="add mod">
          <ac:chgData name="Pranav Sutar" userId="a336301bc6b5140d" providerId="LiveId" clId="{030849B8-EBAA-469B-A8CE-AE653BE06461}" dt="2021-09-28T15:04:54.482" v="162"/>
          <ac:spMkLst>
            <pc:docMk/>
            <pc:sldMk cId="1069665630" sldId="310"/>
            <ac:spMk id="27" creationId="{DEAB292D-464A-4421-8C6D-AE18D5D51D42}"/>
          </ac:spMkLst>
        </pc:spChg>
        <pc:spChg chg="add mod">
          <ac:chgData name="Pranav Sutar" userId="a336301bc6b5140d" providerId="LiveId" clId="{030849B8-EBAA-469B-A8CE-AE653BE06461}" dt="2021-09-28T15:05:52.931" v="166" actId="14100"/>
          <ac:spMkLst>
            <pc:docMk/>
            <pc:sldMk cId="1069665630" sldId="310"/>
            <ac:spMk id="28" creationId="{D530B223-4273-49B4-BD34-8AB6B321CF95}"/>
          </ac:spMkLst>
        </pc:spChg>
        <pc:spChg chg="add mod">
          <ac:chgData name="Pranav Sutar" userId="a336301bc6b5140d" providerId="LiveId" clId="{030849B8-EBAA-469B-A8CE-AE653BE06461}" dt="2021-09-28T15:05:58.410" v="167"/>
          <ac:spMkLst>
            <pc:docMk/>
            <pc:sldMk cId="1069665630" sldId="310"/>
            <ac:spMk id="29" creationId="{CFE22EF6-066C-4F28-8F83-5787E46D3093}"/>
          </ac:spMkLst>
        </pc:spChg>
        <pc:spChg chg="add mod ord">
          <ac:chgData name="Pranav Sutar" userId="a336301bc6b5140d" providerId="LiveId" clId="{030849B8-EBAA-469B-A8CE-AE653BE06461}" dt="2021-09-28T15:07:12.082" v="200" actId="700"/>
          <ac:spMkLst>
            <pc:docMk/>
            <pc:sldMk cId="1069665630" sldId="310"/>
            <ac:spMk id="31" creationId="{15AFF62C-4416-4BEC-9534-396E032F49DA}"/>
          </ac:spMkLst>
        </pc:spChg>
        <pc:spChg chg="add del">
          <ac:chgData name="Pranav Sutar" userId="a336301bc6b5140d" providerId="LiveId" clId="{030849B8-EBAA-469B-A8CE-AE653BE06461}" dt="2021-09-28T15:06:40.747" v="185" actId="26606"/>
          <ac:spMkLst>
            <pc:docMk/>
            <pc:sldMk cId="1069665630" sldId="310"/>
            <ac:spMk id="32" creationId="{2C7211D9-E545-4D00-9874-641EC7C7BD85}"/>
          </ac:spMkLst>
        </pc:spChg>
        <pc:spChg chg="add del">
          <ac:chgData name="Pranav Sutar" userId="a336301bc6b5140d" providerId="LiveId" clId="{030849B8-EBAA-469B-A8CE-AE653BE06461}" dt="2021-09-28T15:06:40.747" v="185" actId="26606"/>
          <ac:spMkLst>
            <pc:docMk/>
            <pc:sldMk cId="1069665630" sldId="310"/>
            <ac:spMk id="33" creationId="{5DBBC34A-8C43-4368-951E-A04EB7C00E32}"/>
          </ac:spMkLst>
        </pc:spChg>
        <pc:spChg chg="add del">
          <ac:chgData name="Pranav Sutar" userId="a336301bc6b5140d" providerId="LiveId" clId="{030849B8-EBAA-469B-A8CE-AE653BE06461}" dt="2021-09-28T15:06:50.356" v="189" actId="26606"/>
          <ac:spMkLst>
            <pc:docMk/>
            <pc:sldMk cId="1069665630" sldId="310"/>
            <ac:spMk id="34" creationId="{BCD2D517-BC35-4439-AC31-06DF764F25FC}"/>
          </ac:spMkLst>
        </pc:spChg>
        <pc:spChg chg="add del">
          <ac:chgData name="Pranav Sutar" userId="a336301bc6b5140d" providerId="LiveId" clId="{030849B8-EBAA-469B-A8CE-AE653BE06461}" dt="2021-09-28T15:06:29.323" v="175" actId="26606"/>
          <ac:spMkLst>
            <pc:docMk/>
            <pc:sldMk cId="1069665630" sldId="310"/>
            <ac:spMk id="35" creationId="{BCD2D517-BC35-4439-AC31-06DF764F25FC}"/>
          </ac:spMkLst>
        </pc:spChg>
        <pc:spChg chg="add del">
          <ac:chgData name="Pranav Sutar" userId="a336301bc6b5140d" providerId="LiveId" clId="{030849B8-EBAA-469B-A8CE-AE653BE06461}" dt="2021-09-28T15:06:50.356" v="189" actId="26606"/>
          <ac:spMkLst>
            <pc:docMk/>
            <pc:sldMk cId="1069665630" sldId="310"/>
            <ac:spMk id="36" creationId="{2DD3F846-0483-40F5-A881-0C1AD2A0CAD7}"/>
          </ac:spMkLst>
        </pc:spChg>
        <pc:spChg chg="add del">
          <ac:chgData name="Pranav Sutar" userId="a336301bc6b5140d" providerId="LiveId" clId="{030849B8-EBAA-469B-A8CE-AE653BE06461}" dt="2021-09-28T15:06:29.323" v="175" actId="26606"/>
          <ac:spMkLst>
            <pc:docMk/>
            <pc:sldMk cId="1069665630" sldId="310"/>
            <ac:spMk id="37" creationId="{2DD3F846-0483-40F5-A881-0C1AD2A0CAD7}"/>
          </ac:spMkLst>
        </pc:spChg>
        <pc:spChg chg="add del">
          <ac:chgData name="Pranav Sutar" userId="a336301bc6b5140d" providerId="LiveId" clId="{030849B8-EBAA-469B-A8CE-AE653BE06461}" dt="2021-09-28T15:06:54.183" v="193" actId="26606"/>
          <ac:spMkLst>
            <pc:docMk/>
            <pc:sldMk cId="1069665630" sldId="310"/>
            <ac:spMk id="38" creationId="{2C7211D9-E545-4D00-9874-641EC7C7BD85}"/>
          </ac:spMkLst>
        </pc:spChg>
        <pc:spChg chg="add del">
          <ac:chgData name="Pranav Sutar" userId="a336301bc6b5140d" providerId="LiveId" clId="{030849B8-EBAA-469B-A8CE-AE653BE06461}" dt="2021-09-28T15:06:30.833" v="177" actId="26606"/>
          <ac:spMkLst>
            <pc:docMk/>
            <pc:sldMk cId="1069665630" sldId="310"/>
            <ac:spMk id="39" creationId="{652BD35A-BC99-4831-A358-06E2CEB96697}"/>
          </ac:spMkLst>
        </pc:spChg>
        <pc:spChg chg="add del">
          <ac:chgData name="Pranav Sutar" userId="a336301bc6b5140d" providerId="LiveId" clId="{030849B8-EBAA-469B-A8CE-AE653BE06461}" dt="2021-09-28T15:06:30.833" v="177" actId="26606"/>
          <ac:spMkLst>
            <pc:docMk/>
            <pc:sldMk cId="1069665630" sldId="310"/>
            <ac:spMk id="40" creationId="{B76E24C1-2968-40DC-A36E-F6B85F0F0752}"/>
          </ac:spMkLst>
        </pc:spChg>
        <pc:spChg chg="add del">
          <ac:chgData name="Pranav Sutar" userId="a336301bc6b5140d" providerId="LiveId" clId="{030849B8-EBAA-469B-A8CE-AE653BE06461}" dt="2021-09-28T15:06:54.183" v="193" actId="26606"/>
          <ac:spMkLst>
            <pc:docMk/>
            <pc:sldMk cId="1069665630" sldId="310"/>
            <ac:spMk id="41" creationId="{5DBBC34A-8C43-4368-951E-A04EB7C00E32}"/>
          </ac:spMkLst>
        </pc:spChg>
        <pc:spChg chg="add del">
          <ac:chgData name="Pranav Sutar" userId="a336301bc6b5140d" providerId="LiveId" clId="{030849B8-EBAA-469B-A8CE-AE653BE06461}" dt="2021-09-28T15:06:34.486" v="179" actId="26606"/>
          <ac:spMkLst>
            <pc:docMk/>
            <pc:sldMk cId="1069665630" sldId="310"/>
            <ac:spMk id="42" creationId="{652BD35A-BC99-4831-A358-06E2CEB96697}"/>
          </ac:spMkLst>
        </pc:spChg>
        <pc:spChg chg="add del">
          <ac:chgData name="Pranav Sutar" userId="a336301bc6b5140d" providerId="LiveId" clId="{030849B8-EBAA-469B-A8CE-AE653BE06461}" dt="2021-09-28T15:06:34.486" v="179" actId="26606"/>
          <ac:spMkLst>
            <pc:docMk/>
            <pc:sldMk cId="1069665630" sldId="310"/>
            <ac:spMk id="43" creationId="{B76E24C1-2968-40DC-A36E-F6B85F0F0752}"/>
          </ac:spMkLst>
        </pc:spChg>
        <pc:spChg chg="add del">
          <ac:chgData name="Pranav Sutar" userId="a336301bc6b5140d" providerId="LiveId" clId="{030849B8-EBAA-469B-A8CE-AE653BE06461}" dt="2021-09-28T15:07:12.082" v="200" actId="700"/>
          <ac:spMkLst>
            <pc:docMk/>
            <pc:sldMk cId="1069665630" sldId="310"/>
            <ac:spMk id="44" creationId="{2C7211D9-E545-4D00-9874-641EC7C7BD85}"/>
          </ac:spMkLst>
        </pc:spChg>
        <pc:spChg chg="add del">
          <ac:chgData name="Pranav Sutar" userId="a336301bc6b5140d" providerId="LiveId" clId="{030849B8-EBAA-469B-A8CE-AE653BE06461}" dt="2021-09-28T15:07:12.082" v="200" actId="700"/>
          <ac:spMkLst>
            <pc:docMk/>
            <pc:sldMk cId="1069665630" sldId="310"/>
            <ac:spMk id="45" creationId="{5DBBC34A-8C43-4368-951E-A04EB7C00E32}"/>
          </ac:spMkLst>
        </pc:spChg>
        <pc:spChg chg="add del mod ord">
          <ac:chgData name="Pranav Sutar" userId="a336301bc6b5140d" providerId="LiveId" clId="{030849B8-EBAA-469B-A8CE-AE653BE06461}" dt="2021-09-28T15:07:26.507" v="201" actId="931"/>
          <ac:spMkLst>
            <pc:docMk/>
            <pc:sldMk cId="1069665630" sldId="310"/>
            <ac:spMk id="46" creationId="{9A08A4D2-101E-4331-8E1B-C898C88F6ED7}"/>
          </ac:spMkLst>
        </pc:spChg>
        <pc:spChg chg="add mod ord">
          <ac:chgData name="Pranav Sutar" userId="a336301bc6b5140d" providerId="LiveId" clId="{030849B8-EBAA-469B-A8CE-AE653BE06461}" dt="2021-09-28T15:07:12.082" v="200" actId="700"/>
          <ac:spMkLst>
            <pc:docMk/>
            <pc:sldMk cId="1069665630" sldId="310"/>
            <ac:spMk id="47" creationId="{3C310B65-8826-4AEC-8E04-1136436A6AAF}"/>
          </ac:spMkLst>
        </pc:spChg>
        <pc:picChg chg="add mod ord">
          <ac:chgData name="Pranav Sutar" userId="a336301bc6b5140d" providerId="LiveId" clId="{030849B8-EBAA-469B-A8CE-AE653BE06461}" dt="2021-09-28T15:07:07.020" v="199" actId="14100"/>
          <ac:picMkLst>
            <pc:docMk/>
            <pc:sldMk cId="1069665630" sldId="310"/>
            <ac:picMk id="30" creationId="{50AA686C-DE9E-4F74-8F80-911B6A7D5E80}"/>
          </ac:picMkLst>
        </pc:picChg>
        <pc:picChg chg="add mod">
          <ac:chgData name="Pranav Sutar" userId="a336301bc6b5140d" providerId="LiveId" clId="{030849B8-EBAA-469B-A8CE-AE653BE06461}" dt="2021-09-28T15:07:28.520" v="203" actId="962"/>
          <ac:picMkLst>
            <pc:docMk/>
            <pc:sldMk cId="1069665630" sldId="310"/>
            <ac:picMk id="49" creationId="{B8B8627D-7793-4A4C-BD3D-EC6030A45314}"/>
          </ac:picMkLst>
        </pc:picChg>
      </pc:sldChg>
      <pc:sldChg chg="addSp delSp modSp new mod modTransition setBg modClrScheme chgLayout">
        <pc:chgData name="Pranav Sutar" userId="a336301bc6b5140d" providerId="LiveId" clId="{030849B8-EBAA-469B-A8CE-AE653BE06461}" dt="2021-09-28T15:55:09.785" v="738"/>
        <pc:sldMkLst>
          <pc:docMk/>
          <pc:sldMk cId="110021187" sldId="311"/>
        </pc:sldMkLst>
        <pc:spChg chg="mod ord">
          <ac:chgData name="Pranav Sutar" userId="a336301bc6b5140d" providerId="LiveId" clId="{030849B8-EBAA-469B-A8CE-AE653BE06461}" dt="2021-09-28T15:13:54.505" v="447" actId="26606"/>
          <ac:spMkLst>
            <pc:docMk/>
            <pc:sldMk cId="110021187" sldId="311"/>
            <ac:spMk id="2" creationId="{827FD57E-C6AC-4737-9A88-F6B95DE8BBFB}"/>
          </ac:spMkLst>
        </pc:spChg>
        <pc:spChg chg="del">
          <ac:chgData name="Pranav Sutar" userId="a336301bc6b5140d" providerId="LiveId" clId="{030849B8-EBAA-469B-A8CE-AE653BE06461}" dt="2021-09-28T15:07:56.526" v="207" actId="931"/>
          <ac:spMkLst>
            <pc:docMk/>
            <pc:sldMk cId="110021187" sldId="311"/>
            <ac:spMk id="3" creationId="{B505604D-631A-460E-B2E6-CE11967F9588}"/>
          </ac:spMkLst>
        </pc:spChg>
        <pc:spChg chg="add">
          <ac:chgData name="Pranav Sutar" userId="a336301bc6b5140d" providerId="LiveId" clId="{030849B8-EBAA-469B-A8CE-AE653BE06461}" dt="2021-09-28T15:13:54.505" v="447" actId="26606"/>
          <ac:spMkLst>
            <pc:docMk/>
            <pc:sldMk cId="110021187" sldId="311"/>
            <ac:spMk id="10" creationId="{416A0E3C-60E6-4F39-BC55-5F7C224E1F7C}"/>
          </ac:spMkLst>
        </pc:spChg>
        <pc:spChg chg="add">
          <ac:chgData name="Pranav Sutar" userId="a336301bc6b5140d" providerId="LiveId" clId="{030849B8-EBAA-469B-A8CE-AE653BE06461}" dt="2021-09-28T15:13:54.505" v="447" actId="26606"/>
          <ac:spMkLst>
            <pc:docMk/>
            <pc:sldMk cId="110021187" sldId="311"/>
            <ac:spMk id="14" creationId="{0AB6E427-3F73-4C06-A5D5-AE52C3883B50}"/>
          </ac:spMkLst>
        </pc:spChg>
        <pc:spChg chg="add">
          <ac:chgData name="Pranav Sutar" userId="a336301bc6b5140d" providerId="LiveId" clId="{030849B8-EBAA-469B-A8CE-AE653BE06461}" dt="2021-09-28T15:13:54.505" v="447" actId="26606"/>
          <ac:spMkLst>
            <pc:docMk/>
            <pc:sldMk cId="110021187" sldId="311"/>
            <ac:spMk id="16" creationId="{D8C9BDAA-0390-4B39-9B5C-BC95E5120DA4}"/>
          </ac:spMkLst>
        </pc:spChg>
        <pc:picChg chg="add mod ord">
          <ac:chgData name="Pranav Sutar" userId="a336301bc6b5140d" providerId="LiveId" clId="{030849B8-EBAA-469B-A8CE-AE653BE06461}" dt="2021-09-28T15:14:44.190" v="461" actId="14100"/>
          <ac:picMkLst>
            <pc:docMk/>
            <pc:sldMk cId="110021187" sldId="311"/>
            <ac:picMk id="5" creationId="{F22A1D3A-F80F-4926-B4EF-81F8C9CF1FD5}"/>
          </ac:picMkLst>
        </pc:picChg>
        <pc:cxnChg chg="add">
          <ac:chgData name="Pranav Sutar" userId="a336301bc6b5140d" providerId="LiveId" clId="{030849B8-EBAA-469B-A8CE-AE653BE06461}" dt="2021-09-28T15:13:54.505" v="447" actId="26606"/>
          <ac:cxnSpMkLst>
            <pc:docMk/>
            <pc:sldMk cId="110021187" sldId="311"/>
            <ac:cxnSpMk id="12" creationId="{C5025DAC-8B93-4160-B017-3A274A5828C0}"/>
          </ac:cxnSpMkLst>
        </pc:cxnChg>
        <pc:cxnChg chg="add">
          <ac:chgData name="Pranav Sutar" userId="a336301bc6b5140d" providerId="LiveId" clId="{030849B8-EBAA-469B-A8CE-AE653BE06461}" dt="2021-09-28T15:13:54.505" v="447" actId="26606"/>
          <ac:cxnSpMkLst>
            <pc:docMk/>
            <pc:sldMk cId="110021187" sldId="311"/>
            <ac:cxnSpMk id="18" creationId="{E04A321A-A039-4720-87B4-66A4210E0D57}"/>
          </ac:cxnSpMkLst>
        </pc:cxnChg>
      </pc:sldChg>
      <pc:sldChg chg="addSp delSp modSp new del mod modTransition setBg">
        <pc:chgData name="Pranav Sutar" userId="a336301bc6b5140d" providerId="LiveId" clId="{030849B8-EBAA-469B-A8CE-AE653BE06461}" dt="2021-09-28T16:25:11.984" v="775" actId="47"/>
        <pc:sldMkLst>
          <pc:docMk/>
          <pc:sldMk cId="382828550" sldId="312"/>
        </pc:sldMkLst>
        <pc:spChg chg="mod">
          <ac:chgData name="Pranav Sutar" userId="a336301bc6b5140d" providerId="LiveId" clId="{030849B8-EBAA-469B-A8CE-AE653BE06461}" dt="2021-09-28T15:19:30.813" v="557" actId="1076"/>
          <ac:spMkLst>
            <pc:docMk/>
            <pc:sldMk cId="382828550" sldId="312"/>
            <ac:spMk id="2" creationId="{29D44DD8-E6E9-490F-989B-E75B8EB2ECE2}"/>
          </ac:spMkLst>
        </pc:spChg>
        <pc:spChg chg="add del">
          <ac:chgData name="Pranav Sutar" userId="a336301bc6b5140d" providerId="LiveId" clId="{030849B8-EBAA-469B-A8CE-AE653BE06461}" dt="2021-09-28T15:18:55.345" v="547" actId="26606"/>
          <ac:spMkLst>
            <pc:docMk/>
            <pc:sldMk cId="382828550" sldId="312"/>
            <ac:spMk id="9" creationId="{39E3965E-AC41-4711-9D10-E25ABB132D86}"/>
          </ac:spMkLst>
        </pc:spChg>
        <pc:spChg chg="add del">
          <ac:chgData name="Pranav Sutar" userId="a336301bc6b5140d" providerId="LiveId" clId="{030849B8-EBAA-469B-A8CE-AE653BE06461}" dt="2021-09-28T15:18:55.345" v="547" actId="26606"/>
          <ac:spMkLst>
            <pc:docMk/>
            <pc:sldMk cId="382828550" sldId="312"/>
            <ac:spMk id="13" creationId="{33428ACC-71EC-4171-9527-10983BA6B41D}"/>
          </ac:spMkLst>
        </pc:spChg>
        <pc:spChg chg="add del">
          <ac:chgData name="Pranav Sutar" userId="a336301bc6b5140d" providerId="LiveId" clId="{030849B8-EBAA-469B-A8CE-AE653BE06461}" dt="2021-09-28T15:18:55.345" v="547" actId="26606"/>
          <ac:spMkLst>
            <pc:docMk/>
            <pc:sldMk cId="382828550" sldId="312"/>
            <ac:spMk id="17" creationId="{8D4480B4-953D-41FA-9052-09AB3A026947}"/>
          </ac:spMkLst>
        </pc:spChg>
        <pc:spChg chg="add">
          <ac:chgData name="Pranav Sutar" userId="a336301bc6b5140d" providerId="LiveId" clId="{030849B8-EBAA-469B-A8CE-AE653BE06461}" dt="2021-09-28T15:18:55.351" v="548" actId="26606"/>
          <ac:spMkLst>
            <pc:docMk/>
            <pc:sldMk cId="382828550" sldId="312"/>
            <ac:spMk id="19" creationId="{39E3965E-AC41-4711-9D10-E25ABB132D86}"/>
          </ac:spMkLst>
        </pc:spChg>
        <pc:spChg chg="add">
          <ac:chgData name="Pranav Sutar" userId="a336301bc6b5140d" providerId="LiveId" clId="{030849B8-EBAA-469B-A8CE-AE653BE06461}" dt="2021-09-28T15:18:55.351" v="548" actId="26606"/>
          <ac:spMkLst>
            <pc:docMk/>
            <pc:sldMk cId="382828550" sldId="312"/>
            <ac:spMk id="21" creationId="{34461041-8413-4023-ABA7-9E499B0AD995}"/>
          </ac:spMkLst>
        </pc:spChg>
        <pc:spChg chg="add">
          <ac:chgData name="Pranav Sutar" userId="a336301bc6b5140d" providerId="LiveId" clId="{030849B8-EBAA-469B-A8CE-AE653BE06461}" dt="2021-09-28T15:18:55.351" v="548" actId="26606"/>
          <ac:spMkLst>
            <pc:docMk/>
            <pc:sldMk cId="382828550" sldId="312"/>
            <ac:spMk id="23" creationId="{53B4A494-ED20-47DD-A927-05EA273B0F1F}"/>
          </ac:spMkLst>
        </pc:spChg>
        <pc:picChg chg="add mod">
          <ac:chgData name="Pranav Sutar" userId="a336301bc6b5140d" providerId="LiveId" clId="{030849B8-EBAA-469B-A8CE-AE653BE06461}" dt="2021-09-28T15:19:22.553" v="555" actId="1076"/>
          <ac:picMkLst>
            <pc:docMk/>
            <pc:sldMk cId="382828550" sldId="312"/>
            <ac:picMk id="4" creationId="{3EA09492-94FA-4190-94BE-C8476488C478}"/>
          </ac:picMkLst>
        </pc:picChg>
        <pc:cxnChg chg="add del">
          <ac:chgData name="Pranav Sutar" userId="a336301bc6b5140d" providerId="LiveId" clId="{030849B8-EBAA-469B-A8CE-AE653BE06461}" dt="2021-09-28T15:18:55.345" v="547" actId="26606"/>
          <ac:cxnSpMkLst>
            <pc:docMk/>
            <pc:sldMk cId="382828550" sldId="312"/>
            <ac:cxnSpMk id="11" creationId="{1F5DC8C3-BA5F-4EED-BB9A-A14272BD82A1}"/>
          </ac:cxnSpMkLst>
        </pc:cxnChg>
        <pc:cxnChg chg="add del">
          <ac:chgData name="Pranav Sutar" userId="a336301bc6b5140d" providerId="LiveId" clId="{030849B8-EBAA-469B-A8CE-AE653BE06461}" dt="2021-09-28T15:18:55.345" v="547" actId="26606"/>
          <ac:cxnSpMkLst>
            <pc:docMk/>
            <pc:sldMk cId="382828550" sldId="312"/>
            <ac:cxnSpMk id="15" creationId="{BA22713B-ABB6-4391-97F9-0449A2B9B664}"/>
          </ac:cxnSpMkLst>
        </pc:cxnChg>
        <pc:cxnChg chg="add">
          <ac:chgData name="Pranav Sutar" userId="a336301bc6b5140d" providerId="LiveId" clId="{030849B8-EBAA-469B-A8CE-AE653BE06461}" dt="2021-09-28T15:18:55.351" v="548" actId="26606"/>
          <ac:cxnSpMkLst>
            <pc:docMk/>
            <pc:sldMk cId="382828550" sldId="312"/>
            <ac:cxnSpMk id="20" creationId="{1F5DC8C3-BA5F-4EED-BB9A-A14272BD82A1}"/>
          </ac:cxnSpMkLst>
        </pc:cxnChg>
        <pc:cxnChg chg="add">
          <ac:chgData name="Pranav Sutar" userId="a336301bc6b5140d" providerId="LiveId" clId="{030849B8-EBAA-469B-A8CE-AE653BE06461}" dt="2021-09-28T15:18:55.351" v="548" actId="26606"/>
          <ac:cxnSpMkLst>
            <pc:docMk/>
            <pc:sldMk cId="382828550" sldId="312"/>
            <ac:cxnSpMk id="22" creationId="{F05BCF04-4702-43D0-BE8F-DBF6C2F65131}"/>
          </ac:cxnSpMkLst>
        </pc:cxnChg>
      </pc:sldChg>
      <pc:sldChg chg="addSp delSp modSp new del mod setBg modClrScheme setClrOvrMap delDesignElem chgLayout">
        <pc:chgData name="Pranav Sutar" userId="a336301bc6b5140d" providerId="LiveId" clId="{030849B8-EBAA-469B-A8CE-AE653BE06461}" dt="2021-09-28T15:17:37.444" v="498" actId="2696"/>
        <pc:sldMkLst>
          <pc:docMk/>
          <pc:sldMk cId="2215941482" sldId="312"/>
        </pc:sldMkLst>
        <pc:spChg chg="del">
          <ac:chgData name="Pranav Sutar" userId="a336301bc6b5140d" providerId="LiveId" clId="{030849B8-EBAA-469B-A8CE-AE653BE06461}" dt="2021-09-28T15:13:01.639" v="437" actId="700"/>
          <ac:spMkLst>
            <pc:docMk/>
            <pc:sldMk cId="2215941482" sldId="312"/>
            <ac:spMk id="2" creationId="{2EBCC8E6-D1EB-45CC-BE68-BACE3A27E207}"/>
          </ac:spMkLst>
        </pc:spChg>
        <pc:spChg chg="add del mod">
          <ac:chgData name="Pranav Sutar" userId="a336301bc6b5140d" providerId="LiveId" clId="{030849B8-EBAA-469B-A8CE-AE653BE06461}" dt="2021-09-28T15:13:48.097" v="446"/>
          <ac:spMkLst>
            <pc:docMk/>
            <pc:sldMk cId="2215941482" sldId="312"/>
            <ac:spMk id="5" creationId="{22BE8EF0-DFE8-4220-88E7-90D4EA77CFFC}"/>
          </ac:spMkLst>
        </pc:spChg>
        <pc:spChg chg="add del mod ord">
          <ac:chgData name="Pranav Sutar" userId="a336301bc6b5140d" providerId="LiveId" clId="{030849B8-EBAA-469B-A8CE-AE653BE06461}" dt="2021-09-28T15:15:36.349" v="467" actId="26606"/>
          <ac:spMkLst>
            <pc:docMk/>
            <pc:sldMk cId="2215941482" sldId="312"/>
            <ac:spMk id="6" creationId="{BB8E3762-F584-401A-89EC-CD23983F022C}"/>
          </ac:spMkLst>
        </pc:spChg>
        <pc:spChg chg="add del mod ord">
          <ac:chgData name="Pranav Sutar" userId="a336301bc6b5140d" providerId="LiveId" clId="{030849B8-EBAA-469B-A8CE-AE653BE06461}" dt="2021-09-28T15:15:19.376" v="464" actId="22"/>
          <ac:spMkLst>
            <pc:docMk/>
            <pc:sldMk cId="2215941482" sldId="312"/>
            <ac:spMk id="7" creationId="{F79CE6E1-E361-4957-98D6-E2653A648573}"/>
          </ac:spMkLst>
        </pc:spChg>
        <pc:spChg chg="add del mod ord">
          <ac:chgData name="Pranav Sutar" userId="a336301bc6b5140d" providerId="LiveId" clId="{030849B8-EBAA-469B-A8CE-AE653BE06461}" dt="2021-09-28T15:15:36.349" v="467" actId="26606"/>
          <ac:spMkLst>
            <pc:docMk/>
            <pc:sldMk cId="2215941482" sldId="312"/>
            <ac:spMk id="8" creationId="{F9398323-7B7C-4B39-B548-7D8B4BB9E04D}"/>
          </ac:spMkLst>
        </pc:spChg>
        <pc:spChg chg="add del mod">
          <ac:chgData name="Pranav Sutar" userId="a336301bc6b5140d" providerId="LiveId" clId="{030849B8-EBAA-469B-A8CE-AE653BE06461}" dt="2021-09-28T15:16:37.623" v="486"/>
          <ac:spMkLst>
            <pc:docMk/>
            <pc:sldMk cId="2215941482" sldId="312"/>
            <ac:spMk id="11" creationId="{9CF0A5FC-7199-48FA-9A81-50126984FF1E}"/>
          </ac:spMkLst>
        </pc:spChg>
        <pc:spChg chg="add del mod">
          <ac:chgData name="Pranav Sutar" userId="a336301bc6b5140d" providerId="LiveId" clId="{030849B8-EBAA-469B-A8CE-AE653BE06461}" dt="2021-09-28T15:17:01.081" v="487" actId="700"/>
          <ac:spMkLst>
            <pc:docMk/>
            <pc:sldMk cId="2215941482" sldId="312"/>
            <ac:spMk id="13" creationId="{96C88BF3-C6A8-4F7C-AC29-E23BE69EA095}"/>
          </ac:spMkLst>
        </pc:spChg>
        <pc:spChg chg="add del mod">
          <ac:chgData name="Pranav Sutar" userId="a336301bc6b5140d" providerId="LiveId" clId="{030849B8-EBAA-469B-A8CE-AE653BE06461}" dt="2021-09-28T15:17:29.515" v="497" actId="700"/>
          <ac:spMkLst>
            <pc:docMk/>
            <pc:sldMk cId="2215941482" sldId="312"/>
            <ac:spMk id="14" creationId="{E7307DC4-C276-40CE-856E-B745E108DFB0}"/>
          </ac:spMkLst>
        </pc:spChg>
        <pc:spChg chg="add del">
          <ac:chgData name="Pranav Sutar" userId="a336301bc6b5140d" providerId="LiveId" clId="{030849B8-EBAA-469B-A8CE-AE653BE06461}" dt="2021-09-28T15:15:36.349" v="467" actId="26606"/>
          <ac:spMkLst>
            <pc:docMk/>
            <pc:sldMk cId="2215941482" sldId="312"/>
            <ac:spMk id="15" creationId="{416A0E3C-60E6-4F39-BC55-5F7C224E1F7C}"/>
          </ac:spMkLst>
        </pc:spChg>
        <pc:spChg chg="add mod ord">
          <ac:chgData name="Pranav Sutar" userId="a336301bc6b5140d" providerId="LiveId" clId="{030849B8-EBAA-469B-A8CE-AE653BE06461}" dt="2021-09-28T15:17:29.515" v="497" actId="700"/>
          <ac:spMkLst>
            <pc:docMk/>
            <pc:sldMk cId="2215941482" sldId="312"/>
            <ac:spMk id="18" creationId="{FAE4E7A1-CA8F-45FB-961E-08EF3F79F253}"/>
          </ac:spMkLst>
        </pc:spChg>
        <pc:spChg chg="add del">
          <ac:chgData name="Pranav Sutar" userId="a336301bc6b5140d" providerId="LiveId" clId="{030849B8-EBAA-469B-A8CE-AE653BE06461}" dt="2021-09-28T15:15:36.349" v="467" actId="26606"/>
          <ac:spMkLst>
            <pc:docMk/>
            <pc:sldMk cId="2215941482" sldId="312"/>
            <ac:spMk id="19" creationId="{39B4056F-1959-4627-A683-77F6C0603FCD}"/>
          </ac:spMkLst>
        </pc:spChg>
        <pc:spChg chg="add del">
          <ac:chgData name="Pranav Sutar" userId="a336301bc6b5140d" providerId="LiveId" clId="{030849B8-EBAA-469B-A8CE-AE653BE06461}" dt="2021-09-28T15:17:07.521" v="489" actId="26606"/>
          <ac:spMkLst>
            <pc:docMk/>
            <pc:sldMk cId="2215941482" sldId="312"/>
            <ac:spMk id="20" creationId="{39E3965E-AC41-4711-9D10-E25ABB132D86}"/>
          </ac:spMkLst>
        </pc:spChg>
        <pc:spChg chg="add del">
          <ac:chgData name="Pranav Sutar" userId="a336301bc6b5140d" providerId="LiveId" clId="{030849B8-EBAA-469B-A8CE-AE653BE06461}" dt="2021-09-28T15:15:36.349" v="467" actId="26606"/>
          <ac:spMkLst>
            <pc:docMk/>
            <pc:sldMk cId="2215941482" sldId="312"/>
            <ac:spMk id="21" creationId="{D8D7349B-C9FA-4FCE-A1FF-948F460A3A9A}"/>
          </ac:spMkLst>
        </pc:spChg>
        <pc:spChg chg="add del">
          <ac:chgData name="Pranav Sutar" userId="a336301bc6b5140d" providerId="LiveId" clId="{030849B8-EBAA-469B-A8CE-AE653BE06461}" dt="2021-09-28T15:17:07.521" v="489" actId="26606"/>
          <ac:spMkLst>
            <pc:docMk/>
            <pc:sldMk cId="2215941482" sldId="312"/>
            <ac:spMk id="24" creationId="{77D4E339-1FDC-4F64-BACC-DA1625A5A305}"/>
          </ac:spMkLst>
        </pc:spChg>
        <pc:spChg chg="add del">
          <ac:chgData name="Pranav Sutar" userId="a336301bc6b5140d" providerId="LiveId" clId="{030849B8-EBAA-469B-A8CE-AE653BE06461}" dt="2021-09-28T15:17:20.164" v="495" actId="26606"/>
          <ac:spMkLst>
            <pc:docMk/>
            <pc:sldMk cId="2215941482" sldId="312"/>
            <ac:spMk id="25" creationId="{197CEB5D-9BB2-475C-BA8D-AC88BB8C976E}"/>
          </ac:spMkLst>
        </pc:spChg>
        <pc:spChg chg="add del">
          <ac:chgData name="Pranav Sutar" userId="a336301bc6b5140d" providerId="LiveId" clId="{030849B8-EBAA-469B-A8CE-AE653BE06461}" dt="2021-09-28T15:16:09.948" v="478" actId="26606"/>
          <ac:spMkLst>
            <pc:docMk/>
            <pc:sldMk cId="2215941482" sldId="312"/>
            <ac:spMk id="28" creationId="{A8E9C91B-7EAD-4562-AB0E-DFB9663AECE3}"/>
          </ac:spMkLst>
        </pc:spChg>
        <pc:spChg chg="add del">
          <ac:chgData name="Pranav Sutar" userId="a336301bc6b5140d" providerId="LiveId" clId="{030849B8-EBAA-469B-A8CE-AE653BE06461}" dt="2021-09-28T15:17:11.484" v="491" actId="26606"/>
          <ac:spMkLst>
            <pc:docMk/>
            <pc:sldMk cId="2215941482" sldId="312"/>
            <ac:spMk id="29" creationId="{39E3965E-AC41-4711-9D10-E25ABB132D86}"/>
          </ac:spMkLst>
        </pc:spChg>
        <pc:spChg chg="add del">
          <ac:chgData name="Pranav Sutar" userId="a336301bc6b5140d" providerId="LiveId" clId="{030849B8-EBAA-469B-A8CE-AE653BE06461}" dt="2021-09-28T15:16:09.948" v="478" actId="26606"/>
          <ac:spMkLst>
            <pc:docMk/>
            <pc:sldMk cId="2215941482" sldId="312"/>
            <ac:spMk id="30" creationId="{41497DE5-0939-4D1D-9350-0C5E1B209C68}"/>
          </ac:spMkLst>
        </pc:spChg>
        <pc:spChg chg="add del">
          <ac:chgData name="Pranav Sutar" userId="a336301bc6b5140d" providerId="LiveId" clId="{030849B8-EBAA-469B-A8CE-AE653BE06461}" dt="2021-09-28T15:16:09.948" v="478" actId="26606"/>
          <ac:spMkLst>
            <pc:docMk/>
            <pc:sldMk cId="2215941482" sldId="312"/>
            <ac:spMk id="32" creationId="{5CCC70ED-6C63-4537-B7EB-51990D6C0A6F}"/>
          </ac:spMkLst>
        </pc:spChg>
        <pc:spChg chg="add del">
          <ac:chgData name="Pranav Sutar" userId="a336301bc6b5140d" providerId="LiveId" clId="{030849B8-EBAA-469B-A8CE-AE653BE06461}" dt="2021-09-28T15:17:11.484" v="491" actId="26606"/>
          <ac:spMkLst>
            <pc:docMk/>
            <pc:sldMk cId="2215941482" sldId="312"/>
            <ac:spMk id="33" creationId="{6482F060-A4AF-4E0B-B364-7C6BA4AE9C03}"/>
          </ac:spMkLst>
        </pc:spChg>
        <pc:spChg chg="add del">
          <ac:chgData name="Pranav Sutar" userId="a336301bc6b5140d" providerId="LiveId" clId="{030849B8-EBAA-469B-A8CE-AE653BE06461}" dt="2021-09-28T15:16:09.948" v="478" actId="26606"/>
          <ac:spMkLst>
            <pc:docMk/>
            <pc:sldMk cId="2215941482" sldId="312"/>
            <ac:spMk id="34" creationId="{B76E24C1-2968-40DC-A36E-F6B85F0F0752}"/>
          </ac:spMkLst>
        </pc:spChg>
        <pc:spChg chg="add del">
          <ac:chgData name="Pranav Sutar" userId="a336301bc6b5140d" providerId="LiveId" clId="{030849B8-EBAA-469B-A8CE-AE653BE06461}" dt="2021-09-28T15:17:17.797" v="493" actId="26606"/>
          <ac:spMkLst>
            <pc:docMk/>
            <pc:sldMk cId="2215941482" sldId="312"/>
            <ac:spMk id="38" creationId="{39E3965E-AC41-4711-9D10-E25ABB132D86}"/>
          </ac:spMkLst>
        </pc:spChg>
        <pc:spChg chg="add del">
          <ac:chgData name="Pranav Sutar" userId="a336301bc6b5140d" providerId="LiveId" clId="{030849B8-EBAA-469B-A8CE-AE653BE06461}" dt="2021-09-28T15:15:50.353" v="469" actId="26606"/>
          <ac:spMkLst>
            <pc:docMk/>
            <pc:sldMk cId="2215941482" sldId="312"/>
            <ac:spMk id="39" creationId="{A8E9C91B-7EAD-4562-AB0E-DFB9663AECE3}"/>
          </ac:spMkLst>
        </pc:spChg>
        <pc:spChg chg="add del">
          <ac:chgData name="Pranav Sutar" userId="a336301bc6b5140d" providerId="LiveId" clId="{030849B8-EBAA-469B-A8CE-AE653BE06461}" dt="2021-09-28T15:15:57.882" v="471" actId="26606"/>
          <ac:spMkLst>
            <pc:docMk/>
            <pc:sldMk cId="2215941482" sldId="312"/>
            <ac:spMk id="41" creationId="{A8E9C91B-7EAD-4562-AB0E-DFB9663AECE3}"/>
          </ac:spMkLst>
        </pc:spChg>
        <pc:spChg chg="add del">
          <ac:chgData name="Pranav Sutar" userId="a336301bc6b5140d" providerId="LiveId" clId="{030849B8-EBAA-469B-A8CE-AE653BE06461}" dt="2021-09-28T15:16:03.363" v="473" actId="26606"/>
          <ac:spMkLst>
            <pc:docMk/>
            <pc:sldMk cId="2215941482" sldId="312"/>
            <ac:spMk id="43" creationId="{A8E9C91B-7EAD-4562-AB0E-DFB9663AECE3}"/>
          </ac:spMkLst>
        </pc:spChg>
        <pc:spChg chg="add del">
          <ac:chgData name="Pranav Sutar" userId="a336301bc6b5140d" providerId="LiveId" clId="{030849B8-EBAA-469B-A8CE-AE653BE06461}" dt="2021-09-28T15:17:17.797" v="493" actId="26606"/>
          <ac:spMkLst>
            <pc:docMk/>
            <pc:sldMk cId="2215941482" sldId="312"/>
            <ac:spMk id="44" creationId="{77D4E339-1FDC-4F64-BACC-DA1625A5A305}"/>
          </ac:spMkLst>
        </pc:spChg>
        <pc:spChg chg="add del">
          <ac:chgData name="Pranav Sutar" userId="a336301bc6b5140d" providerId="LiveId" clId="{030849B8-EBAA-469B-A8CE-AE653BE06461}" dt="2021-09-28T15:16:04.522" v="475" actId="26606"/>
          <ac:spMkLst>
            <pc:docMk/>
            <pc:sldMk cId="2215941482" sldId="312"/>
            <ac:spMk id="45" creationId="{B76E24C1-2968-40DC-A36E-F6B85F0F0752}"/>
          </ac:spMkLst>
        </pc:spChg>
        <pc:spChg chg="add del">
          <ac:chgData name="Pranav Sutar" userId="a336301bc6b5140d" providerId="LiveId" clId="{030849B8-EBAA-469B-A8CE-AE653BE06461}" dt="2021-09-28T15:16:04.522" v="475" actId="26606"/>
          <ac:spMkLst>
            <pc:docMk/>
            <pc:sldMk cId="2215941482" sldId="312"/>
            <ac:spMk id="46" creationId="{A8E9C91B-7EAD-4562-AB0E-DFB9663AECE3}"/>
          </ac:spMkLst>
        </pc:spChg>
        <pc:spChg chg="add del">
          <ac:chgData name="Pranav Sutar" userId="a336301bc6b5140d" providerId="LiveId" clId="{030849B8-EBAA-469B-A8CE-AE653BE06461}" dt="2021-09-28T15:16:04.522" v="475" actId="26606"/>
          <ac:spMkLst>
            <pc:docMk/>
            <pc:sldMk cId="2215941482" sldId="312"/>
            <ac:spMk id="47" creationId="{41497DE5-0939-4D1D-9350-0C5E1B209C68}"/>
          </ac:spMkLst>
        </pc:spChg>
        <pc:spChg chg="add del">
          <ac:chgData name="Pranav Sutar" userId="a336301bc6b5140d" providerId="LiveId" clId="{030849B8-EBAA-469B-A8CE-AE653BE06461}" dt="2021-09-28T15:16:04.522" v="475" actId="26606"/>
          <ac:spMkLst>
            <pc:docMk/>
            <pc:sldMk cId="2215941482" sldId="312"/>
            <ac:spMk id="48" creationId="{5CCC70ED-6C63-4537-B7EB-51990D6C0A6F}"/>
          </ac:spMkLst>
        </pc:spChg>
        <pc:spChg chg="add del">
          <ac:chgData name="Pranav Sutar" userId="a336301bc6b5140d" providerId="LiveId" clId="{030849B8-EBAA-469B-A8CE-AE653BE06461}" dt="2021-09-28T15:16:09.941" v="477" actId="26606"/>
          <ac:spMkLst>
            <pc:docMk/>
            <pc:sldMk cId="2215941482" sldId="312"/>
            <ac:spMk id="50" creationId="{A8E9C91B-7EAD-4562-AB0E-DFB9663AECE3}"/>
          </ac:spMkLst>
        </pc:spChg>
        <pc:spChg chg="add del">
          <ac:chgData name="Pranav Sutar" userId="a336301bc6b5140d" providerId="LiveId" clId="{030849B8-EBAA-469B-A8CE-AE653BE06461}" dt="2021-09-28T15:16:09.941" v="477" actId="26606"/>
          <ac:spMkLst>
            <pc:docMk/>
            <pc:sldMk cId="2215941482" sldId="312"/>
            <ac:spMk id="51" creationId="{652BD35A-BC99-4831-A358-06E2CEB96697}"/>
          </ac:spMkLst>
        </pc:spChg>
        <pc:spChg chg="add del">
          <ac:chgData name="Pranav Sutar" userId="a336301bc6b5140d" providerId="LiveId" clId="{030849B8-EBAA-469B-A8CE-AE653BE06461}" dt="2021-09-28T15:16:09.941" v="477" actId="26606"/>
          <ac:spMkLst>
            <pc:docMk/>
            <pc:sldMk cId="2215941482" sldId="312"/>
            <ac:spMk id="52" creationId="{B76E24C1-2968-40DC-A36E-F6B85F0F0752}"/>
          </ac:spMkLst>
        </pc:spChg>
        <pc:spChg chg="add del">
          <ac:chgData name="Pranav Sutar" userId="a336301bc6b5140d" providerId="LiveId" clId="{030849B8-EBAA-469B-A8CE-AE653BE06461}" dt="2021-09-28T15:17:20.164" v="495" actId="26606"/>
          <ac:spMkLst>
            <pc:docMk/>
            <pc:sldMk cId="2215941482" sldId="312"/>
            <ac:spMk id="53" creationId="{39E3965E-AC41-4711-9D10-E25ABB132D86}"/>
          </ac:spMkLst>
        </pc:spChg>
        <pc:spChg chg="add del">
          <ac:chgData name="Pranav Sutar" userId="a336301bc6b5140d" providerId="LiveId" clId="{030849B8-EBAA-469B-A8CE-AE653BE06461}" dt="2021-09-28T15:16:32.806" v="483" actId="26606"/>
          <ac:spMkLst>
            <pc:docMk/>
            <pc:sldMk cId="2215941482" sldId="312"/>
            <ac:spMk id="54" creationId="{A8E9C91B-7EAD-4562-AB0E-DFB9663AECE3}"/>
          </ac:spMkLst>
        </pc:spChg>
        <pc:spChg chg="add del">
          <ac:chgData name="Pranav Sutar" userId="a336301bc6b5140d" providerId="LiveId" clId="{030849B8-EBAA-469B-A8CE-AE653BE06461}" dt="2021-09-28T15:17:20.164" v="495" actId="26606"/>
          <ac:spMkLst>
            <pc:docMk/>
            <pc:sldMk cId="2215941482" sldId="312"/>
            <ac:spMk id="56" creationId="{F3B3B6C5-748F-437C-AE76-DB11FEA99E16}"/>
          </ac:spMkLst>
        </pc:spChg>
        <pc:spChg chg="add del">
          <ac:chgData name="Pranav Sutar" userId="a336301bc6b5140d" providerId="LiveId" clId="{030849B8-EBAA-469B-A8CE-AE653BE06461}" dt="2021-09-28T15:17:29.515" v="497" actId="700"/>
          <ac:spMkLst>
            <pc:docMk/>
            <pc:sldMk cId="2215941482" sldId="312"/>
            <ac:spMk id="58" creationId="{39E3965E-AC41-4711-9D10-E25ABB132D86}"/>
          </ac:spMkLst>
        </pc:spChg>
        <pc:spChg chg="add del">
          <ac:chgData name="Pranav Sutar" userId="a336301bc6b5140d" providerId="LiveId" clId="{030849B8-EBAA-469B-A8CE-AE653BE06461}" dt="2021-09-28T15:17:01.081" v="487" actId="700"/>
          <ac:spMkLst>
            <pc:docMk/>
            <pc:sldMk cId="2215941482" sldId="312"/>
            <ac:spMk id="59" creationId="{A8E9C91B-7EAD-4562-AB0E-DFB9663AECE3}"/>
          </ac:spMkLst>
        </pc:spChg>
        <pc:spChg chg="add del">
          <ac:chgData name="Pranav Sutar" userId="a336301bc6b5140d" providerId="LiveId" clId="{030849B8-EBAA-469B-A8CE-AE653BE06461}" dt="2021-09-28T15:17:01.081" v="487" actId="700"/>
          <ac:spMkLst>
            <pc:docMk/>
            <pc:sldMk cId="2215941482" sldId="312"/>
            <ac:spMk id="61" creationId="{652BD35A-BC99-4831-A358-06E2CEB96697}"/>
          </ac:spMkLst>
        </pc:spChg>
        <pc:spChg chg="add del">
          <ac:chgData name="Pranav Sutar" userId="a336301bc6b5140d" providerId="LiveId" clId="{030849B8-EBAA-469B-A8CE-AE653BE06461}" dt="2021-09-28T15:17:29.515" v="497" actId="700"/>
          <ac:spMkLst>
            <pc:docMk/>
            <pc:sldMk cId="2215941482" sldId="312"/>
            <ac:spMk id="62" creationId="{8C6E698C-8155-4B8B-BDC9-B7299772B509}"/>
          </ac:spMkLst>
        </pc:spChg>
        <pc:spChg chg="add del">
          <ac:chgData name="Pranav Sutar" userId="a336301bc6b5140d" providerId="LiveId" clId="{030849B8-EBAA-469B-A8CE-AE653BE06461}" dt="2021-09-28T15:17:01.081" v="487" actId="700"/>
          <ac:spMkLst>
            <pc:docMk/>
            <pc:sldMk cId="2215941482" sldId="312"/>
            <ac:spMk id="63" creationId="{B76E24C1-2968-40DC-A36E-F6B85F0F0752}"/>
          </ac:spMkLst>
        </pc:spChg>
        <pc:spChg chg="add del">
          <ac:chgData name="Pranav Sutar" userId="a336301bc6b5140d" providerId="LiveId" clId="{030849B8-EBAA-469B-A8CE-AE653BE06461}" dt="2021-09-28T15:17:29.515" v="497" actId="700"/>
          <ac:spMkLst>
            <pc:docMk/>
            <pc:sldMk cId="2215941482" sldId="312"/>
            <ac:spMk id="65" creationId="{B624C8D3-B9AD-4F4F-8554-4EAF3724DBCE}"/>
          </ac:spMkLst>
        </pc:spChg>
        <pc:picChg chg="add del mod">
          <ac:chgData name="Pranav Sutar" userId="a336301bc6b5140d" providerId="LiveId" clId="{030849B8-EBAA-469B-A8CE-AE653BE06461}" dt="2021-09-28T15:15:09.620" v="463" actId="478"/>
          <ac:picMkLst>
            <pc:docMk/>
            <pc:sldMk cId="2215941482" sldId="312"/>
            <ac:picMk id="4" creationId="{0A73234E-90CB-4ED2-874D-A1CCAB8523BE}"/>
          </ac:picMkLst>
        </pc:picChg>
        <pc:picChg chg="add del mod ord modCrop">
          <ac:chgData name="Pranav Sutar" userId="a336301bc6b5140d" providerId="LiveId" clId="{030849B8-EBAA-469B-A8CE-AE653BE06461}" dt="2021-09-28T15:16:37.622" v="484" actId="478"/>
          <ac:picMkLst>
            <pc:docMk/>
            <pc:sldMk cId="2215941482" sldId="312"/>
            <ac:picMk id="10" creationId="{05E3B021-14C5-4791-8C65-44E85BFE8AE8}"/>
          </ac:picMkLst>
        </pc:picChg>
        <pc:picChg chg="add del">
          <ac:chgData name="Pranav Sutar" userId="a336301bc6b5140d" providerId="LiveId" clId="{030849B8-EBAA-469B-A8CE-AE653BE06461}" dt="2021-09-28T15:17:07.521" v="489" actId="26606"/>
          <ac:picMkLst>
            <pc:docMk/>
            <pc:sldMk cId="2215941482" sldId="312"/>
            <ac:picMk id="16" creationId="{07E4F9DE-EF83-497E-89DB-7463349B7B06}"/>
          </ac:picMkLst>
        </pc:picChg>
        <pc:picChg chg="add del">
          <ac:chgData name="Pranav Sutar" userId="a336301bc6b5140d" providerId="LiveId" clId="{030849B8-EBAA-469B-A8CE-AE653BE06461}" dt="2021-09-28T15:17:11.484" v="491" actId="26606"/>
          <ac:picMkLst>
            <pc:docMk/>
            <pc:sldMk cId="2215941482" sldId="312"/>
            <ac:picMk id="36" creationId="{8E9E3151-9254-4487-8C0F-AD7F20A2C139}"/>
          </ac:picMkLst>
        </pc:picChg>
        <pc:picChg chg="add del">
          <ac:chgData name="Pranav Sutar" userId="a336301bc6b5140d" providerId="LiveId" clId="{030849B8-EBAA-469B-A8CE-AE653BE06461}" dt="2021-09-28T15:17:17.797" v="493" actId="26606"/>
          <ac:picMkLst>
            <pc:docMk/>
            <pc:sldMk cId="2215941482" sldId="312"/>
            <ac:picMk id="42" creationId="{07E4F9DE-EF83-497E-89DB-7463349B7B06}"/>
          </ac:picMkLst>
        </pc:picChg>
        <pc:cxnChg chg="add del">
          <ac:chgData name="Pranav Sutar" userId="a336301bc6b5140d" providerId="LiveId" clId="{030849B8-EBAA-469B-A8CE-AE653BE06461}" dt="2021-09-28T15:15:36.349" v="467" actId="26606"/>
          <ac:cxnSpMkLst>
            <pc:docMk/>
            <pc:sldMk cId="2215941482" sldId="312"/>
            <ac:cxnSpMk id="17" creationId="{C5025DAC-8B93-4160-B017-3A274A5828C0}"/>
          </ac:cxnSpMkLst>
        </pc:cxnChg>
        <pc:cxnChg chg="add del">
          <ac:chgData name="Pranav Sutar" userId="a336301bc6b5140d" providerId="LiveId" clId="{030849B8-EBAA-469B-A8CE-AE653BE06461}" dt="2021-09-28T15:17:07.521" v="489" actId="26606"/>
          <ac:cxnSpMkLst>
            <pc:docMk/>
            <pc:sldMk cId="2215941482" sldId="312"/>
            <ac:cxnSpMk id="22" creationId="{1F5DC8C3-BA5F-4EED-BB9A-A14272BD82A1}"/>
          </ac:cxnSpMkLst>
        </pc:cxnChg>
        <pc:cxnChg chg="add del">
          <ac:chgData name="Pranav Sutar" userId="a336301bc6b5140d" providerId="LiveId" clId="{030849B8-EBAA-469B-A8CE-AE653BE06461}" dt="2021-09-28T15:15:36.349" v="467" actId="26606"/>
          <ac:cxnSpMkLst>
            <pc:docMk/>
            <pc:sldMk cId="2215941482" sldId="312"/>
            <ac:cxnSpMk id="23" creationId="{55646586-8E5D-4A2B-BDA9-01CE28AC89A1}"/>
          </ac:cxnSpMkLst>
        </pc:cxnChg>
        <pc:cxnChg chg="add del">
          <ac:chgData name="Pranav Sutar" userId="a336301bc6b5140d" providerId="LiveId" clId="{030849B8-EBAA-469B-A8CE-AE653BE06461}" dt="2021-09-28T15:17:07.521" v="489" actId="26606"/>
          <ac:cxnSpMkLst>
            <pc:docMk/>
            <pc:sldMk cId="2215941482" sldId="312"/>
            <ac:cxnSpMk id="26" creationId="{D28A9C89-B313-458F-9C85-515930A51A93}"/>
          </ac:cxnSpMkLst>
        </pc:cxnChg>
        <pc:cxnChg chg="add del">
          <ac:chgData name="Pranav Sutar" userId="a336301bc6b5140d" providerId="LiveId" clId="{030849B8-EBAA-469B-A8CE-AE653BE06461}" dt="2021-09-28T15:17:20.164" v="495" actId="26606"/>
          <ac:cxnSpMkLst>
            <pc:docMk/>
            <pc:sldMk cId="2215941482" sldId="312"/>
            <ac:cxnSpMk id="27" creationId="{BB14AD1F-ADD5-46E7-966F-4C0290232FF9}"/>
          </ac:cxnSpMkLst>
        </pc:cxnChg>
        <pc:cxnChg chg="add del">
          <ac:chgData name="Pranav Sutar" userId="a336301bc6b5140d" providerId="LiveId" clId="{030849B8-EBAA-469B-A8CE-AE653BE06461}" dt="2021-09-28T15:17:11.484" v="491" actId="26606"/>
          <ac:cxnSpMkLst>
            <pc:docMk/>
            <pc:sldMk cId="2215941482" sldId="312"/>
            <ac:cxnSpMk id="31" creationId="{1F5DC8C3-BA5F-4EED-BB9A-A14272BD82A1}"/>
          </ac:cxnSpMkLst>
        </pc:cxnChg>
        <pc:cxnChg chg="add del">
          <ac:chgData name="Pranav Sutar" userId="a336301bc6b5140d" providerId="LiveId" clId="{030849B8-EBAA-469B-A8CE-AE653BE06461}" dt="2021-09-28T15:17:11.484" v="491" actId="26606"/>
          <ac:cxnSpMkLst>
            <pc:docMk/>
            <pc:sldMk cId="2215941482" sldId="312"/>
            <ac:cxnSpMk id="35" creationId="{B9EB6DAA-2F0C-43D5-A577-15D5D2C4E3F5}"/>
          </ac:cxnSpMkLst>
        </pc:cxnChg>
        <pc:cxnChg chg="add del">
          <ac:chgData name="Pranav Sutar" userId="a336301bc6b5140d" providerId="LiveId" clId="{030849B8-EBAA-469B-A8CE-AE653BE06461}" dt="2021-09-28T15:17:17.797" v="493" actId="26606"/>
          <ac:cxnSpMkLst>
            <pc:docMk/>
            <pc:sldMk cId="2215941482" sldId="312"/>
            <ac:cxnSpMk id="40" creationId="{1F5DC8C3-BA5F-4EED-BB9A-A14272BD82A1}"/>
          </ac:cxnSpMkLst>
        </pc:cxnChg>
        <pc:cxnChg chg="add del">
          <ac:chgData name="Pranav Sutar" userId="a336301bc6b5140d" providerId="LiveId" clId="{030849B8-EBAA-469B-A8CE-AE653BE06461}" dt="2021-09-28T15:17:17.797" v="493" actId="26606"/>
          <ac:cxnSpMkLst>
            <pc:docMk/>
            <pc:sldMk cId="2215941482" sldId="312"/>
            <ac:cxnSpMk id="49" creationId="{D28A9C89-B313-458F-9C85-515930A51A93}"/>
          </ac:cxnSpMkLst>
        </pc:cxnChg>
        <pc:cxnChg chg="add del">
          <ac:chgData name="Pranav Sutar" userId="a336301bc6b5140d" providerId="LiveId" clId="{030849B8-EBAA-469B-A8CE-AE653BE06461}" dt="2021-09-28T15:17:20.164" v="495" actId="26606"/>
          <ac:cxnSpMkLst>
            <pc:docMk/>
            <pc:sldMk cId="2215941482" sldId="312"/>
            <ac:cxnSpMk id="55" creationId="{1F5DC8C3-BA5F-4EED-BB9A-A14272BD82A1}"/>
          </ac:cxnSpMkLst>
        </pc:cxnChg>
        <pc:cxnChg chg="add del">
          <ac:chgData name="Pranav Sutar" userId="a336301bc6b5140d" providerId="LiveId" clId="{030849B8-EBAA-469B-A8CE-AE653BE06461}" dt="2021-09-28T15:17:29.515" v="497" actId="700"/>
          <ac:cxnSpMkLst>
            <pc:docMk/>
            <pc:sldMk cId="2215941482" sldId="312"/>
            <ac:cxnSpMk id="60" creationId="{1F5DC8C3-BA5F-4EED-BB9A-A14272BD82A1}"/>
          </ac:cxnSpMkLst>
        </pc:cxnChg>
        <pc:cxnChg chg="add del">
          <ac:chgData name="Pranav Sutar" userId="a336301bc6b5140d" providerId="LiveId" clId="{030849B8-EBAA-469B-A8CE-AE653BE06461}" dt="2021-09-28T15:17:29.515" v="497" actId="700"/>
          <ac:cxnSpMkLst>
            <pc:docMk/>
            <pc:sldMk cId="2215941482" sldId="312"/>
            <ac:cxnSpMk id="64" creationId="{09525C9A-1972-4836-BA7A-706C946EF4DA}"/>
          </ac:cxnSpMkLst>
        </pc:cxnChg>
      </pc:sldChg>
      <pc:sldChg chg="add del">
        <pc:chgData name="Pranav Sutar" userId="a336301bc6b5140d" providerId="LiveId" clId="{030849B8-EBAA-469B-A8CE-AE653BE06461}" dt="2021-09-28T15:07:39.153" v="205" actId="2696"/>
        <pc:sldMkLst>
          <pc:docMk/>
          <pc:sldMk cId="3617374351" sldId="312"/>
        </pc:sldMkLst>
      </pc:sldChg>
      <pc:sldChg chg="addSp delSp modSp new mod modTransition setBg modClrScheme addAnim delAnim modAnim setClrOvrMap chgLayout">
        <pc:chgData name="Pranav Sutar" userId="a336301bc6b5140d" providerId="LiveId" clId="{030849B8-EBAA-469B-A8CE-AE653BE06461}" dt="2021-09-28T15:53:39.125" v="725"/>
        <pc:sldMkLst>
          <pc:docMk/>
          <pc:sldMk cId="610800488" sldId="313"/>
        </pc:sldMkLst>
        <pc:spChg chg="del mod ord">
          <ac:chgData name="Pranav Sutar" userId="a336301bc6b5140d" providerId="LiveId" clId="{030849B8-EBAA-469B-A8CE-AE653BE06461}" dt="2021-09-28T15:19:50.579" v="559" actId="700"/>
          <ac:spMkLst>
            <pc:docMk/>
            <pc:sldMk cId="610800488" sldId="313"/>
            <ac:spMk id="2" creationId="{D3388B99-0EFB-45AB-B1ED-3F97245DE5B6}"/>
          </ac:spMkLst>
        </pc:spChg>
        <pc:spChg chg="add mod ord">
          <ac:chgData name="Pranav Sutar" userId="a336301bc6b5140d" providerId="LiveId" clId="{030849B8-EBAA-469B-A8CE-AE653BE06461}" dt="2021-09-28T15:21:36.160" v="608" actId="26606"/>
          <ac:spMkLst>
            <pc:docMk/>
            <pc:sldMk cId="610800488" sldId="313"/>
            <ac:spMk id="3" creationId="{611A5590-7992-4013-B99E-60970C406128}"/>
          </ac:spMkLst>
        </pc:spChg>
        <pc:spChg chg="add mod ord">
          <ac:chgData name="Pranav Sutar" userId="a336301bc6b5140d" providerId="LiveId" clId="{030849B8-EBAA-469B-A8CE-AE653BE06461}" dt="2021-09-28T15:21:36.160" v="608" actId="26606"/>
          <ac:spMkLst>
            <pc:docMk/>
            <pc:sldMk cId="610800488" sldId="313"/>
            <ac:spMk id="4" creationId="{BAB5E88F-0C27-481B-B296-0646B13EC223}"/>
          </ac:spMkLst>
        </pc:spChg>
        <pc:spChg chg="add del">
          <ac:chgData name="Pranav Sutar" userId="a336301bc6b5140d" providerId="LiveId" clId="{030849B8-EBAA-469B-A8CE-AE653BE06461}" dt="2021-09-28T15:19:59.658" v="561" actId="26606"/>
          <ac:spMkLst>
            <pc:docMk/>
            <pc:sldMk cId="610800488" sldId="313"/>
            <ac:spMk id="10" creationId="{DFD57664-637D-40CA-83F2-B729A932BD31}"/>
          </ac:spMkLst>
        </pc:spChg>
        <pc:spChg chg="add del">
          <ac:chgData name="Pranav Sutar" userId="a336301bc6b5140d" providerId="LiveId" clId="{030849B8-EBAA-469B-A8CE-AE653BE06461}" dt="2021-09-28T15:20:53.407" v="593" actId="26606"/>
          <ac:spMkLst>
            <pc:docMk/>
            <pc:sldMk cId="610800488" sldId="313"/>
            <ac:spMk id="15" creationId="{A37E0400-E9ED-46D6-A946-A7B49DB418B8}"/>
          </ac:spMkLst>
        </pc:spChg>
        <pc:spChg chg="add del">
          <ac:chgData name="Pranav Sutar" userId="a336301bc6b5140d" providerId="LiveId" clId="{030849B8-EBAA-469B-A8CE-AE653BE06461}" dt="2021-09-28T15:20:44.613" v="588" actId="26606"/>
          <ac:spMkLst>
            <pc:docMk/>
            <pc:sldMk cId="610800488" sldId="313"/>
            <ac:spMk id="21" creationId="{A37E0400-E9ED-46D6-A946-A7B49DB418B8}"/>
          </ac:spMkLst>
        </pc:spChg>
        <pc:spChg chg="add del">
          <ac:chgData name="Pranav Sutar" userId="a336301bc6b5140d" providerId="LiveId" clId="{030849B8-EBAA-469B-A8CE-AE653BE06461}" dt="2021-09-28T15:20:53.405" v="592" actId="26606"/>
          <ac:spMkLst>
            <pc:docMk/>
            <pc:sldMk cId="610800488" sldId="313"/>
            <ac:spMk id="25" creationId="{D5B012D8-7F27-4758-9AC6-C889B154BD73}"/>
          </ac:spMkLst>
        </pc:spChg>
        <pc:spChg chg="add del">
          <ac:chgData name="Pranav Sutar" userId="a336301bc6b5140d" providerId="LiveId" clId="{030849B8-EBAA-469B-A8CE-AE653BE06461}" dt="2021-09-28T15:20:53.405" v="592" actId="26606"/>
          <ac:spMkLst>
            <pc:docMk/>
            <pc:sldMk cId="610800488" sldId="313"/>
            <ac:spMk id="26" creationId="{4063B759-00FC-46D1-9898-8E8625268FAF}"/>
          </ac:spMkLst>
        </pc:spChg>
        <pc:spChg chg="add del">
          <ac:chgData name="Pranav Sutar" userId="a336301bc6b5140d" providerId="LiveId" clId="{030849B8-EBAA-469B-A8CE-AE653BE06461}" dt="2021-09-28T15:21:36.162" v="609" actId="26606"/>
          <ac:spMkLst>
            <pc:docMk/>
            <pc:sldMk cId="610800488" sldId="313"/>
            <ac:spMk id="28" creationId="{A37E0400-E9ED-46D6-A946-A7B49DB418B8}"/>
          </ac:spMkLst>
        </pc:spChg>
        <pc:spChg chg="add del">
          <ac:chgData name="Pranav Sutar" userId="a336301bc6b5140d" providerId="LiveId" clId="{030849B8-EBAA-469B-A8CE-AE653BE06461}" dt="2021-09-28T15:21:18.164" v="600" actId="26606"/>
          <ac:spMkLst>
            <pc:docMk/>
            <pc:sldMk cId="610800488" sldId="313"/>
            <ac:spMk id="34" creationId="{D5B012D8-7F27-4758-9AC6-C889B154BD73}"/>
          </ac:spMkLst>
        </pc:spChg>
        <pc:spChg chg="add del">
          <ac:chgData name="Pranav Sutar" userId="a336301bc6b5140d" providerId="LiveId" clId="{030849B8-EBAA-469B-A8CE-AE653BE06461}" dt="2021-09-28T15:21:18.164" v="600" actId="26606"/>
          <ac:spMkLst>
            <pc:docMk/>
            <pc:sldMk cId="610800488" sldId="313"/>
            <ac:spMk id="36" creationId="{4063B759-00FC-46D1-9898-8E8625268FAF}"/>
          </ac:spMkLst>
        </pc:spChg>
        <pc:spChg chg="add del">
          <ac:chgData name="Pranav Sutar" userId="a336301bc6b5140d" providerId="LiveId" clId="{030849B8-EBAA-469B-A8CE-AE653BE06461}" dt="2021-09-28T15:21:21.144" v="602" actId="26606"/>
          <ac:spMkLst>
            <pc:docMk/>
            <pc:sldMk cId="610800488" sldId="313"/>
            <ac:spMk id="38" creationId="{A37E0400-E9ED-46D6-A946-A7B49DB418B8}"/>
          </ac:spMkLst>
        </pc:spChg>
        <pc:spChg chg="add del">
          <ac:chgData name="Pranav Sutar" userId="a336301bc6b5140d" providerId="LiveId" clId="{030849B8-EBAA-469B-A8CE-AE653BE06461}" dt="2021-09-28T15:21:24.499" v="604" actId="26606"/>
          <ac:spMkLst>
            <pc:docMk/>
            <pc:sldMk cId="610800488" sldId="313"/>
            <ac:spMk id="40" creationId="{A44FFD5D-B985-4624-BBCD-50AD2E1686B4}"/>
          </ac:spMkLst>
        </pc:spChg>
        <pc:spChg chg="add del">
          <ac:chgData name="Pranav Sutar" userId="a336301bc6b5140d" providerId="LiveId" clId="{030849B8-EBAA-469B-A8CE-AE653BE06461}" dt="2021-09-28T15:21:24.499" v="604" actId="26606"/>
          <ac:spMkLst>
            <pc:docMk/>
            <pc:sldMk cId="610800488" sldId="313"/>
            <ac:spMk id="41" creationId="{0AF4F2BA-3C03-4E2C-8ABC-0949B61B3C5E}"/>
          </ac:spMkLst>
        </pc:spChg>
        <pc:spChg chg="add del">
          <ac:chgData name="Pranav Sutar" userId="a336301bc6b5140d" providerId="LiveId" clId="{030849B8-EBAA-469B-A8CE-AE653BE06461}" dt="2021-09-28T15:21:24.499" v="604" actId="26606"/>
          <ac:spMkLst>
            <pc:docMk/>
            <pc:sldMk cId="610800488" sldId="313"/>
            <ac:spMk id="42" creationId="{4B986F88-1433-4AF7-AF71-41A89DC93F15}"/>
          </ac:spMkLst>
        </pc:spChg>
        <pc:spChg chg="add del">
          <ac:chgData name="Pranav Sutar" userId="a336301bc6b5140d" providerId="LiveId" clId="{030849B8-EBAA-469B-A8CE-AE653BE06461}" dt="2021-09-28T15:21:32.173" v="606" actId="26606"/>
          <ac:spMkLst>
            <pc:docMk/>
            <pc:sldMk cId="610800488" sldId="313"/>
            <ac:spMk id="45" creationId="{A37E0400-E9ED-46D6-A946-A7B49DB418B8}"/>
          </ac:spMkLst>
        </pc:spChg>
        <pc:spChg chg="add del">
          <ac:chgData name="Pranav Sutar" userId="a336301bc6b5140d" providerId="LiveId" clId="{030849B8-EBAA-469B-A8CE-AE653BE06461}" dt="2021-09-28T15:21:36.160" v="608" actId="26606"/>
          <ac:spMkLst>
            <pc:docMk/>
            <pc:sldMk cId="610800488" sldId="313"/>
            <ac:spMk id="48" creationId="{0AF4F2BA-3C03-4E2C-8ABC-0949B61B3C5E}"/>
          </ac:spMkLst>
        </pc:spChg>
        <pc:spChg chg="add del">
          <ac:chgData name="Pranav Sutar" userId="a336301bc6b5140d" providerId="LiveId" clId="{030849B8-EBAA-469B-A8CE-AE653BE06461}" dt="2021-09-28T15:21:36.160" v="608" actId="26606"/>
          <ac:spMkLst>
            <pc:docMk/>
            <pc:sldMk cId="610800488" sldId="313"/>
            <ac:spMk id="50" creationId="{B40A8CA7-7D5A-43B0-A1A0-B558ECA9EED1}"/>
          </ac:spMkLst>
        </pc:spChg>
        <pc:spChg chg="add">
          <ac:chgData name="Pranav Sutar" userId="a336301bc6b5140d" providerId="LiveId" clId="{030849B8-EBAA-469B-A8CE-AE653BE06461}" dt="2021-09-28T15:21:36.162" v="609" actId="26606"/>
          <ac:spMkLst>
            <pc:docMk/>
            <pc:sldMk cId="610800488" sldId="313"/>
            <ac:spMk id="52" creationId="{A37E0400-E9ED-46D6-A946-A7B49DB418B8}"/>
          </ac:spMkLst>
        </pc:spChg>
        <pc:picChg chg="add del">
          <ac:chgData name="Pranav Sutar" userId="a336301bc6b5140d" providerId="LiveId" clId="{030849B8-EBAA-469B-A8CE-AE653BE06461}" dt="2021-09-28T15:19:59.658" v="561" actId="26606"/>
          <ac:picMkLst>
            <pc:docMk/>
            <pc:sldMk cId="610800488" sldId="313"/>
            <ac:picMk id="6" creationId="{D8AF5A27-8F87-4949-87FB-ABAB94FBBD64}"/>
          </ac:picMkLst>
        </pc:picChg>
        <pc:picChg chg="add mod">
          <ac:chgData name="Pranav Sutar" userId="a336301bc6b5140d" providerId="LiveId" clId="{030849B8-EBAA-469B-A8CE-AE653BE06461}" dt="2021-09-28T15:21:36.160" v="608" actId="26606"/>
          <ac:picMkLst>
            <pc:docMk/>
            <pc:sldMk cId="610800488" sldId="313"/>
            <ac:picMk id="14" creationId="{07FB9725-8FF6-45A7-A5D7-DF409FFA6A91}"/>
          </ac:picMkLst>
        </pc:picChg>
        <pc:cxnChg chg="add del">
          <ac:chgData name="Pranav Sutar" userId="a336301bc6b5140d" providerId="LiveId" clId="{030849B8-EBAA-469B-A8CE-AE653BE06461}" dt="2021-09-28T15:19:59.658" v="561" actId="26606"/>
          <ac:cxnSpMkLst>
            <pc:docMk/>
            <pc:sldMk cId="610800488" sldId="313"/>
            <ac:cxnSpMk id="12" creationId="{D5B557D3-D7B4-404B-84A1-9BD182BE5B06}"/>
          </ac:cxnSpMkLst>
        </pc:cxnChg>
        <pc:cxnChg chg="add del">
          <ac:chgData name="Pranav Sutar" userId="a336301bc6b5140d" providerId="LiveId" clId="{030849B8-EBAA-469B-A8CE-AE653BE06461}" dt="2021-09-28T15:20:53.407" v="593" actId="26606"/>
          <ac:cxnSpMkLst>
            <pc:docMk/>
            <pc:sldMk cId="610800488" sldId="313"/>
            <ac:cxnSpMk id="16" creationId="{D28A9C89-B313-458F-9C85-515930A51A93}"/>
          </ac:cxnSpMkLst>
        </pc:cxnChg>
        <pc:cxnChg chg="add del">
          <ac:chgData name="Pranav Sutar" userId="a336301bc6b5140d" providerId="LiveId" clId="{030849B8-EBAA-469B-A8CE-AE653BE06461}" dt="2021-09-28T15:20:44.613" v="588" actId="26606"/>
          <ac:cxnSpMkLst>
            <pc:docMk/>
            <pc:sldMk cId="610800488" sldId="313"/>
            <ac:cxnSpMk id="23" creationId="{D28A9C89-B313-458F-9C85-515930A51A93}"/>
          </ac:cxnSpMkLst>
        </pc:cxnChg>
        <pc:cxnChg chg="add del">
          <ac:chgData name="Pranav Sutar" userId="a336301bc6b5140d" providerId="LiveId" clId="{030849B8-EBAA-469B-A8CE-AE653BE06461}" dt="2021-09-28T15:21:36.162" v="609" actId="26606"/>
          <ac:cxnSpMkLst>
            <pc:docMk/>
            <pc:sldMk cId="610800488" sldId="313"/>
            <ac:cxnSpMk id="29" creationId="{D28A9C89-B313-458F-9C85-515930A51A93}"/>
          </ac:cxnSpMkLst>
        </pc:cxnChg>
        <pc:cxnChg chg="add del">
          <ac:chgData name="Pranav Sutar" userId="a336301bc6b5140d" providerId="LiveId" clId="{030849B8-EBAA-469B-A8CE-AE653BE06461}" dt="2021-09-28T15:21:21.144" v="602" actId="26606"/>
          <ac:cxnSpMkLst>
            <pc:docMk/>
            <pc:sldMk cId="610800488" sldId="313"/>
            <ac:cxnSpMk id="39" creationId="{D28A9C89-B313-458F-9C85-515930A51A93}"/>
          </ac:cxnSpMkLst>
        </pc:cxnChg>
        <pc:cxnChg chg="add del">
          <ac:chgData name="Pranav Sutar" userId="a336301bc6b5140d" providerId="LiveId" clId="{030849B8-EBAA-469B-A8CE-AE653BE06461}" dt="2021-09-28T15:21:24.499" v="604" actId="26606"/>
          <ac:cxnSpMkLst>
            <pc:docMk/>
            <pc:sldMk cId="610800488" sldId="313"/>
            <ac:cxnSpMk id="43" creationId="{A07787ED-5EDC-4C54-AD87-55B60D0FE397}"/>
          </ac:cxnSpMkLst>
        </pc:cxnChg>
        <pc:cxnChg chg="add del">
          <ac:chgData name="Pranav Sutar" userId="a336301bc6b5140d" providerId="LiveId" clId="{030849B8-EBAA-469B-A8CE-AE653BE06461}" dt="2021-09-28T15:21:32.173" v="606" actId="26606"/>
          <ac:cxnSpMkLst>
            <pc:docMk/>
            <pc:sldMk cId="610800488" sldId="313"/>
            <ac:cxnSpMk id="46" creationId="{D28A9C89-B313-458F-9C85-515930A51A93}"/>
          </ac:cxnSpMkLst>
        </pc:cxnChg>
        <pc:cxnChg chg="add del">
          <ac:chgData name="Pranav Sutar" userId="a336301bc6b5140d" providerId="LiveId" clId="{030849B8-EBAA-469B-A8CE-AE653BE06461}" dt="2021-09-28T15:21:36.160" v="608" actId="26606"/>
          <ac:cxnSpMkLst>
            <pc:docMk/>
            <pc:sldMk cId="610800488" sldId="313"/>
            <ac:cxnSpMk id="49" creationId="{A07787ED-5EDC-4C54-AD87-55B60D0FE397}"/>
          </ac:cxnSpMkLst>
        </pc:cxnChg>
        <pc:cxnChg chg="add">
          <ac:chgData name="Pranav Sutar" userId="a336301bc6b5140d" providerId="LiveId" clId="{030849B8-EBAA-469B-A8CE-AE653BE06461}" dt="2021-09-28T15:21:36.162" v="609" actId="26606"/>
          <ac:cxnSpMkLst>
            <pc:docMk/>
            <pc:sldMk cId="610800488" sldId="313"/>
            <ac:cxnSpMk id="53" creationId="{D28A9C89-B313-458F-9C85-515930A51A93}"/>
          </ac:cxnSpMkLst>
        </pc:cxn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40FC4FFE-8987-4A26-B7F4-8A516F18ADAE}">
      <dgm:prSet/>
      <dgm:spPr/>
      <dgm:t>
        <a:bodyPr/>
        <a:lstStyle/>
        <a:p>
          <a:pPr>
            <a:defRPr cap="all"/>
          </a:pPr>
          <a:r>
            <a:rPr lang="en-US" dirty="0"/>
            <a:t>5 Classes</a:t>
          </a:r>
        </a:p>
      </dgm:t>
    </dgm:pt>
    <dgm:pt modelId="{CAD7EF86-FB23-41F6-BF42-040B36DEFDB1}" type="parTrans" cxnId="{C7AD8469-3C68-4AF9-AB82-79B0043AA120}">
      <dgm:prSet/>
      <dgm:spPr/>
      <dgm:t>
        <a:bodyPr/>
        <a:lstStyle/>
        <a:p>
          <a:endParaRPr lang="en-US"/>
        </a:p>
      </dgm:t>
    </dgm:pt>
    <dgm:pt modelId="{5B62599A-5C9B-48E7-896E-EA782AC60C8B}" type="sibTrans" cxnId="{C7AD8469-3C68-4AF9-AB82-79B0043AA120}">
      <dgm:prSet/>
      <dgm:spPr/>
      <dgm:t>
        <a:bodyPr/>
        <a:lstStyle/>
        <a:p>
          <a:endParaRPr lang="en-US"/>
        </a:p>
      </dgm:t>
    </dgm:pt>
    <dgm:pt modelId="{49225C73-1633-42F1-AB3B-7CB183E5F8B8}">
      <dgm:prSet/>
      <dgm:spPr/>
      <dgm:t>
        <a:bodyPr/>
        <a:lstStyle/>
        <a:p>
          <a:pPr>
            <a:defRPr cap="all"/>
          </a:pPr>
          <a:r>
            <a:rPr lang="en-US" dirty="0"/>
            <a:t>2 interfaces</a:t>
          </a:r>
        </a:p>
      </dgm:t>
    </dgm:pt>
    <dgm:pt modelId="{1A0E2090-1D4F-438A-8766-B6030CE01ADD}" type="parTrans" cxnId="{A9154303-8225-4248-91DC-1B0156A35F07}">
      <dgm:prSet/>
      <dgm:spPr/>
      <dgm:t>
        <a:bodyPr/>
        <a:lstStyle/>
        <a:p>
          <a:endParaRPr lang="en-US"/>
        </a:p>
      </dgm:t>
    </dgm:pt>
    <dgm:pt modelId="{9646853A-8964-4519-A5B1-0B7D18B2983D}" type="sibTrans" cxnId="{A9154303-8225-4248-91DC-1B0156A35F07}">
      <dgm:prSet/>
      <dgm:spPr/>
      <dgm:t>
        <a:bodyPr/>
        <a:lstStyle/>
        <a:p>
          <a:endParaRPr lang="en-US"/>
        </a:p>
      </dgm:t>
    </dgm:pt>
    <dgm:pt modelId="{1C383F32-22E8-4F62-A3E0-BDC3D5F48992}">
      <dgm:prSet/>
      <dgm:spPr/>
      <dgm:t>
        <a:bodyPr/>
        <a:lstStyle/>
        <a:p>
          <a:pPr>
            <a:defRPr cap="all"/>
          </a:pPr>
          <a:r>
            <a:rPr lang="en-US" dirty="0"/>
            <a:t>4 vehicle types</a:t>
          </a:r>
        </a:p>
      </dgm:t>
    </dgm:pt>
    <dgm:pt modelId="{8500F72A-2C6D-4FDF-9C1D-CA691380EB0B}" type="sibTrans" cxnId="{C4CCE57E-E871-46D6-BAD5-880252C95D22}">
      <dgm:prSet/>
      <dgm:spPr/>
      <dgm:t>
        <a:bodyPr/>
        <a:lstStyle/>
        <a:p>
          <a:endParaRPr lang="en-US"/>
        </a:p>
      </dgm:t>
    </dgm:pt>
    <dgm:pt modelId="{A7920A2F-3244-4159-AF04-6A1D38B7B317}" type="parTrans" cxnId="{C4CCE57E-E871-46D6-BAD5-880252C95D22}">
      <dgm:prSet/>
      <dgm:spPr/>
      <dgm:t>
        <a:bodyPr/>
        <a:lstStyle/>
        <a:p>
          <a:endParaRPr lang="en-US"/>
        </a:p>
      </dgm:t>
    </dgm:pt>
    <dgm:pt modelId="{D89430A1-CBCD-4624-999B-5CE7B634B29B}" type="pres">
      <dgm:prSet presAssocID="{01A66772-F185-4D58-B8BB-E9370D7A7A2B}" presName="linear" presStyleCnt="0">
        <dgm:presLayoutVars>
          <dgm:animLvl val="lvl"/>
          <dgm:resizeHandles val="exact"/>
        </dgm:presLayoutVars>
      </dgm:prSet>
      <dgm:spPr/>
    </dgm:pt>
    <dgm:pt modelId="{2ED6B8FA-A688-4E1E-A953-ED0E2F63A7FD}" type="pres">
      <dgm:prSet presAssocID="{40FC4FFE-8987-4A26-B7F4-8A516F18ADAE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13402F04-6C71-4AAC-9B51-C4F6AF7DA5AD}" type="pres">
      <dgm:prSet presAssocID="{5B62599A-5C9B-48E7-896E-EA782AC60C8B}" presName="spacer" presStyleCnt="0"/>
      <dgm:spPr/>
    </dgm:pt>
    <dgm:pt modelId="{D73D16FC-771C-4BEB-857A-186EA23BF6F6}" type="pres">
      <dgm:prSet presAssocID="{49225C73-1633-42F1-AB3B-7CB183E5F8B8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D904E1DD-7CE2-467B-AE02-D4120710BA43}" type="pres">
      <dgm:prSet presAssocID="{9646853A-8964-4519-A5B1-0B7D18B2983D}" presName="spacer" presStyleCnt="0"/>
      <dgm:spPr/>
    </dgm:pt>
    <dgm:pt modelId="{25495922-5833-4367-B690-4B593CD48396}" type="pres">
      <dgm:prSet presAssocID="{1C383F32-22E8-4F62-A3E0-BDC3D5F48992}" presName="parentText" presStyleLbl="node1" presStyleIdx="2" presStyleCnt="3" custLinFactNeighborX="2355" custLinFactNeighborY="35681">
        <dgm:presLayoutVars>
          <dgm:chMax val="0"/>
          <dgm:bulletEnabled val="1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B1D70848-E09A-485D-AE0F-CA9E078ED7E0}" type="presOf" srcId="{1C383F32-22E8-4F62-A3E0-BDC3D5F48992}" destId="{25495922-5833-4367-B690-4B593CD48396}" srcOrd="0" destOrd="0" presId="urn:microsoft.com/office/officeart/2005/8/layout/vList2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802EA751-87E4-4578-97C7-E3016470DB42}" type="presOf" srcId="{40FC4FFE-8987-4A26-B7F4-8A516F18ADAE}" destId="{2ED6B8FA-A688-4E1E-A953-ED0E2F63A7FD}" srcOrd="0" destOrd="0" presId="urn:microsoft.com/office/officeart/2005/8/layout/vList2"/>
    <dgm:cxn modelId="{C4CCE57E-E871-46D6-BAD5-880252C95D22}" srcId="{01A66772-F185-4D58-B8BB-E9370D7A7A2B}" destId="{1C383F32-22E8-4F62-A3E0-BDC3D5F48992}" srcOrd="2" destOrd="0" parTransId="{A7920A2F-3244-4159-AF04-6A1D38B7B317}" sibTransId="{8500F72A-2C6D-4FDF-9C1D-CA691380EB0B}"/>
    <dgm:cxn modelId="{16376AA7-DAB3-416D-B2AE-B2630B1022C8}" type="presOf" srcId="{49225C73-1633-42F1-AB3B-7CB183E5F8B8}" destId="{D73D16FC-771C-4BEB-857A-186EA23BF6F6}" srcOrd="0" destOrd="0" presId="urn:microsoft.com/office/officeart/2005/8/layout/vList2"/>
    <dgm:cxn modelId="{FF50A5E0-7F4C-48D9-A3F2-2F24C3A409A2}" type="presOf" srcId="{01A66772-F185-4D58-B8BB-E9370D7A7A2B}" destId="{D89430A1-CBCD-4624-999B-5CE7B634B29B}" srcOrd="0" destOrd="0" presId="urn:microsoft.com/office/officeart/2005/8/layout/vList2"/>
    <dgm:cxn modelId="{75CEA249-45BB-41E0-88BB-4726B38406B6}" type="presParOf" srcId="{D89430A1-CBCD-4624-999B-5CE7B634B29B}" destId="{2ED6B8FA-A688-4E1E-A953-ED0E2F63A7FD}" srcOrd="0" destOrd="0" presId="urn:microsoft.com/office/officeart/2005/8/layout/vList2"/>
    <dgm:cxn modelId="{E28DEAB7-B8AF-459C-B4D1-5BC1CE8EC2C7}" type="presParOf" srcId="{D89430A1-CBCD-4624-999B-5CE7B634B29B}" destId="{13402F04-6C71-4AAC-9B51-C4F6AF7DA5AD}" srcOrd="1" destOrd="0" presId="urn:microsoft.com/office/officeart/2005/8/layout/vList2"/>
    <dgm:cxn modelId="{49D75BC2-6514-423B-8C0C-E1866C50EBA9}" type="presParOf" srcId="{D89430A1-CBCD-4624-999B-5CE7B634B29B}" destId="{D73D16FC-771C-4BEB-857A-186EA23BF6F6}" srcOrd="2" destOrd="0" presId="urn:microsoft.com/office/officeart/2005/8/layout/vList2"/>
    <dgm:cxn modelId="{C2CC6BCB-0448-4546-AC75-BC501AF0D3CA}" type="presParOf" srcId="{D89430A1-CBCD-4624-999B-5CE7B634B29B}" destId="{D904E1DD-7CE2-467B-AE02-D4120710BA43}" srcOrd="3" destOrd="0" presId="urn:microsoft.com/office/officeart/2005/8/layout/vList2"/>
    <dgm:cxn modelId="{B682CCAF-1C2D-468E-B69A-1240F09E7EAE}" type="presParOf" srcId="{D89430A1-CBCD-4624-999B-5CE7B634B29B}" destId="{25495922-5833-4367-B690-4B593CD48396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D6B8FA-A688-4E1E-A953-ED0E2F63A7FD}">
      <dsp:nvSpPr>
        <dsp:cNvPr id="0" name=""/>
        <dsp:cNvSpPr/>
      </dsp:nvSpPr>
      <dsp:spPr>
        <a:xfrm>
          <a:off x="0" y="356256"/>
          <a:ext cx="6797675" cy="15210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6500" kern="1200" dirty="0"/>
            <a:t>5 Classes</a:t>
          </a:r>
        </a:p>
      </dsp:txBody>
      <dsp:txXfrm>
        <a:off x="74249" y="430505"/>
        <a:ext cx="6649177" cy="1372502"/>
      </dsp:txXfrm>
    </dsp:sp>
    <dsp:sp modelId="{D73D16FC-771C-4BEB-857A-186EA23BF6F6}">
      <dsp:nvSpPr>
        <dsp:cNvPr id="0" name=""/>
        <dsp:cNvSpPr/>
      </dsp:nvSpPr>
      <dsp:spPr>
        <a:xfrm>
          <a:off x="0" y="2064456"/>
          <a:ext cx="6797675" cy="1521000"/>
        </a:xfrm>
        <a:prstGeom prst="roundRect">
          <a:avLst/>
        </a:prstGeom>
        <a:solidFill>
          <a:schemeClr val="accent5">
            <a:hueOff val="-1155676"/>
            <a:satOff val="41948"/>
            <a:lumOff val="3334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6500" kern="1200" dirty="0"/>
            <a:t>2 interfaces</a:t>
          </a:r>
        </a:p>
      </dsp:txBody>
      <dsp:txXfrm>
        <a:off x="74249" y="2138705"/>
        <a:ext cx="6649177" cy="1372502"/>
      </dsp:txXfrm>
    </dsp:sp>
    <dsp:sp modelId="{25495922-5833-4367-B690-4B593CD48396}">
      <dsp:nvSpPr>
        <dsp:cNvPr id="0" name=""/>
        <dsp:cNvSpPr/>
      </dsp:nvSpPr>
      <dsp:spPr>
        <a:xfrm>
          <a:off x="0" y="3839450"/>
          <a:ext cx="6797675" cy="1521000"/>
        </a:xfrm>
        <a:prstGeom prst="roundRect">
          <a:avLst/>
        </a:prstGeom>
        <a:solidFill>
          <a:schemeClr val="accent5">
            <a:hueOff val="-2311351"/>
            <a:satOff val="83896"/>
            <a:lumOff val="6667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6500" kern="1200" dirty="0"/>
            <a:t>4 vehicle types</a:t>
          </a:r>
        </a:p>
      </dsp:txBody>
      <dsp:txXfrm>
        <a:off x="74249" y="3913699"/>
        <a:ext cx="6649177" cy="13725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9/28/2021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293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9/28/2021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980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9/28/2021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331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9/28/2021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611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9/28/2021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808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9/28/2021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771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9/28/2021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701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9/28/2021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302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9/28/2021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826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9/28/2021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6014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6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fif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F452A527-3631-41ED-858D-3777A7D14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peak Pro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30000" y="639097"/>
            <a:ext cx="4813072" cy="3494791"/>
          </a:xfrm>
        </p:spPr>
        <p:txBody>
          <a:bodyPr>
            <a:normAutofit/>
          </a:bodyPr>
          <a:lstStyle/>
          <a:p>
            <a:r>
              <a:rPr lang="en-US" dirty="0"/>
              <a:t>Parking Lot Team 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29999" y="4455620"/>
            <a:ext cx="4829101" cy="1658931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CS20B037 SARTHAK</a:t>
            </a:r>
          </a:p>
          <a:p>
            <a:r>
              <a:rPr lang="en-US" dirty="0"/>
              <a:t>CS20B030 PREETHI</a:t>
            </a:r>
          </a:p>
          <a:p>
            <a:r>
              <a:rPr lang="en-US" dirty="0"/>
              <a:t>CS20B029 PRANAV</a:t>
            </a:r>
          </a:p>
          <a:p>
            <a:r>
              <a:rPr lang="en-US" dirty="0"/>
              <a:t>CS20B023 KARTIK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40CBE3-3F91-419A-A649-32AB388EC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10"/>
            <a:ext cx="6096000" cy="6857990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05053" y="4294754"/>
            <a:ext cx="43891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5915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E1530B0-6F96-46C0-8B3E-3215CB756B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54910CF-1B56-45D3-960A-E89F7B3B9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A47F5C-50EC-416A-AE8C-6F6BB4225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Outline</a:t>
            </a:r>
          </a:p>
        </p:txBody>
      </p:sp>
      <p:graphicFrame>
        <p:nvGraphicFramePr>
          <p:cNvPr id="4" name="Content Placeholder 2" descr="SmartArt graphic">
            <a:extLst>
              <a:ext uri="{FF2B5EF4-FFF2-40B4-BE49-F238E27FC236}">
                <a16:creationId xmlns:a16="http://schemas.microsoft.com/office/drawing/2014/main" id="{59F5A1AC-D08D-42AE-B94A-1CAFB517D8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2423761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552259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AB6E427-3F73-4C06-A5D5-AE52C3883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8C9BDAA-0390-4B39-9B5C-BC95E5120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9919" cy="6858000"/>
          </a:xfrm>
          <a:prstGeom prst="rect">
            <a:avLst/>
          </a:prstGeom>
          <a:solidFill>
            <a:srgbClr val="384C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04A321A-A039-4720-87B4-66A4210E0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1752" y="2638787"/>
            <a:ext cx="27432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EF787D93-0A64-46A1-8023-ABDB073825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721237" cy="68580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38BB4D5-3745-43E3-8881-FB0565118B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6002" y="0"/>
            <a:ext cx="75716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1493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AB6E427-3F73-4C06-A5D5-AE52C3883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8C9BDAA-0390-4B39-9B5C-BC95E5120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9919" cy="6858000"/>
          </a:xfrm>
          <a:prstGeom prst="rect">
            <a:avLst/>
          </a:prstGeom>
          <a:solidFill>
            <a:srgbClr val="5654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7FD57E-C6AC-4737-9A88-F6B95DE8B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6"/>
            <a:ext cx="3084844" cy="196108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Classes, Interfaces and Inheritance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04A321A-A039-4720-87B4-66A4210E0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1752" y="2638787"/>
            <a:ext cx="27432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Flowchart Representing Classes, interfaces, and inheritance&#10;Description automatically generated">
            <a:extLst>
              <a:ext uri="{FF2B5EF4-FFF2-40B4-BE49-F238E27FC236}">
                <a16:creationId xmlns:a16="http://schemas.microsoft.com/office/drawing/2014/main" id="{F22A1D3A-F80F-4926-B4EF-81F8C9CF1FD5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4059935" y="0"/>
            <a:ext cx="81822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211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5">
            <a:extLst>
              <a:ext uri="{FF2B5EF4-FFF2-40B4-BE49-F238E27FC236}">
                <a16:creationId xmlns:a16="http://schemas.microsoft.com/office/drawing/2014/main" id="{07FB9725-8FF6-45A7-A5D7-DF409FFA6A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884" b="5568"/>
          <a:stretch/>
        </p:blipFill>
        <p:spPr>
          <a:xfrm>
            <a:off x="-1" y="10"/>
            <a:ext cx="12191999" cy="6857990"/>
          </a:xfrm>
          <a:prstGeom prst="rect">
            <a:avLst/>
          </a:prstGeom>
        </p:spPr>
      </p:pic>
      <p:sp>
        <p:nvSpPr>
          <p:cNvPr id="52" name="Rectangle 33">
            <a:extLst>
              <a:ext uri="{FF2B5EF4-FFF2-40B4-BE49-F238E27FC236}">
                <a16:creationId xmlns:a16="http://schemas.microsoft.com/office/drawing/2014/main" id="{A37E0400-E9ED-46D6-A946-A7B49DB41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>
                  <a:alpha val="35000"/>
                </a:schemeClr>
              </a:gs>
              <a:gs pos="33000">
                <a:schemeClr val="tx1">
                  <a:alpha val="2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4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11A5590-7992-4013-B99E-60970C4061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5791" y="3331444"/>
            <a:ext cx="6470692" cy="1229306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THANK YOU</a:t>
            </a:r>
            <a:endParaRPr lang="en-IN" sz="5400" dirty="0">
              <a:solidFill>
                <a:schemeClr val="bg1"/>
              </a:solidFill>
            </a:endParaRP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BAB5E88F-0C27-481B-B296-0646B13EC2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5791" y="4735799"/>
            <a:ext cx="6470693" cy="60525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-BY team 4</a:t>
            </a:r>
            <a:endParaRPr lang="en-IN" dirty="0">
              <a:solidFill>
                <a:schemeClr val="bg1"/>
              </a:solidFill>
            </a:endParaRPr>
          </a:p>
        </p:txBody>
      </p:sp>
      <p:cxnSp>
        <p:nvCxnSpPr>
          <p:cNvPr id="53" name="Straight Connector 35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2429" y="4641183"/>
            <a:ext cx="6309360" cy="0"/>
          </a:xfrm>
          <a:prstGeom prst="line">
            <a:avLst/>
          </a:prstGeom>
          <a:ln w="19050">
            <a:solidFill>
              <a:schemeClr val="bg1">
                <a:alpha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08004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build="p"/>
    </p:bldLst>
  </p:timing>
</p:sld>
</file>

<file path=ppt/theme/theme1.xml><?xml version="1.0" encoding="utf-8"?>
<a:theme xmlns:a="http://schemas.openxmlformats.org/drawingml/2006/main" name="RetrospectVTI">
  <a:themeElements>
    <a:clrScheme name="">
      <a:dk1>
        <a:srgbClr val="000000"/>
      </a:dk1>
      <a:lt1>
        <a:srgbClr val="FFFFFF"/>
      </a:lt1>
      <a:dk2>
        <a:srgbClr val="243541"/>
      </a:dk2>
      <a:lt2>
        <a:srgbClr val="E2E5E8"/>
      </a:lt2>
      <a:accent1>
        <a:srgbClr val="E88B33"/>
      </a:accent1>
      <a:accent2>
        <a:srgbClr val="AEA33A"/>
      </a:accent2>
      <a:accent3>
        <a:srgbClr val="8CAB4A"/>
      </a:accent3>
      <a:accent4>
        <a:srgbClr val="57B636"/>
      </a:accent4>
      <a:accent5>
        <a:srgbClr val="2EBA43"/>
      </a:accent5>
      <a:accent6>
        <a:srgbClr val="33B67D"/>
      </a:accent6>
      <a:hlink>
        <a:srgbClr val="5F84A8"/>
      </a:hlink>
      <a:folHlink>
        <a:srgbClr val="7F7F7F"/>
      </a:folHlink>
    </a:clrScheme>
    <a:fontScheme name="Retrospect">
      <a:majorFont>
        <a:latin typeface="Georgia Pro Cond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Speak Pro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Custom 40">
    <a:dk1>
      <a:sysClr val="windowText" lastClr="000000"/>
    </a:dk1>
    <a:lt1>
      <a:sysClr val="window" lastClr="FFFFFF"/>
    </a:lt1>
    <a:dk2>
      <a:srgbClr val="545D57"/>
    </a:dk2>
    <a:lt2>
      <a:srgbClr val="EBEBE8"/>
    </a:lt2>
    <a:accent1>
      <a:srgbClr val="579858"/>
    </a:accent1>
    <a:accent2>
      <a:srgbClr val="ED583E"/>
    </a:accent2>
    <a:accent3>
      <a:srgbClr val="D3BA59"/>
    </a:accent3>
    <a:accent4>
      <a:srgbClr val="4C94AC"/>
    </a:accent4>
    <a:accent5>
      <a:srgbClr val="A09E84"/>
    </a:accent5>
    <a:accent6>
      <a:srgbClr val="FC7D4A"/>
    </a:accent6>
    <a:hlink>
      <a:srgbClr val="04A2DA"/>
    </a:hlink>
    <a:folHlink>
      <a:srgbClr val="808080"/>
    </a:folHlink>
  </a:clrScheme>
</a:themeOverride>
</file>

<file path=ppt/theme/themeOverride2.xml><?xml version="1.0" encoding="utf-8"?>
<a:themeOverride xmlns:a="http://schemas.openxmlformats.org/drawingml/2006/main">
  <a:clrScheme name="Custom 40">
    <a:dk1>
      <a:sysClr val="windowText" lastClr="000000"/>
    </a:dk1>
    <a:lt1>
      <a:sysClr val="window" lastClr="FFFFFF"/>
    </a:lt1>
    <a:dk2>
      <a:srgbClr val="545D57"/>
    </a:dk2>
    <a:lt2>
      <a:srgbClr val="EBEBE8"/>
    </a:lt2>
    <a:accent1>
      <a:srgbClr val="579858"/>
    </a:accent1>
    <a:accent2>
      <a:srgbClr val="ED583E"/>
    </a:accent2>
    <a:accent3>
      <a:srgbClr val="D3BA59"/>
    </a:accent3>
    <a:accent4>
      <a:srgbClr val="4C94AC"/>
    </a:accent4>
    <a:accent5>
      <a:srgbClr val="A09E84"/>
    </a:accent5>
    <a:accent6>
      <a:srgbClr val="FC7D4A"/>
    </a:accent6>
    <a:hlink>
      <a:srgbClr val="04A2DA"/>
    </a:hlink>
    <a:folHlink>
      <a:srgbClr val="80808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F3CD65D-61A5-43C9-A837-6EC73C7DA8AB}">
  <ds:schemaRefs>
    <ds:schemaRef ds:uri="http://schemas.microsoft.com/office/2006/documentManagement/types"/>
    <ds:schemaRef ds:uri="http://www.w3.org/XML/1998/namespace"/>
    <ds:schemaRef ds:uri="http://purl.org/dc/elements/1.1/"/>
    <ds:schemaRef ds:uri="http://purl.org/dc/dcmitype/"/>
    <ds:schemaRef ds:uri="http://schemas.microsoft.com/office/infopath/2007/PartnerControls"/>
    <ds:schemaRef ds:uri="http://schemas.microsoft.com/office/2006/metadata/properties"/>
    <ds:schemaRef ds:uri="http://schemas.openxmlformats.org/package/2006/metadata/core-properties"/>
    <ds:schemaRef ds:uri="16c05727-aa75-4e4a-9b5f-8a80a1165891"/>
    <ds:schemaRef ds:uri="71af3243-3dd4-4a8d-8c0d-dd76da1f02a5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31F006B4-A9E1-4F39-85C8-FB836F91934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6377351-63A1-4C2E-8C9A-66CDD70F16A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{4521B24D-6C2D-4495-AF8E-B1C7573F5FE8}tf11437505_win32</Template>
  <TotalTime>689</TotalTime>
  <Words>31</Words>
  <Application>Microsoft Office PowerPoint</Application>
  <PresentationFormat>Widescreen</PresentationFormat>
  <Paragraphs>12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Georgia Pro Cond Light</vt:lpstr>
      <vt:lpstr>Speak Pro</vt:lpstr>
      <vt:lpstr>RetrospectVTI</vt:lpstr>
      <vt:lpstr>Parking Lot Team 4</vt:lpstr>
      <vt:lpstr>Outline</vt:lpstr>
      <vt:lpstr>PowerPoint Presentation</vt:lpstr>
      <vt:lpstr>Classes, Interfaces and Inheritance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Parking Lot Team 4</dc:title>
  <dc:creator>Pranav Sutar</dc:creator>
  <cp:lastModifiedBy>Pranav Sutar</cp:lastModifiedBy>
  <cp:revision>1</cp:revision>
  <dcterms:created xsi:type="dcterms:W3CDTF">2021-09-28T04:55:45Z</dcterms:created>
  <dcterms:modified xsi:type="dcterms:W3CDTF">2021-09-28T16:25:24Z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