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1D2B9-8B81-4F26-911F-9B6FE2DC86EC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A83EF-A7D3-4058-B0A7-87407994C2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A83EF-A7D3-4058-B0A7-87407994C26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3275" y="457200"/>
            <a:ext cx="1228725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Coding *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23949"/>
            <a:ext cx="12954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Home Page(4d)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1123949"/>
            <a:ext cx="15240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Farmers Page(12d)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3800" y="1123949"/>
            <a:ext cx="12192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Purchase(1d) 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1123949"/>
            <a:ext cx="12954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Dealers(2d) 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9000" y="1123949"/>
            <a:ext cx="13716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Help/About us(1d)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09600" y="895349"/>
            <a:ext cx="716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3733800" y="819149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4153694" y="1009649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2248694" y="1008855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5904706" y="1008855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495300" y="1009649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7658894" y="1008855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-799703" y="2552303"/>
            <a:ext cx="23622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3400" y="1676400"/>
            <a:ext cx="11430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is efarming? (1d) 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3400" y="2209800"/>
            <a:ext cx="9906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Latest news (1/2d)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" y="2743200"/>
            <a:ext cx="11430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How to use this site? (1d)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3400" y="3276600"/>
            <a:ext cx="11430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Gallery (1/2d)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400" y="3657600"/>
            <a:ext cx="13716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Sign up/login(1d)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81000" y="19050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1000" y="23622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81000" y="29718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1000" y="34290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81000" y="37338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305594" y="4266406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09800" y="1600200"/>
            <a:ext cx="1143000" cy="5539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to grow for the season?(3d)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09800" y="2268379"/>
            <a:ext cx="12954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Crop disease(1d)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686197" y="2742803"/>
            <a:ext cx="27432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057400" y="18288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057400" y="23606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38600" y="1676400"/>
            <a:ext cx="9906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Buy machinery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rot="5400000">
            <a:off x="2667397" y="2590403"/>
            <a:ext cx="24384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886200" y="18272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52600" y="4780002"/>
            <a:ext cx="9144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Cultivation(2d)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86200" y="4780002"/>
            <a:ext cx="9906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Soil erosion(1d)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2057400" y="4627602"/>
            <a:ext cx="3276600" cy="20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3047206" y="4703008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4114006" y="4702214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3314700" y="4512508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743200" y="4780002"/>
            <a:ext cx="9906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Water logging(1d)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953000" y="4800600"/>
            <a:ext cx="9144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Harvesting(2d) 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rot="5400000">
            <a:off x="1980406" y="4703008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5257006" y="4703008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715000" y="2362200"/>
            <a:ext cx="10668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Contact farmers(1d)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rot="5400000">
            <a:off x="5029598" y="1904603"/>
            <a:ext cx="1066801" cy="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562600" y="24368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6286897" y="2476103"/>
            <a:ext cx="22098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543800" y="1656555"/>
            <a:ext cx="8382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Address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543800" y="2114549"/>
            <a:ext cx="10668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Queries 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543800" y="2649379"/>
            <a:ext cx="914400" cy="5539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Contact to avail gov. scheme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43800" y="3411379"/>
            <a:ext cx="8382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Feedback 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391400" y="1808161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391400" y="2266949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391400" y="2798761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391400" y="35798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715000" y="1734979"/>
            <a:ext cx="11430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view available products (1d)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5562600" y="18288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209800" y="2667000"/>
            <a:ext cx="12954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Irrigation (1/2d) 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209800" y="3030379"/>
            <a:ext cx="13716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Certify crop(1/2d)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209800" y="3411379"/>
            <a:ext cx="11430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Market products(1d) 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667000" y="3962400"/>
            <a:ext cx="11430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 to us the problems?(6d)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2057400" y="28178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057400" y="31242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057400" y="35052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038600" y="2190690"/>
            <a:ext cx="9906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Buy manure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038600" y="2590800"/>
            <a:ext cx="9906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Buy HYV seeds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038600" y="3124200"/>
            <a:ext cx="9906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Computer course 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3886200" y="22860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886200" y="27416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3886200" y="33512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838200" y="4038600"/>
            <a:ext cx="8382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farmers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838200" y="4495800"/>
            <a:ext cx="8382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dealers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2057400" y="4114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85800" y="41894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685800" y="46482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038600" y="3638490"/>
            <a:ext cx="9906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Insurance 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3886200" y="38084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705600" y="434340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d: number of days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3275" y="457200"/>
            <a:ext cx="1228725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E farming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23949"/>
            <a:ext cx="11430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Project Management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1123949"/>
            <a:ext cx="10668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Requirement definition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3800" y="1123949"/>
            <a:ext cx="12192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System and software design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1123949"/>
            <a:ext cx="12954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Implementation and testing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9000" y="1123949"/>
            <a:ext cx="11430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Operation and maintenance 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09600" y="895349"/>
            <a:ext cx="716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3733800" y="819149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4153694" y="1009649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2248694" y="1008855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5904706" y="1008855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495300" y="1009649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7658894" y="1008855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-913606" y="2800349"/>
            <a:ext cx="2590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3400" y="1809749"/>
            <a:ext cx="8382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Project  proposal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3400" y="2419349"/>
            <a:ext cx="9906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Proposed solution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" y="3028949"/>
            <a:ext cx="10668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Project Plan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3400" y="3409949"/>
            <a:ext cx="9906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Project  schedule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95400" y="3943349"/>
            <a:ext cx="13716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Risk Management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81000" y="2038349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1000" y="2646361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81000" y="3181349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1000" y="3636961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81000" y="4094161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9600" y="4571206"/>
            <a:ext cx="9906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Risk Analysis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57400" y="4571206"/>
            <a:ext cx="1295400" cy="5539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Risk Management strategy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1066800" y="4418806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989806" y="44950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2286794" y="44942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638300" y="43045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09800" y="1809749"/>
            <a:ext cx="10668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Functional requirements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09800" y="2343149"/>
            <a:ext cx="11430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 functional requirements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1562894" y="1999455"/>
            <a:ext cx="989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057400" y="2038349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057400" y="2493961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38600" y="1866839"/>
            <a:ext cx="9906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Feasibility Assessment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81600" y="3714749"/>
            <a:ext cx="9906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Design documents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rot="5400000">
            <a:off x="2734042" y="2714197"/>
            <a:ext cx="230511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886200" y="2095439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86200" y="3867149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62400" y="4476749"/>
            <a:ext cx="7620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Design overview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943600" y="4475955"/>
            <a:ext cx="762000" cy="5539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Design for servers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4267200" y="4324349"/>
            <a:ext cx="304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5257006" y="439975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6172994" y="4398961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5524500" y="4209255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53000" y="4476749"/>
            <a:ext cx="838200" cy="5539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Design for databases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10400" y="4476749"/>
            <a:ext cx="8382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Design interfaces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rot="5400000">
            <a:off x="4190206" y="439975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7238206" y="439975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715000" y="2286000"/>
            <a:ext cx="10668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Unit testing checklists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15000" y="2838451"/>
            <a:ext cx="1143000" cy="5539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 acceptance test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rot="5400000">
            <a:off x="4829571" y="2237978"/>
            <a:ext cx="1466854" cy="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562600" y="25146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562600" y="29702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6401197" y="2495152"/>
            <a:ext cx="19812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543800" y="1808955"/>
            <a:ext cx="8382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Training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543800" y="2266949"/>
            <a:ext cx="10668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Presentation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543800" y="2724149"/>
            <a:ext cx="9144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  guidance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43800" y="3314639"/>
            <a:ext cx="8382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Feedback collection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391400" y="1960561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391400" y="2419349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391400" y="2951161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391400" y="3486149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715000" y="1828800"/>
            <a:ext cx="9144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Coding * 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5562600" y="19796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280160"/>
          <a:ext cx="6096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1143000"/>
                <a:gridCol w="1371600"/>
                <a:gridCol w="1016000"/>
                <a:gridCol w="1016000"/>
                <a:gridCol w="1016000"/>
              </a:tblGrid>
              <a:tr h="2032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Task 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Start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Finish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Duration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1879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Software design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Detailed design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Coding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Unit testing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Integration testing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System</a:t>
                      </a:r>
                      <a:r>
                        <a:rPr lang="en-US" sz="1000" baseline="0" dirty="0" smtClean="0"/>
                        <a:t> testing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Project</a:t>
                      </a:r>
                      <a:r>
                        <a:rPr lang="en-US" sz="1000" baseline="0" dirty="0" smtClean="0"/>
                        <a:t> demo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217</Words>
  <Application>Microsoft Office PowerPoint</Application>
  <PresentationFormat>On-screen Show (4:3)</PresentationFormat>
  <Paragraphs>85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sara</dc:creator>
  <cp:lastModifiedBy>sara</cp:lastModifiedBy>
  <cp:revision>38</cp:revision>
  <dcterms:created xsi:type="dcterms:W3CDTF">2006-08-16T00:00:00Z</dcterms:created>
  <dcterms:modified xsi:type="dcterms:W3CDTF">2013-01-25T14:29:26Z</dcterms:modified>
</cp:coreProperties>
</file>