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C50D-AC88-EB1A-C6CE-A11DA9342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52738-947E-0176-5D81-78868930F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35B1-EDEC-5027-3EC1-274B65A3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D631-7C15-A234-5A47-1D6E9502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7AB6-A382-254F-DF1C-0892DA0C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0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5743-B08B-562A-96D7-933FD702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14281-49C5-DF17-8151-AAD7E79CF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793D-EADE-3231-B52B-37E9E071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7D22C-954B-C720-F696-21DE6DBE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5FE9-A7E4-CD61-4CF2-95F5C506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5737-4F05-38ED-E4D1-71147122C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FEF51-9343-6428-82FC-6BA529FF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1027-E24E-6E97-DDFD-54ABD6E2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6AE5-B546-0C65-447E-8E78F01C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35E5-DA57-349E-442C-72373D70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8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6FDD-EA7A-BF13-40D4-9CDA17F2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08D0-E9A5-6CCE-D0FF-0399D3BA3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80F3-1B77-542B-7A54-3BAF6DF3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B7BF-DA74-84E0-3814-14EC3C5C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97FC4-C0A6-03D5-6BAA-6997EC1A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068-B507-B8C9-4DF6-1FBE9682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F19F-D2AD-DA9B-EF6A-59621FDE4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3B5C-AAED-BCE6-9072-9807B013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E707-8BA3-2D50-AC59-27B233C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FB98-7510-1BB0-2F49-82750B99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F539-5656-042F-E0CE-457C38B4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C496-8FE8-1061-2066-65596343F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A7654-61AB-2014-DECD-E483C8BC2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D4DC-D7E8-5E2A-A81D-45B6255F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E9398-EC5B-250E-9599-AA287487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CA02-0A11-2D68-16A7-9B0DBCB5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9AD9-3E07-B755-8774-DB3975B0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A1DA5-B62B-B7EF-1BB2-8C74D7FE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555A9-E041-25AC-9865-898098646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7084D-CA29-5BDA-10BC-4A2A42AEB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C6F0A-E7C8-E734-6406-A3ADB0B9A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1D512-E67A-5DD4-7CF2-889DA3C7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30658-CAFC-A969-781D-507E8292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8D091-CDEE-7B96-DA59-0CA39C67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6856-CD95-C99E-6166-0A521E47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F266-AD7C-6B9D-CD3E-473250C8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46FFE-A8FF-B911-3CD2-79EB6AF7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6D0AD-AA69-FF75-0AEE-B7E86F81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4A744-0F2A-2F3C-DE48-BC1C8B9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5BC8B-5ABD-D157-0F96-15F5706A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7B4BE-668C-A664-5A23-AF1A1435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6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01BA-91B2-66CA-5719-3E627005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63F5-1A1B-1818-F57E-41E56D0E6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66E21-6FEB-AA4A-40A0-293E2B1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6DD44-B31B-D4BF-8E7D-1B1F35B3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3414-B665-AB73-2DFF-4CD81F10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4C6DC-1A37-1261-985C-82F56B0B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9C46-E3B5-86AB-98AE-094F8700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C7749-D24C-3E23-F0CC-3D4B31BE1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C231-179B-7499-F28C-9FD00DA5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325C-D59A-A684-80B3-A630025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2AE2E-B603-3FA8-1256-F3EBC11D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C35B9-F843-65B9-9216-331E7E58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B99AD-DA45-79C7-F196-6D2153EF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E9E0-A5C1-B252-669C-D4FFCA29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1DF1-72CA-0DED-768E-A70F18732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BA718-4181-4972-AF5E-155FC39D93C6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79A-BA42-887E-37F3-977B586FF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DA275-65BB-B489-C6E7-A6A908839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19F23-6CA8-4DA5-8AFE-5DA79EC10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83D31FF-BCF9-3E97-A576-0F92BA9CAD46}"/>
              </a:ext>
            </a:extLst>
          </p:cNvPr>
          <p:cNvSpPr/>
          <p:nvPr/>
        </p:nvSpPr>
        <p:spPr>
          <a:xfrm flipH="1">
            <a:off x="3370943" y="2258291"/>
            <a:ext cx="480291" cy="2087418"/>
          </a:xfrm>
          <a:custGeom>
            <a:avLst/>
            <a:gdLst>
              <a:gd name="connsiteX0" fmla="*/ 0 w 228600"/>
              <a:gd name="connsiteY0" fmla="*/ 0 h 1741715"/>
              <a:gd name="connsiteX1" fmla="*/ 228600 w 228600"/>
              <a:gd name="connsiteY1" fmla="*/ 685800 h 1741715"/>
              <a:gd name="connsiteX2" fmla="*/ 217714 w 228600"/>
              <a:gd name="connsiteY2" fmla="*/ 1741715 h 17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741715">
                <a:moveTo>
                  <a:pt x="0" y="0"/>
                </a:moveTo>
                <a:lnTo>
                  <a:pt x="228600" y="685800"/>
                </a:lnTo>
                <a:lnTo>
                  <a:pt x="217714" y="174171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C111E2-D86B-6F44-6907-E3270820AD7E}"/>
              </a:ext>
            </a:extLst>
          </p:cNvPr>
          <p:cNvSpPr/>
          <p:nvPr/>
        </p:nvSpPr>
        <p:spPr>
          <a:xfrm>
            <a:off x="2535381" y="2258291"/>
            <a:ext cx="480291" cy="2087418"/>
          </a:xfrm>
          <a:custGeom>
            <a:avLst/>
            <a:gdLst>
              <a:gd name="connsiteX0" fmla="*/ 0 w 228600"/>
              <a:gd name="connsiteY0" fmla="*/ 0 h 1741715"/>
              <a:gd name="connsiteX1" fmla="*/ 228600 w 228600"/>
              <a:gd name="connsiteY1" fmla="*/ 685800 h 1741715"/>
              <a:gd name="connsiteX2" fmla="*/ 217714 w 228600"/>
              <a:gd name="connsiteY2" fmla="*/ 1741715 h 17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741715">
                <a:moveTo>
                  <a:pt x="0" y="0"/>
                </a:moveTo>
                <a:lnTo>
                  <a:pt x="228600" y="685800"/>
                </a:lnTo>
                <a:lnTo>
                  <a:pt x="217714" y="1741715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22CE70-BAD5-66C2-2170-E78E98DC823B}"/>
              </a:ext>
            </a:extLst>
          </p:cNvPr>
          <p:cNvCxnSpPr/>
          <p:nvPr/>
        </p:nvCxnSpPr>
        <p:spPr>
          <a:xfrm>
            <a:off x="2808512" y="1905318"/>
            <a:ext cx="0" cy="468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AF3882-BF68-6182-CBD9-EEA11353C4F8}"/>
              </a:ext>
            </a:extLst>
          </p:cNvPr>
          <p:cNvCxnSpPr/>
          <p:nvPr/>
        </p:nvCxnSpPr>
        <p:spPr>
          <a:xfrm>
            <a:off x="3558552" y="1921328"/>
            <a:ext cx="0" cy="468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93630F-B6E0-4DE1-EC80-161F52ACAE7F}"/>
              </a:ext>
            </a:extLst>
          </p:cNvPr>
          <p:cNvSpPr txBox="1"/>
          <p:nvPr/>
        </p:nvSpPr>
        <p:spPr>
          <a:xfrm>
            <a:off x="2883767" y="144890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Cells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28CB45F-353B-0AC7-9D5C-A02357C8ABEE}"/>
              </a:ext>
            </a:extLst>
          </p:cNvPr>
          <p:cNvSpPr/>
          <p:nvPr/>
        </p:nvSpPr>
        <p:spPr>
          <a:xfrm>
            <a:off x="2885702" y="1883620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BC888F3-0762-2ABC-7393-43659F174C17}"/>
              </a:ext>
            </a:extLst>
          </p:cNvPr>
          <p:cNvSpPr/>
          <p:nvPr/>
        </p:nvSpPr>
        <p:spPr>
          <a:xfrm>
            <a:off x="3103417" y="2962263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1E9506E-6FA1-37A4-80DA-D6331F59A22A}"/>
              </a:ext>
            </a:extLst>
          </p:cNvPr>
          <p:cNvSpPr/>
          <p:nvPr/>
        </p:nvSpPr>
        <p:spPr>
          <a:xfrm>
            <a:off x="3321131" y="1883620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9BD5E0E-A77C-0A8C-4E3C-8D8E884D4E07}"/>
              </a:ext>
            </a:extLst>
          </p:cNvPr>
          <p:cNvSpPr/>
          <p:nvPr/>
        </p:nvSpPr>
        <p:spPr>
          <a:xfrm>
            <a:off x="3125189" y="2059316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789B1D0-3B84-3B8D-56AD-DD6767973558}"/>
              </a:ext>
            </a:extLst>
          </p:cNvPr>
          <p:cNvSpPr/>
          <p:nvPr/>
        </p:nvSpPr>
        <p:spPr>
          <a:xfrm>
            <a:off x="2881085" y="2200722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A40D8B0-9C5F-1847-3368-87F0644E432D}"/>
              </a:ext>
            </a:extLst>
          </p:cNvPr>
          <p:cNvSpPr/>
          <p:nvPr/>
        </p:nvSpPr>
        <p:spPr>
          <a:xfrm>
            <a:off x="3240314" y="2258291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DF30543-DC8F-3DCD-3BDC-B8AB28042EA4}"/>
              </a:ext>
            </a:extLst>
          </p:cNvPr>
          <p:cNvSpPr/>
          <p:nvPr/>
        </p:nvSpPr>
        <p:spPr>
          <a:xfrm>
            <a:off x="3015426" y="2439605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E9EF166-3FA6-4858-AFE6-B5EFBFBA796D}"/>
              </a:ext>
            </a:extLst>
          </p:cNvPr>
          <p:cNvSpPr/>
          <p:nvPr/>
        </p:nvSpPr>
        <p:spPr>
          <a:xfrm>
            <a:off x="3249012" y="2504991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706EA59-1241-E683-68A9-D37462605E65}"/>
              </a:ext>
            </a:extLst>
          </p:cNvPr>
          <p:cNvSpPr/>
          <p:nvPr/>
        </p:nvSpPr>
        <p:spPr>
          <a:xfrm>
            <a:off x="3008248" y="2711181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004412F-8CA8-E440-69F0-A5072FD13829}"/>
              </a:ext>
            </a:extLst>
          </p:cNvPr>
          <p:cNvSpPr/>
          <p:nvPr/>
        </p:nvSpPr>
        <p:spPr>
          <a:xfrm>
            <a:off x="3106220" y="3275105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28914582-7C13-B845-6D57-F3EFAC027AFD}"/>
              </a:ext>
            </a:extLst>
          </p:cNvPr>
          <p:cNvSpPr/>
          <p:nvPr/>
        </p:nvSpPr>
        <p:spPr>
          <a:xfrm>
            <a:off x="3106221" y="4458658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CD1DCE6-2E29-B322-6B40-3994C7B8A63B}"/>
              </a:ext>
            </a:extLst>
          </p:cNvPr>
          <p:cNvSpPr/>
          <p:nvPr/>
        </p:nvSpPr>
        <p:spPr>
          <a:xfrm>
            <a:off x="3095336" y="3658238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C49BABA-A2D8-AD8D-93BE-6AB13597C371}"/>
              </a:ext>
            </a:extLst>
          </p:cNvPr>
          <p:cNvSpPr/>
          <p:nvPr/>
        </p:nvSpPr>
        <p:spPr>
          <a:xfrm>
            <a:off x="3095336" y="4061010"/>
            <a:ext cx="195943" cy="20619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32771F16-1CAB-BA19-35C9-84B9E29FE025}"/>
              </a:ext>
            </a:extLst>
          </p:cNvPr>
          <p:cNvSpPr/>
          <p:nvPr/>
        </p:nvSpPr>
        <p:spPr>
          <a:xfrm rot="5400000">
            <a:off x="1693495" y="3292118"/>
            <a:ext cx="480291" cy="993455"/>
          </a:xfrm>
          <a:prstGeom prst="snip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9DF80-73E6-D3C9-E1B1-673DD860B951}"/>
              </a:ext>
            </a:extLst>
          </p:cNvPr>
          <p:cNvSpPr txBox="1"/>
          <p:nvPr/>
        </p:nvSpPr>
        <p:spPr>
          <a:xfrm>
            <a:off x="1548194" y="360417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59B286-421C-6068-4FDE-EA3A33F606BE}"/>
              </a:ext>
            </a:extLst>
          </p:cNvPr>
          <p:cNvCxnSpPr>
            <a:cxnSpLocks/>
          </p:cNvCxnSpPr>
          <p:nvPr/>
        </p:nvCxnSpPr>
        <p:spPr>
          <a:xfrm>
            <a:off x="2437713" y="3758159"/>
            <a:ext cx="261112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F0967F-38EF-F836-A8FC-F410DCDCE3B2}"/>
              </a:ext>
            </a:extLst>
          </p:cNvPr>
          <p:cNvCxnSpPr>
            <a:cxnSpLocks/>
          </p:cNvCxnSpPr>
          <p:nvPr/>
        </p:nvCxnSpPr>
        <p:spPr>
          <a:xfrm>
            <a:off x="2430368" y="3835626"/>
            <a:ext cx="2618466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6692B6-E2DC-DE6E-8615-6641BEB0BB28}"/>
              </a:ext>
            </a:extLst>
          </p:cNvPr>
          <p:cNvCxnSpPr>
            <a:cxnSpLocks/>
          </p:cNvCxnSpPr>
          <p:nvPr/>
        </p:nvCxnSpPr>
        <p:spPr>
          <a:xfrm flipV="1">
            <a:off x="2430368" y="3788845"/>
            <a:ext cx="2618466" cy="10634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08172A-66DE-945A-7D82-AAD3C9DF6BB6}"/>
              </a:ext>
            </a:extLst>
          </p:cNvPr>
          <p:cNvCxnSpPr>
            <a:cxnSpLocks/>
          </p:cNvCxnSpPr>
          <p:nvPr/>
        </p:nvCxnSpPr>
        <p:spPr>
          <a:xfrm flipV="1">
            <a:off x="3223160" y="2758296"/>
            <a:ext cx="1272142" cy="1032337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AF59FA-543D-A560-1F0A-1011B73B56A3}"/>
              </a:ext>
            </a:extLst>
          </p:cNvPr>
          <p:cNvCxnSpPr>
            <a:cxnSpLocks/>
            <a:endCxn id="86" idx="3"/>
          </p:cNvCxnSpPr>
          <p:nvPr/>
        </p:nvCxnSpPr>
        <p:spPr>
          <a:xfrm flipV="1">
            <a:off x="4494645" y="2747370"/>
            <a:ext cx="514246" cy="10926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EF3621-23BB-4ABA-9EB2-EDAB3D302A2A}"/>
              </a:ext>
            </a:extLst>
          </p:cNvPr>
          <p:cNvCxnSpPr>
            <a:cxnSpLocks/>
          </p:cNvCxnSpPr>
          <p:nvPr/>
        </p:nvCxnSpPr>
        <p:spPr>
          <a:xfrm flipV="1">
            <a:off x="3193307" y="2417400"/>
            <a:ext cx="1630866" cy="134075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0F7A98-0689-8984-56AA-3696CBA37904}"/>
              </a:ext>
            </a:extLst>
          </p:cNvPr>
          <p:cNvCxnSpPr>
            <a:cxnSpLocks/>
          </p:cNvCxnSpPr>
          <p:nvPr/>
        </p:nvCxnSpPr>
        <p:spPr>
          <a:xfrm>
            <a:off x="4824173" y="2425396"/>
            <a:ext cx="177635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98AE6A-A53E-0B91-2A37-04E7B8BE03E5}"/>
              </a:ext>
            </a:extLst>
          </p:cNvPr>
          <p:cNvCxnSpPr>
            <a:cxnSpLocks/>
          </p:cNvCxnSpPr>
          <p:nvPr/>
        </p:nvCxnSpPr>
        <p:spPr>
          <a:xfrm flipV="1">
            <a:off x="4220992" y="3046069"/>
            <a:ext cx="827842" cy="1441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CB99E6-A970-1B1A-76B0-9572391794B4}"/>
              </a:ext>
            </a:extLst>
          </p:cNvPr>
          <p:cNvCxnSpPr>
            <a:cxnSpLocks/>
          </p:cNvCxnSpPr>
          <p:nvPr/>
        </p:nvCxnSpPr>
        <p:spPr>
          <a:xfrm flipV="1">
            <a:off x="3249012" y="3054415"/>
            <a:ext cx="971980" cy="781211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Top Corners Snipped 77">
            <a:extLst>
              <a:ext uri="{FF2B5EF4-FFF2-40B4-BE49-F238E27FC236}">
                <a16:creationId xmlns:a16="http://schemas.microsoft.com/office/drawing/2014/main" id="{58B3F456-BBA3-1B94-3C33-0EC784AA947F}"/>
              </a:ext>
            </a:extLst>
          </p:cNvPr>
          <p:cNvSpPr/>
          <p:nvPr/>
        </p:nvSpPr>
        <p:spPr>
          <a:xfrm rot="16200000">
            <a:off x="5095844" y="2242457"/>
            <a:ext cx="239485" cy="413391"/>
          </a:xfrm>
          <a:prstGeom prst="snip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Top Corners Snipped 85">
            <a:extLst>
              <a:ext uri="{FF2B5EF4-FFF2-40B4-BE49-F238E27FC236}">
                <a16:creationId xmlns:a16="http://schemas.microsoft.com/office/drawing/2014/main" id="{12CCC3AE-1453-C301-6D83-75D1DEA4A5A9}"/>
              </a:ext>
            </a:extLst>
          </p:cNvPr>
          <p:cNvSpPr/>
          <p:nvPr/>
        </p:nvSpPr>
        <p:spPr>
          <a:xfrm rot="16200000">
            <a:off x="5095844" y="2540675"/>
            <a:ext cx="239485" cy="413391"/>
          </a:xfrm>
          <a:prstGeom prst="snip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Top Corners Snipped 86">
            <a:extLst>
              <a:ext uri="{FF2B5EF4-FFF2-40B4-BE49-F238E27FC236}">
                <a16:creationId xmlns:a16="http://schemas.microsoft.com/office/drawing/2014/main" id="{E875D79B-DD9F-A81E-C3B4-3EAD7D42439F}"/>
              </a:ext>
            </a:extLst>
          </p:cNvPr>
          <p:cNvSpPr/>
          <p:nvPr/>
        </p:nvSpPr>
        <p:spPr>
          <a:xfrm rot="16200000">
            <a:off x="5094528" y="2839374"/>
            <a:ext cx="239485" cy="413391"/>
          </a:xfrm>
          <a:prstGeom prst="snip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: Top Corners Snipped 88">
            <a:extLst>
              <a:ext uri="{FF2B5EF4-FFF2-40B4-BE49-F238E27FC236}">
                <a16:creationId xmlns:a16="http://schemas.microsoft.com/office/drawing/2014/main" id="{56153378-4FEB-69FB-80AC-07E5DB8808FB}"/>
              </a:ext>
            </a:extLst>
          </p:cNvPr>
          <p:cNvSpPr/>
          <p:nvPr/>
        </p:nvSpPr>
        <p:spPr>
          <a:xfrm rot="16200000">
            <a:off x="5094529" y="3582149"/>
            <a:ext cx="239485" cy="413391"/>
          </a:xfrm>
          <a:prstGeom prst="snip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9C20C0F-B75A-D1EF-6198-9AE28638BB77}"/>
              </a:ext>
            </a:extLst>
          </p:cNvPr>
          <p:cNvCxnSpPr>
            <a:cxnSpLocks/>
          </p:cNvCxnSpPr>
          <p:nvPr/>
        </p:nvCxnSpPr>
        <p:spPr>
          <a:xfrm>
            <a:off x="3664915" y="3378200"/>
            <a:ext cx="1397803" cy="1125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AC86625-446E-FA7E-09B1-D5FE334FAC7E}"/>
              </a:ext>
            </a:extLst>
          </p:cNvPr>
          <p:cNvCxnSpPr>
            <a:cxnSpLocks/>
          </p:cNvCxnSpPr>
          <p:nvPr/>
        </p:nvCxnSpPr>
        <p:spPr>
          <a:xfrm>
            <a:off x="3634502" y="3453364"/>
            <a:ext cx="1414332" cy="56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615A015-3132-E247-11DC-82C1734C8338}"/>
              </a:ext>
            </a:extLst>
          </p:cNvPr>
          <p:cNvCxnSpPr>
            <a:cxnSpLocks/>
          </p:cNvCxnSpPr>
          <p:nvPr/>
        </p:nvCxnSpPr>
        <p:spPr>
          <a:xfrm>
            <a:off x="3664915" y="3509368"/>
            <a:ext cx="139780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: Top Corners Snipped 122">
            <a:extLst>
              <a:ext uri="{FF2B5EF4-FFF2-40B4-BE49-F238E27FC236}">
                <a16:creationId xmlns:a16="http://schemas.microsoft.com/office/drawing/2014/main" id="{18B26EF3-5756-B127-5DCE-9C3114383B1B}"/>
              </a:ext>
            </a:extLst>
          </p:cNvPr>
          <p:cNvSpPr/>
          <p:nvPr/>
        </p:nvSpPr>
        <p:spPr>
          <a:xfrm rot="16200000">
            <a:off x="5095844" y="3233846"/>
            <a:ext cx="239485" cy="413391"/>
          </a:xfrm>
          <a:prstGeom prst="snip2Same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3A78CFA-EBC2-4899-4470-A5E29C18B367}"/>
              </a:ext>
            </a:extLst>
          </p:cNvPr>
          <p:cNvCxnSpPr>
            <a:cxnSpLocks/>
          </p:cNvCxnSpPr>
          <p:nvPr/>
        </p:nvCxnSpPr>
        <p:spPr>
          <a:xfrm>
            <a:off x="3634502" y="3302000"/>
            <a:ext cx="100500" cy="2507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DE720BB-6BCA-F8E1-47E6-1B9852983D28}"/>
              </a:ext>
            </a:extLst>
          </p:cNvPr>
          <p:cNvCxnSpPr>
            <a:cxnSpLocks/>
          </p:cNvCxnSpPr>
          <p:nvPr/>
        </p:nvCxnSpPr>
        <p:spPr>
          <a:xfrm>
            <a:off x="4120492" y="2863606"/>
            <a:ext cx="100500" cy="2507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A5D4F5F-9ACB-0189-651A-549BECE5285E}"/>
              </a:ext>
            </a:extLst>
          </p:cNvPr>
          <p:cNvCxnSpPr>
            <a:cxnSpLocks/>
          </p:cNvCxnSpPr>
          <p:nvPr/>
        </p:nvCxnSpPr>
        <p:spPr>
          <a:xfrm>
            <a:off x="4423549" y="2602961"/>
            <a:ext cx="100500" cy="2507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36DA3AA-52BE-F7CE-4866-9B9873BD5E51}"/>
              </a:ext>
            </a:extLst>
          </p:cNvPr>
          <p:cNvCxnSpPr>
            <a:cxnSpLocks/>
          </p:cNvCxnSpPr>
          <p:nvPr/>
        </p:nvCxnSpPr>
        <p:spPr>
          <a:xfrm>
            <a:off x="4766840" y="2333108"/>
            <a:ext cx="100500" cy="2507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DBFFD86-21B8-7EBE-DBEB-DC3E77AF2714}"/>
              </a:ext>
            </a:extLst>
          </p:cNvPr>
          <p:cNvSpPr txBox="1"/>
          <p:nvPr/>
        </p:nvSpPr>
        <p:spPr>
          <a:xfrm>
            <a:off x="4983747" y="3604179"/>
            <a:ext cx="516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FSC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69DCEBF-70E2-017F-F4C2-23C761FE07C6}"/>
              </a:ext>
            </a:extLst>
          </p:cNvPr>
          <p:cNvSpPr txBox="1"/>
          <p:nvPr/>
        </p:nvSpPr>
        <p:spPr>
          <a:xfrm>
            <a:off x="4968769" y="325187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490110-00AE-A51A-9143-F49985C29944}"/>
              </a:ext>
            </a:extLst>
          </p:cNvPr>
          <p:cNvSpPr txBox="1"/>
          <p:nvPr/>
        </p:nvSpPr>
        <p:spPr>
          <a:xfrm>
            <a:off x="4954518" y="2853106"/>
            <a:ext cx="55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7E8126-DD81-132A-5CE1-6B7A1B3C0B6F}"/>
              </a:ext>
            </a:extLst>
          </p:cNvPr>
          <p:cNvSpPr txBox="1"/>
          <p:nvPr/>
        </p:nvSpPr>
        <p:spPr>
          <a:xfrm>
            <a:off x="4936959" y="2557718"/>
            <a:ext cx="55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0270F8-4996-AE66-F5E8-52C4D11FB40D}"/>
              </a:ext>
            </a:extLst>
          </p:cNvPr>
          <p:cNvSpPr txBox="1"/>
          <p:nvPr/>
        </p:nvSpPr>
        <p:spPr>
          <a:xfrm>
            <a:off x="4937271" y="2265862"/>
            <a:ext cx="55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AC066B-5B49-C0AC-DA64-596BBB636A32}"/>
              </a:ext>
            </a:extLst>
          </p:cNvPr>
          <p:cNvSpPr txBox="1"/>
          <p:nvPr/>
        </p:nvSpPr>
        <p:spPr>
          <a:xfrm>
            <a:off x="4668135" y="1774789"/>
            <a:ext cx="109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Detectors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2A1D958-4875-A036-B590-860EF6A5A503}"/>
              </a:ext>
            </a:extLst>
          </p:cNvPr>
          <p:cNvCxnSpPr>
            <a:cxnSpLocks/>
          </p:cNvCxnSpPr>
          <p:nvPr/>
        </p:nvCxnSpPr>
        <p:spPr>
          <a:xfrm>
            <a:off x="5420966" y="2458495"/>
            <a:ext cx="908913" cy="7347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13BEC863-6A4D-77D2-79DC-CA0BE2EDF00E}"/>
              </a:ext>
            </a:extLst>
          </p:cNvPr>
          <p:cNvCxnSpPr>
            <a:cxnSpLocks/>
            <a:endCxn id="163" idx="1"/>
          </p:cNvCxnSpPr>
          <p:nvPr/>
        </p:nvCxnSpPr>
        <p:spPr>
          <a:xfrm flipV="1">
            <a:off x="5412606" y="2663344"/>
            <a:ext cx="917273" cy="619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446E454-A6F6-71E6-F5C7-31DB7AF17639}"/>
              </a:ext>
            </a:extLst>
          </p:cNvPr>
          <p:cNvCxnSpPr>
            <a:cxnSpLocks/>
          </p:cNvCxnSpPr>
          <p:nvPr/>
        </p:nvCxnSpPr>
        <p:spPr>
          <a:xfrm flipV="1">
            <a:off x="5420966" y="2752833"/>
            <a:ext cx="1005050" cy="251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C1386952-9DA2-F1DE-7999-DDF6076FE9A4}"/>
              </a:ext>
            </a:extLst>
          </p:cNvPr>
          <p:cNvCxnSpPr>
            <a:cxnSpLocks/>
          </p:cNvCxnSpPr>
          <p:nvPr/>
        </p:nvCxnSpPr>
        <p:spPr>
          <a:xfrm flipV="1">
            <a:off x="5420966" y="2867113"/>
            <a:ext cx="1094134" cy="5460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430B39C5-B1C3-6DD6-5A07-508F319ED975}"/>
              </a:ext>
            </a:extLst>
          </p:cNvPr>
          <p:cNvCxnSpPr>
            <a:cxnSpLocks/>
          </p:cNvCxnSpPr>
          <p:nvPr/>
        </p:nvCxnSpPr>
        <p:spPr>
          <a:xfrm flipV="1">
            <a:off x="5433285" y="2970945"/>
            <a:ext cx="1258547" cy="7991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65DF638C-6C42-9D2A-0BDF-929DB01825C8}"/>
              </a:ext>
            </a:extLst>
          </p:cNvPr>
          <p:cNvSpPr/>
          <p:nvPr/>
        </p:nvSpPr>
        <p:spPr>
          <a:xfrm>
            <a:off x="6329879" y="2212306"/>
            <a:ext cx="1235153" cy="902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16B0E61-1E49-6BD8-C884-0A3C338AA6BE}"/>
              </a:ext>
            </a:extLst>
          </p:cNvPr>
          <p:cNvSpPr txBox="1"/>
          <p:nvPr/>
        </p:nvSpPr>
        <p:spPr>
          <a:xfrm>
            <a:off x="6310185" y="246945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Amplifier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F95E69C7-7337-224D-5139-5B39A88C7135}"/>
              </a:ext>
            </a:extLst>
          </p:cNvPr>
          <p:cNvSpPr/>
          <p:nvPr/>
        </p:nvSpPr>
        <p:spPr>
          <a:xfrm>
            <a:off x="6318343" y="3464456"/>
            <a:ext cx="1246689" cy="9020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88D1558-7291-E60C-CA06-37BC096FF29F}"/>
              </a:ext>
            </a:extLst>
          </p:cNvPr>
          <p:cNvSpPr txBox="1"/>
          <p:nvPr/>
        </p:nvSpPr>
        <p:spPr>
          <a:xfrm>
            <a:off x="6404068" y="3481295"/>
            <a:ext cx="116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Analog-to-digital converter</a:t>
            </a:r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A2078D7D-46F8-1E5C-6AE6-B32DDBEB714C}"/>
              </a:ext>
            </a:extLst>
          </p:cNvPr>
          <p:cNvSpPr/>
          <p:nvPr/>
        </p:nvSpPr>
        <p:spPr>
          <a:xfrm>
            <a:off x="6772275" y="3114381"/>
            <a:ext cx="339618" cy="350075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Arrow: Bent-Up 177">
            <a:extLst>
              <a:ext uri="{FF2B5EF4-FFF2-40B4-BE49-F238E27FC236}">
                <a16:creationId xmlns:a16="http://schemas.microsoft.com/office/drawing/2014/main" id="{9161DD36-E8F8-5A5F-807C-7B6D73E7F9A7}"/>
              </a:ext>
            </a:extLst>
          </p:cNvPr>
          <p:cNvSpPr/>
          <p:nvPr/>
        </p:nvSpPr>
        <p:spPr>
          <a:xfrm rot="16200000" flipH="1">
            <a:off x="5987628" y="3957123"/>
            <a:ext cx="657128" cy="143429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2E447451-6B38-1260-8330-8CE9DF53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9304" y="4039430"/>
            <a:ext cx="1549738" cy="15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97EBDE-A9B3-ECCE-3BE8-322E98F30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563" y="492478"/>
            <a:ext cx="2859875" cy="2859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482765-139E-F66B-ACD5-A864CE129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38" y="495968"/>
            <a:ext cx="2044897" cy="20448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EBC747-7B4A-3E95-5FF7-62A9DEED44B2}"/>
              </a:ext>
            </a:extLst>
          </p:cNvPr>
          <p:cNvCxnSpPr>
            <a:cxnSpLocks/>
          </p:cNvCxnSpPr>
          <p:nvPr/>
        </p:nvCxnSpPr>
        <p:spPr>
          <a:xfrm flipV="1">
            <a:off x="949235" y="635725"/>
            <a:ext cx="2577737" cy="20203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D5EBDA-AC7C-91F0-FFBB-7D3494C46367}"/>
              </a:ext>
            </a:extLst>
          </p:cNvPr>
          <p:cNvCxnSpPr>
            <a:cxnSpLocks/>
          </p:cNvCxnSpPr>
          <p:nvPr/>
        </p:nvCxnSpPr>
        <p:spPr>
          <a:xfrm flipV="1">
            <a:off x="1284515" y="2238102"/>
            <a:ext cx="3749039" cy="692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45413D-5C8F-9099-5614-ACF16126C7B4}"/>
              </a:ext>
            </a:extLst>
          </p:cNvPr>
          <p:cNvSpPr txBox="1"/>
          <p:nvPr/>
        </p:nvSpPr>
        <p:spPr>
          <a:xfrm>
            <a:off x="279563" y="635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101FD8-110D-1865-40AE-010946F60069}"/>
              </a:ext>
            </a:extLst>
          </p:cNvPr>
          <p:cNvSpPr txBox="1"/>
          <p:nvPr/>
        </p:nvSpPr>
        <p:spPr>
          <a:xfrm>
            <a:off x="5231486" y="6357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5B195C-ABB7-AB9E-E8CB-BFCC313E74B5}"/>
              </a:ext>
            </a:extLst>
          </p:cNvPr>
          <p:cNvSpPr/>
          <p:nvPr/>
        </p:nvSpPr>
        <p:spPr>
          <a:xfrm rot="5400000">
            <a:off x="3738645" y="2760523"/>
            <a:ext cx="811488" cy="458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D06328-4EF2-524C-F5FE-AB0C0C469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69" y="3395755"/>
            <a:ext cx="2701017" cy="27010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C5BC2AF-D851-0641-BC2A-519A58850096}"/>
              </a:ext>
            </a:extLst>
          </p:cNvPr>
          <p:cNvSpPr txBox="1"/>
          <p:nvPr/>
        </p:nvSpPr>
        <p:spPr>
          <a:xfrm>
            <a:off x="5231486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817F24-AC02-D0AE-113D-738A54C1E577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0744" y="4797696"/>
            <a:ext cx="160003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D26A196-B9B9-2FC3-A1FB-649FCA3C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63" y="3717105"/>
            <a:ext cx="2161181" cy="21611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EEF065-524C-AC48-C453-148D5C41F47F}"/>
              </a:ext>
            </a:extLst>
          </p:cNvPr>
          <p:cNvSpPr txBox="1"/>
          <p:nvPr/>
        </p:nvSpPr>
        <p:spPr>
          <a:xfrm>
            <a:off x="279563" y="35100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806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Sargsyan, Davit [JRDUS]</dc:creator>
  <cp:lastModifiedBy>Sargsyan, Davit [JRDUS]</cp:lastModifiedBy>
  <cp:revision>5</cp:revision>
  <dcterms:created xsi:type="dcterms:W3CDTF">2023-09-30T13:58:47Z</dcterms:created>
  <dcterms:modified xsi:type="dcterms:W3CDTF">2023-09-30T23:32:34Z</dcterms:modified>
</cp:coreProperties>
</file>