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9" r:id="rId4"/>
    <p:sldId id="270" r:id="rId5"/>
    <p:sldId id="266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gsyan, Davit [JRDUS]" userId="3e31b559-84b2-4844-9a39-5ca6ce0fe171" providerId="ADAL" clId="{4CA66EB8-FC44-4608-A976-1BE7118F9ABB}"/>
    <pc:docChg chg="undo custSel addSld delSld modSld sldOrd">
      <pc:chgData name="Sargsyan, Davit [JRDUS]" userId="3e31b559-84b2-4844-9a39-5ca6ce0fe171" providerId="ADAL" clId="{4CA66EB8-FC44-4608-A976-1BE7118F9ABB}" dt="2023-09-22T14:28:22.606" v="5408" actId="20577"/>
      <pc:docMkLst>
        <pc:docMk/>
      </pc:docMkLst>
      <pc:sldChg chg="new del">
        <pc:chgData name="Sargsyan, Davit [JRDUS]" userId="3e31b559-84b2-4844-9a39-5ca6ce0fe171" providerId="ADAL" clId="{4CA66EB8-FC44-4608-A976-1BE7118F9ABB}" dt="2023-09-19T01:17:53.461" v="72" actId="47"/>
        <pc:sldMkLst>
          <pc:docMk/>
          <pc:sldMk cId="474905789" sldId="256"/>
        </pc:sldMkLst>
      </pc:sldChg>
      <pc:sldChg chg="modSp new mod ord">
        <pc:chgData name="Sargsyan, Davit [JRDUS]" userId="3e31b559-84b2-4844-9a39-5ca6ce0fe171" providerId="ADAL" clId="{4CA66EB8-FC44-4608-A976-1BE7118F9ABB}" dt="2023-09-22T14:28:22.606" v="5408" actId="20577"/>
        <pc:sldMkLst>
          <pc:docMk/>
          <pc:sldMk cId="3754857507" sldId="257"/>
        </pc:sldMkLst>
        <pc:spChg chg="mod">
          <ac:chgData name="Sargsyan, Davit [JRDUS]" userId="3e31b559-84b2-4844-9a39-5ca6ce0fe171" providerId="ADAL" clId="{4CA66EB8-FC44-4608-A976-1BE7118F9ABB}" dt="2023-09-19T18:00:53.959" v="2736" actId="20577"/>
          <ac:spMkLst>
            <pc:docMk/>
            <pc:sldMk cId="3754857507" sldId="257"/>
            <ac:spMk id="2" creationId="{70305270-23A5-42A4-DA8A-F060E5662BD9}"/>
          </ac:spMkLst>
        </pc:spChg>
        <pc:spChg chg="mod">
          <ac:chgData name="Sargsyan, Davit [JRDUS]" userId="3e31b559-84b2-4844-9a39-5ca6ce0fe171" providerId="ADAL" clId="{4CA66EB8-FC44-4608-A976-1BE7118F9ABB}" dt="2023-09-22T14:28:22.606" v="5408" actId="20577"/>
          <ac:spMkLst>
            <pc:docMk/>
            <pc:sldMk cId="3754857507" sldId="257"/>
            <ac:spMk id="3" creationId="{BF58E07E-8576-1CA8-92AC-93ECFB33B9A2}"/>
          </ac:spMkLst>
        </pc:spChg>
      </pc:sldChg>
      <pc:sldChg chg="modSp new mod">
        <pc:chgData name="Sargsyan, Davit [JRDUS]" userId="3e31b559-84b2-4844-9a39-5ca6ce0fe171" providerId="ADAL" clId="{4CA66EB8-FC44-4608-A976-1BE7118F9ABB}" dt="2023-09-22T14:02:03.697" v="5286" actId="20577"/>
        <pc:sldMkLst>
          <pc:docMk/>
          <pc:sldMk cId="1812568734" sldId="258"/>
        </pc:sldMkLst>
        <pc:spChg chg="mod">
          <ac:chgData name="Sargsyan, Davit [JRDUS]" userId="3e31b559-84b2-4844-9a39-5ca6ce0fe171" providerId="ADAL" clId="{4CA66EB8-FC44-4608-A976-1BE7118F9ABB}" dt="2023-09-22T13:32:23.216" v="4387" actId="20577"/>
          <ac:spMkLst>
            <pc:docMk/>
            <pc:sldMk cId="1812568734" sldId="258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22T14:02:03.697" v="5286" actId="20577"/>
          <ac:spMkLst>
            <pc:docMk/>
            <pc:sldMk cId="1812568734" sldId="258"/>
            <ac:spMk id="3" creationId="{90E4A2BD-A002-6A8B-78F1-F32936F59499}"/>
          </ac:spMkLst>
        </pc:spChg>
      </pc:sldChg>
      <pc:sldChg chg="addSp modSp add del mod">
        <pc:chgData name="Sargsyan, Davit [JRDUS]" userId="3e31b559-84b2-4844-9a39-5ca6ce0fe171" providerId="ADAL" clId="{4CA66EB8-FC44-4608-A976-1BE7118F9ABB}" dt="2023-09-20T21:47:58.866" v="4192" actId="47"/>
        <pc:sldMkLst>
          <pc:docMk/>
          <pc:sldMk cId="2939402774" sldId="259"/>
        </pc:sldMkLst>
        <pc:spChg chg="mod">
          <ac:chgData name="Sargsyan, Davit [JRDUS]" userId="3e31b559-84b2-4844-9a39-5ca6ce0fe171" providerId="ADAL" clId="{4CA66EB8-FC44-4608-A976-1BE7118F9ABB}" dt="2023-09-19T01:55:38.297" v="1151" actId="14100"/>
          <ac:spMkLst>
            <pc:docMk/>
            <pc:sldMk cId="2939402774" sldId="259"/>
            <ac:spMk id="3" creationId="{90E4A2BD-A002-6A8B-78F1-F32936F59499}"/>
          </ac:spMkLst>
        </pc:spChg>
        <pc:spChg chg="add mod">
          <ac:chgData name="Sargsyan, Davit [JRDUS]" userId="3e31b559-84b2-4844-9a39-5ca6ce0fe171" providerId="ADAL" clId="{4CA66EB8-FC44-4608-A976-1BE7118F9ABB}" dt="2023-09-19T02:58:37.387" v="1733" actId="20577"/>
          <ac:spMkLst>
            <pc:docMk/>
            <pc:sldMk cId="2939402774" sldId="259"/>
            <ac:spMk id="6" creationId="{13E974C1-4A2E-A9AE-8822-5AB478213426}"/>
          </ac:spMkLst>
        </pc:spChg>
        <pc:graphicFrameChg chg="add mod modGraphic">
          <ac:chgData name="Sargsyan, Davit [JRDUS]" userId="3e31b559-84b2-4844-9a39-5ca6ce0fe171" providerId="ADAL" clId="{4CA66EB8-FC44-4608-A976-1BE7118F9ABB}" dt="2023-09-19T01:57:48.111" v="1272" actId="1076"/>
          <ac:graphicFrameMkLst>
            <pc:docMk/>
            <pc:sldMk cId="2939402774" sldId="259"/>
            <ac:graphicFrameMk id="5" creationId="{71C2AEA8-A3D5-68F8-6B66-E1251E2234A6}"/>
          </ac:graphicFrameMkLst>
        </pc:graphicFrameChg>
      </pc:sldChg>
      <pc:sldChg chg="addSp delSp modSp new del mod">
        <pc:chgData name="Sargsyan, Davit [JRDUS]" userId="3e31b559-84b2-4844-9a39-5ca6ce0fe171" providerId="ADAL" clId="{4CA66EB8-FC44-4608-A976-1BE7118F9ABB}" dt="2023-09-19T03:12:36.467" v="1753" actId="47"/>
        <pc:sldMkLst>
          <pc:docMk/>
          <pc:sldMk cId="3087701496" sldId="260"/>
        </pc:sldMkLst>
        <pc:spChg chg="add del">
          <ac:chgData name="Sargsyan, Davit [JRDUS]" userId="3e31b559-84b2-4844-9a39-5ca6ce0fe171" providerId="ADAL" clId="{4CA66EB8-FC44-4608-A976-1BE7118F9ABB}" dt="2023-09-19T02:49:44.326" v="1600" actId="22"/>
          <ac:spMkLst>
            <pc:docMk/>
            <pc:sldMk cId="3087701496" sldId="260"/>
            <ac:spMk id="4" creationId="{9F580E76-249B-7B64-5A51-2D81946E6E72}"/>
          </ac:spMkLst>
        </pc:spChg>
        <pc:graphicFrameChg chg="add del mod">
          <ac:chgData name="Sargsyan, Davit [JRDUS]" userId="3e31b559-84b2-4844-9a39-5ca6ce0fe171" providerId="ADAL" clId="{4CA66EB8-FC44-4608-A976-1BE7118F9ABB}" dt="2023-09-19T03:07:00.978" v="1737"/>
          <ac:graphicFrameMkLst>
            <pc:docMk/>
            <pc:sldMk cId="3087701496" sldId="260"/>
            <ac:graphicFrameMk id="5" creationId="{C9141582-B3A3-C103-EA2A-E1DD61B2F510}"/>
          </ac:graphicFrameMkLst>
        </pc:graphicFrameChg>
        <pc:graphicFrameChg chg="add del mod">
          <ac:chgData name="Sargsyan, Davit [JRDUS]" userId="3e31b559-84b2-4844-9a39-5ca6ce0fe171" providerId="ADAL" clId="{4CA66EB8-FC44-4608-A976-1BE7118F9ABB}" dt="2023-09-19T03:06:59.476" v="1736"/>
          <ac:graphicFrameMkLst>
            <pc:docMk/>
            <pc:sldMk cId="3087701496" sldId="260"/>
            <ac:graphicFrameMk id="6" creationId="{3F201CEC-697A-3E47-F1C6-BE1070363475}"/>
          </ac:graphicFrameMkLst>
        </pc:graphicFrameChg>
        <pc:graphicFrameChg chg="add del mod">
          <ac:chgData name="Sargsyan, Davit [JRDUS]" userId="3e31b559-84b2-4844-9a39-5ca6ce0fe171" providerId="ADAL" clId="{4CA66EB8-FC44-4608-A976-1BE7118F9ABB}" dt="2023-09-19T03:09:19.342" v="1741" actId="478"/>
          <ac:graphicFrameMkLst>
            <pc:docMk/>
            <pc:sldMk cId="3087701496" sldId="260"/>
            <ac:graphicFrameMk id="7" creationId="{D48FB938-9D15-F075-B9F7-77C01DA39CDC}"/>
          </ac:graphicFrameMkLst>
        </pc:graphicFrameChg>
        <pc:picChg chg="add">
          <ac:chgData name="Sargsyan, Davit [JRDUS]" userId="3e31b559-84b2-4844-9a39-5ca6ce0fe171" providerId="ADAL" clId="{4CA66EB8-FC44-4608-A976-1BE7118F9ABB}" dt="2023-09-19T03:10:17.322" v="1742" actId="22"/>
          <ac:picMkLst>
            <pc:docMk/>
            <pc:sldMk cId="3087701496" sldId="260"/>
            <ac:picMk id="9" creationId="{5BA9B6D0-AAC8-23E9-24C3-D637CD004C1E}"/>
          </ac:picMkLst>
        </pc:picChg>
      </pc:sldChg>
      <pc:sldChg chg="addSp modSp new del mod">
        <pc:chgData name="Sargsyan, Davit [JRDUS]" userId="3e31b559-84b2-4844-9a39-5ca6ce0fe171" providerId="ADAL" clId="{4CA66EB8-FC44-4608-A976-1BE7118F9ABB}" dt="2023-09-22T13:24:51.688" v="4331" actId="47"/>
        <pc:sldMkLst>
          <pc:docMk/>
          <pc:sldMk cId="485422664" sldId="261"/>
        </pc:sldMkLst>
        <pc:spChg chg="add mod">
          <ac:chgData name="Sargsyan, Davit [JRDUS]" userId="3e31b559-84b2-4844-9a39-5ca6ce0fe171" providerId="ADAL" clId="{4CA66EB8-FC44-4608-A976-1BE7118F9ABB}" dt="2023-09-19T03:22:42.804" v="1783" actId="14100"/>
          <ac:spMkLst>
            <pc:docMk/>
            <pc:sldMk cId="485422664" sldId="261"/>
            <ac:spMk id="7" creationId="{663B768A-422A-6B09-7FF2-06F74E44C4BD}"/>
          </ac:spMkLst>
        </pc:spChg>
        <pc:picChg chg="add mod">
          <ac:chgData name="Sargsyan, Davit [JRDUS]" userId="3e31b559-84b2-4844-9a39-5ca6ce0fe171" providerId="ADAL" clId="{4CA66EB8-FC44-4608-A976-1BE7118F9ABB}" dt="2023-09-19T03:12:27.763" v="1751" actId="1076"/>
          <ac:picMkLst>
            <pc:docMk/>
            <pc:sldMk cId="485422664" sldId="261"/>
            <ac:picMk id="4" creationId="{BC872BB8-8553-7025-0277-EA74968FB824}"/>
          </ac:picMkLst>
        </pc:picChg>
        <pc:picChg chg="add mod">
          <ac:chgData name="Sargsyan, Davit [JRDUS]" userId="3e31b559-84b2-4844-9a39-5ca6ce0fe171" providerId="ADAL" clId="{4CA66EB8-FC44-4608-A976-1BE7118F9ABB}" dt="2023-09-19T03:22:35.138" v="1780" actId="1076"/>
          <ac:picMkLst>
            <pc:docMk/>
            <pc:sldMk cId="485422664" sldId="261"/>
            <ac:picMk id="6" creationId="{6D3C9D96-26E1-DA27-1273-8012D4EFE69E}"/>
          </ac:picMkLst>
        </pc:picChg>
      </pc:sldChg>
      <pc:sldChg chg="modSp add del mod">
        <pc:chgData name="Sargsyan, Davit [JRDUS]" userId="3e31b559-84b2-4844-9a39-5ca6ce0fe171" providerId="ADAL" clId="{4CA66EB8-FC44-4608-A976-1BE7118F9ABB}" dt="2023-09-22T13:24:52.344" v="4332" actId="47"/>
        <pc:sldMkLst>
          <pc:docMk/>
          <pc:sldMk cId="2936191691" sldId="262"/>
        </pc:sldMkLst>
        <pc:picChg chg="mod">
          <ac:chgData name="Sargsyan, Davit [JRDUS]" userId="3e31b559-84b2-4844-9a39-5ca6ce0fe171" providerId="ADAL" clId="{4CA66EB8-FC44-4608-A976-1BE7118F9ABB}" dt="2023-09-19T03:13:34.180" v="1757" actId="1076"/>
          <ac:picMkLst>
            <pc:docMk/>
            <pc:sldMk cId="2936191691" sldId="262"/>
            <ac:picMk id="6" creationId="{6D3C9D96-26E1-DA27-1273-8012D4EFE69E}"/>
          </ac:picMkLst>
        </pc:picChg>
      </pc:sldChg>
      <pc:sldChg chg="modSp add del mod">
        <pc:chgData name="Sargsyan, Davit [JRDUS]" userId="3e31b559-84b2-4844-9a39-5ca6ce0fe171" providerId="ADAL" clId="{4CA66EB8-FC44-4608-A976-1BE7118F9ABB}" dt="2023-09-22T13:24:52.926" v="4333" actId="47"/>
        <pc:sldMkLst>
          <pc:docMk/>
          <pc:sldMk cId="851699419" sldId="263"/>
        </pc:sldMkLst>
        <pc:picChg chg="mod">
          <ac:chgData name="Sargsyan, Davit [JRDUS]" userId="3e31b559-84b2-4844-9a39-5ca6ce0fe171" providerId="ADAL" clId="{4CA66EB8-FC44-4608-A976-1BE7118F9ABB}" dt="2023-09-19T03:14:58.571" v="1759" actId="14826"/>
          <ac:picMkLst>
            <pc:docMk/>
            <pc:sldMk cId="851699419" sldId="263"/>
            <ac:picMk id="6" creationId="{6D3C9D96-26E1-DA27-1273-8012D4EFE69E}"/>
          </ac:picMkLst>
        </pc:picChg>
      </pc:sldChg>
      <pc:sldChg chg="modSp add del mod">
        <pc:chgData name="Sargsyan, Davit [JRDUS]" userId="3e31b559-84b2-4844-9a39-5ca6ce0fe171" providerId="ADAL" clId="{4CA66EB8-FC44-4608-A976-1BE7118F9ABB}" dt="2023-09-22T13:24:53.555" v="4334" actId="47"/>
        <pc:sldMkLst>
          <pc:docMk/>
          <pc:sldMk cId="1086800755" sldId="264"/>
        </pc:sldMkLst>
        <pc:picChg chg="mod">
          <ac:chgData name="Sargsyan, Davit [JRDUS]" userId="3e31b559-84b2-4844-9a39-5ca6ce0fe171" providerId="ADAL" clId="{4CA66EB8-FC44-4608-A976-1BE7118F9ABB}" dt="2023-09-19T03:17:09.236" v="1763" actId="1076"/>
          <ac:picMkLst>
            <pc:docMk/>
            <pc:sldMk cId="1086800755" sldId="264"/>
            <ac:picMk id="6" creationId="{6D3C9D96-26E1-DA27-1273-8012D4EFE69E}"/>
          </ac:picMkLst>
        </pc:picChg>
      </pc:sldChg>
      <pc:sldChg chg="addSp delSp modSp add mod ord">
        <pc:chgData name="Sargsyan, Davit [JRDUS]" userId="3e31b559-84b2-4844-9a39-5ca6ce0fe171" providerId="ADAL" clId="{4CA66EB8-FC44-4608-A976-1BE7118F9ABB}" dt="2023-09-22T13:29:13.038" v="4365" actId="20577"/>
        <pc:sldMkLst>
          <pc:docMk/>
          <pc:sldMk cId="3004010182" sldId="265"/>
        </pc:sldMkLst>
        <pc:spChg chg="mod">
          <ac:chgData name="Sargsyan, Davit [JRDUS]" userId="3e31b559-84b2-4844-9a39-5ca6ce0fe171" providerId="ADAL" clId="{4CA66EB8-FC44-4608-A976-1BE7118F9ABB}" dt="2023-09-19T17:49:58.806" v="2431" actId="20577"/>
          <ac:spMkLst>
            <pc:docMk/>
            <pc:sldMk cId="3004010182" sldId="265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22T13:28:51.927" v="4355" actId="20577"/>
          <ac:spMkLst>
            <pc:docMk/>
            <pc:sldMk cId="3004010182" sldId="265"/>
            <ac:spMk id="3" creationId="{90E4A2BD-A002-6A8B-78F1-F32936F59499}"/>
          </ac:spMkLst>
        </pc:spChg>
        <pc:spChg chg="add del">
          <ac:chgData name="Sargsyan, Davit [JRDUS]" userId="3e31b559-84b2-4844-9a39-5ca6ce0fe171" providerId="ADAL" clId="{4CA66EB8-FC44-4608-A976-1BE7118F9ABB}" dt="2023-09-19T15:36:30.647" v="2051"/>
          <ac:spMkLst>
            <pc:docMk/>
            <pc:sldMk cId="3004010182" sldId="265"/>
            <ac:spMk id="6" creationId="{591FE799-0180-7D4C-423E-F13CABBFEB9D}"/>
          </ac:spMkLst>
        </pc:spChg>
        <pc:spChg chg="add del">
          <ac:chgData name="Sargsyan, Davit [JRDUS]" userId="3e31b559-84b2-4844-9a39-5ca6ce0fe171" providerId="ADAL" clId="{4CA66EB8-FC44-4608-A976-1BE7118F9ABB}" dt="2023-09-19T15:36:34.121" v="2053"/>
          <ac:spMkLst>
            <pc:docMk/>
            <pc:sldMk cId="3004010182" sldId="265"/>
            <ac:spMk id="7" creationId="{0BE77805-B9E8-CFF4-8B6E-3ED487298A78}"/>
          </ac:spMkLst>
        </pc:spChg>
        <pc:spChg chg="add del">
          <ac:chgData name="Sargsyan, Davit [JRDUS]" userId="3e31b559-84b2-4844-9a39-5ca6ce0fe171" providerId="ADAL" clId="{4CA66EB8-FC44-4608-A976-1BE7118F9ABB}" dt="2023-09-19T15:36:39.247" v="2055"/>
          <ac:spMkLst>
            <pc:docMk/>
            <pc:sldMk cId="3004010182" sldId="265"/>
            <ac:spMk id="8" creationId="{53184D87-1075-0F4A-720D-1B2F3B8F5C9A}"/>
          </ac:spMkLst>
        </pc:spChg>
        <pc:spChg chg="add del">
          <ac:chgData name="Sargsyan, Davit [JRDUS]" userId="3e31b559-84b2-4844-9a39-5ca6ce0fe171" providerId="ADAL" clId="{4CA66EB8-FC44-4608-A976-1BE7118F9ABB}" dt="2023-09-19T15:39:20.425" v="2149"/>
          <ac:spMkLst>
            <pc:docMk/>
            <pc:sldMk cId="3004010182" sldId="265"/>
            <ac:spMk id="9" creationId="{20C4B204-9D9A-DCB3-CD41-2AC27446F9DE}"/>
          </ac:spMkLst>
        </pc:spChg>
        <pc:spChg chg="add mod">
          <ac:chgData name="Sargsyan, Davit [JRDUS]" userId="3e31b559-84b2-4844-9a39-5ca6ce0fe171" providerId="ADAL" clId="{4CA66EB8-FC44-4608-A976-1BE7118F9ABB}" dt="2023-09-22T13:29:13.038" v="4365" actId="20577"/>
          <ac:spMkLst>
            <pc:docMk/>
            <pc:sldMk cId="3004010182" sldId="265"/>
            <ac:spMk id="11" creationId="{51F0AE31-6265-8FE3-C059-7E9253CE8A76}"/>
          </ac:spMkLst>
        </pc:spChg>
        <pc:graphicFrameChg chg="add mod modGraphic">
          <ac:chgData name="Sargsyan, Davit [JRDUS]" userId="3e31b559-84b2-4844-9a39-5ca6ce0fe171" providerId="ADAL" clId="{4CA66EB8-FC44-4608-A976-1BE7118F9ABB}" dt="2023-09-19T15:08:55.001" v="1909" actId="1076"/>
          <ac:graphicFrameMkLst>
            <pc:docMk/>
            <pc:sldMk cId="3004010182" sldId="265"/>
            <ac:graphicFrameMk id="5" creationId="{1665EC7B-C4B0-12F5-3725-9F213B850D0F}"/>
          </ac:graphicFrameMkLst>
        </pc:graphicFrameChg>
        <pc:picChg chg="add mod">
          <ac:chgData name="Sargsyan, Davit [JRDUS]" userId="3e31b559-84b2-4844-9a39-5ca6ce0fe171" providerId="ADAL" clId="{4CA66EB8-FC44-4608-A976-1BE7118F9ABB}" dt="2023-09-19T15:40:16.766" v="2165" actId="1076"/>
          <ac:picMkLst>
            <pc:docMk/>
            <pc:sldMk cId="3004010182" sldId="265"/>
            <ac:picMk id="10" creationId="{BBBB996F-DCF1-534F-B804-4A7C931CB85D}"/>
          </ac:picMkLst>
        </pc:picChg>
      </pc:sldChg>
      <pc:sldChg chg="delSp modSp add mod ord">
        <pc:chgData name="Sargsyan, Davit [JRDUS]" userId="3e31b559-84b2-4844-9a39-5ca6ce0fe171" providerId="ADAL" clId="{4CA66EB8-FC44-4608-A976-1BE7118F9ABB}" dt="2023-09-22T13:26:13.424" v="4346" actId="20577"/>
        <pc:sldMkLst>
          <pc:docMk/>
          <pc:sldMk cId="635241901" sldId="266"/>
        </pc:sldMkLst>
        <pc:spChg chg="mod">
          <ac:chgData name="Sargsyan, Davit [JRDUS]" userId="3e31b559-84b2-4844-9a39-5ca6ce0fe171" providerId="ADAL" clId="{4CA66EB8-FC44-4608-A976-1BE7118F9ABB}" dt="2023-09-22T13:25:35.029" v="4336" actId="20577"/>
          <ac:spMkLst>
            <pc:docMk/>
            <pc:sldMk cId="635241901" sldId="266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19T17:50:26.506" v="2436" actId="1076"/>
          <ac:spMkLst>
            <pc:docMk/>
            <pc:sldMk cId="635241901" sldId="266"/>
            <ac:spMk id="3" creationId="{90E4A2BD-A002-6A8B-78F1-F32936F59499}"/>
          </ac:spMkLst>
        </pc:spChg>
        <pc:spChg chg="mod">
          <ac:chgData name="Sargsyan, Davit [JRDUS]" userId="3e31b559-84b2-4844-9a39-5ca6ce0fe171" providerId="ADAL" clId="{4CA66EB8-FC44-4608-A976-1BE7118F9ABB}" dt="2023-09-22T13:26:13.424" v="4346" actId="20577"/>
          <ac:spMkLst>
            <pc:docMk/>
            <pc:sldMk cId="635241901" sldId="266"/>
            <ac:spMk id="11" creationId="{51F0AE31-6265-8FE3-C059-7E9253CE8A76}"/>
          </ac:spMkLst>
        </pc:spChg>
        <pc:graphicFrameChg chg="mod modGraphic">
          <ac:chgData name="Sargsyan, Davit [JRDUS]" userId="3e31b559-84b2-4844-9a39-5ca6ce0fe171" providerId="ADAL" clId="{4CA66EB8-FC44-4608-A976-1BE7118F9ABB}" dt="2023-09-19T17:50:18.577" v="2434" actId="1076"/>
          <ac:graphicFrameMkLst>
            <pc:docMk/>
            <pc:sldMk cId="635241901" sldId="266"/>
            <ac:graphicFrameMk id="5" creationId="{1665EC7B-C4B0-12F5-3725-9F213B850D0F}"/>
          </ac:graphicFrameMkLst>
        </pc:graphicFrameChg>
        <pc:picChg chg="del">
          <ac:chgData name="Sargsyan, Davit [JRDUS]" userId="3e31b559-84b2-4844-9a39-5ca6ce0fe171" providerId="ADAL" clId="{4CA66EB8-FC44-4608-A976-1BE7118F9ABB}" dt="2023-09-19T15:58:40.350" v="2228" actId="478"/>
          <ac:picMkLst>
            <pc:docMk/>
            <pc:sldMk cId="635241901" sldId="266"/>
            <ac:picMk id="10" creationId="{BBBB996F-DCF1-534F-B804-4A7C931CB85D}"/>
          </ac:picMkLst>
        </pc:picChg>
      </pc:sldChg>
      <pc:sldChg chg="add del ord">
        <pc:chgData name="Sargsyan, Davit [JRDUS]" userId="3e31b559-84b2-4844-9a39-5ca6ce0fe171" providerId="ADAL" clId="{4CA66EB8-FC44-4608-A976-1BE7118F9ABB}" dt="2023-09-22T13:31:29.446" v="4366" actId="47"/>
        <pc:sldMkLst>
          <pc:docMk/>
          <pc:sldMk cId="2280795549" sldId="267"/>
        </pc:sldMkLst>
      </pc:sldChg>
      <pc:sldChg chg="modSp add mod">
        <pc:chgData name="Sargsyan, Davit [JRDUS]" userId="3e31b559-84b2-4844-9a39-5ca6ce0fe171" providerId="ADAL" clId="{4CA66EB8-FC44-4608-A976-1BE7118F9ABB}" dt="2023-09-19T18:00:19.073" v="2735" actId="14100"/>
        <pc:sldMkLst>
          <pc:docMk/>
          <pc:sldMk cId="2811023755" sldId="268"/>
        </pc:sldMkLst>
        <pc:spChg chg="mod">
          <ac:chgData name="Sargsyan, Davit [JRDUS]" userId="3e31b559-84b2-4844-9a39-5ca6ce0fe171" providerId="ADAL" clId="{4CA66EB8-FC44-4608-A976-1BE7118F9ABB}" dt="2023-09-19T17:59:51.087" v="2722" actId="20577"/>
          <ac:spMkLst>
            <pc:docMk/>
            <pc:sldMk cId="2811023755" sldId="268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19T17:59:47.838" v="2720" actId="20577"/>
          <ac:spMkLst>
            <pc:docMk/>
            <pc:sldMk cId="2811023755" sldId="268"/>
            <ac:spMk id="3" creationId="{90E4A2BD-A002-6A8B-78F1-F32936F59499}"/>
          </ac:spMkLst>
        </pc:spChg>
        <pc:spChg chg="mod">
          <ac:chgData name="Sargsyan, Davit [JRDUS]" userId="3e31b559-84b2-4844-9a39-5ca6ce0fe171" providerId="ADAL" clId="{4CA66EB8-FC44-4608-A976-1BE7118F9ABB}" dt="2023-09-19T18:00:19.073" v="2735" actId="14100"/>
          <ac:spMkLst>
            <pc:docMk/>
            <pc:sldMk cId="2811023755" sldId="268"/>
            <ac:spMk id="11" creationId="{51F0AE31-6265-8FE3-C059-7E9253CE8A76}"/>
          </ac:spMkLst>
        </pc:spChg>
        <pc:graphicFrameChg chg="modGraphic">
          <ac:chgData name="Sargsyan, Davit [JRDUS]" userId="3e31b559-84b2-4844-9a39-5ca6ce0fe171" providerId="ADAL" clId="{4CA66EB8-FC44-4608-A976-1BE7118F9ABB}" dt="2023-09-19T17:53:23.889" v="2534" actId="20577"/>
          <ac:graphicFrameMkLst>
            <pc:docMk/>
            <pc:sldMk cId="2811023755" sldId="268"/>
            <ac:graphicFrameMk id="5" creationId="{1665EC7B-C4B0-12F5-3725-9F213B850D0F}"/>
          </ac:graphicFrameMkLst>
        </pc:graphicFrameChg>
      </pc:sldChg>
      <pc:sldChg chg="modSp add mod">
        <pc:chgData name="Sargsyan, Davit [JRDUS]" userId="3e31b559-84b2-4844-9a39-5ca6ce0fe171" providerId="ADAL" clId="{4CA66EB8-FC44-4608-A976-1BE7118F9ABB}" dt="2023-09-22T13:32:32.511" v="4407" actId="20577"/>
        <pc:sldMkLst>
          <pc:docMk/>
          <pc:sldMk cId="3728997786" sldId="269"/>
        </pc:sldMkLst>
        <pc:spChg chg="mod">
          <ac:chgData name="Sargsyan, Davit [JRDUS]" userId="3e31b559-84b2-4844-9a39-5ca6ce0fe171" providerId="ADAL" clId="{4CA66EB8-FC44-4608-A976-1BE7118F9ABB}" dt="2023-09-22T13:32:32.511" v="4407" actId="20577"/>
          <ac:spMkLst>
            <pc:docMk/>
            <pc:sldMk cId="3728997786" sldId="269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20T21:36:45.790" v="4191" actId="27636"/>
          <ac:spMkLst>
            <pc:docMk/>
            <pc:sldMk cId="3728997786" sldId="269"/>
            <ac:spMk id="3" creationId="{90E4A2BD-A002-6A8B-78F1-F32936F59499}"/>
          </ac:spMkLst>
        </pc:spChg>
      </pc:sldChg>
      <pc:sldChg chg="modSp add mod">
        <pc:chgData name="Sargsyan, Davit [JRDUS]" userId="3e31b559-84b2-4844-9a39-5ca6ce0fe171" providerId="ADAL" clId="{4CA66EB8-FC44-4608-A976-1BE7118F9ABB}" dt="2023-09-22T14:12:21.821" v="5384" actId="113"/>
        <pc:sldMkLst>
          <pc:docMk/>
          <pc:sldMk cId="1038125178" sldId="270"/>
        </pc:sldMkLst>
        <pc:spChg chg="mod">
          <ac:chgData name="Sargsyan, Davit [JRDUS]" userId="3e31b559-84b2-4844-9a39-5ca6ce0fe171" providerId="ADAL" clId="{4CA66EB8-FC44-4608-A976-1BE7118F9ABB}" dt="2023-09-22T13:32:57.928" v="4434" actId="20577"/>
          <ac:spMkLst>
            <pc:docMk/>
            <pc:sldMk cId="1038125178" sldId="270"/>
            <ac:spMk id="2" creationId="{761F2CFA-2AB8-020A-5DF6-624E934DFB61}"/>
          </ac:spMkLst>
        </pc:spChg>
        <pc:spChg chg="mod">
          <ac:chgData name="Sargsyan, Davit [JRDUS]" userId="3e31b559-84b2-4844-9a39-5ca6ce0fe171" providerId="ADAL" clId="{4CA66EB8-FC44-4608-A976-1BE7118F9ABB}" dt="2023-09-22T14:12:21.821" v="5384" actId="113"/>
          <ac:spMkLst>
            <pc:docMk/>
            <pc:sldMk cId="1038125178" sldId="270"/>
            <ac:spMk id="3" creationId="{90E4A2BD-A002-6A8B-78F1-F32936F59499}"/>
          </ac:spMkLst>
        </pc:spChg>
      </pc:sldChg>
      <pc:sldChg chg="add del">
        <pc:chgData name="Sargsyan, Davit [JRDUS]" userId="3e31b559-84b2-4844-9a39-5ca6ce0fe171" providerId="ADAL" clId="{4CA66EB8-FC44-4608-A976-1BE7118F9ABB}" dt="2023-09-22T13:26:29.994" v="4347" actId="47"/>
        <pc:sldMkLst>
          <pc:docMk/>
          <pc:sldMk cId="414734307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CF07-550B-4752-B078-9051B164DE1B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6805C-A9A9-4C05-9CFC-6E5ABB5E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9799-FEF8-8BE8-C4A3-A820BC65C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2DD6-CA5A-6E55-25C5-59B21E14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488-1C22-630A-3B74-95D4D8C7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B209-DC30-4A3D-ACBB-7666F3EEF344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3C94-D3A4-D917-F60A-3F28F573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B487-9051-E674-A948-D7E6F27D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1F85-F835-93BC-B722-870F40A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16CD4-BCFC-632C-C2E5-792C1B7D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38D5-AAD2-CE88-1ED5-5A49A2A7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B04-700E-4ADD-84C1-2AE9D61CB328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6AFB-4113-5F63-9F5B-178B0A1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16C5-761C-B9BC-90AE-545397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0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CED77-C2B1-0114-7478-28E92602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C3654-0103-A15A-F0FC-EF05D25F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FB8A-0966-87F7-5A13-5AE16C1F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5187-F3DF-48D8-91A3-32835E5FC5AC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AF63-AB14-C1BF-48CD-8AA97BD8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0796-464D-BB83-9B73-F331E09A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A8C6-EEDE-B8E1-06DB-879FC500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2607-ACAC-A613-FD05-B9B565DF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0125-B0C2-3F35-E321-14CB42A1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BE93-5525-4787-84CA-9A888163F5A3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131F-607A-B55C-946C-928C4E22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F450-2826-994A-4D23-F3EAC71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6F2E-165D-C7C4-5278-2BABF036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D84B-B907-A195-D944-FC22210E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D48E-88AA-30B5-4B0B-0466A07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6F26-3536-4D6F-ACCE-0F9C91BCC12F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0EEF-D336-42A1-17B2-3E69E3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0C32-0249-8AB4-ED1B-C92F060B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470-8D4F-D907-C06C-AF66661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2715-FCDC-370E-A9B6-249A0DD1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2FF0-4803-CBCB-9AD7-B34700BF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558E1-699B-FF28-6F1E-DF5AE884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60BA-D6CB-4750-844E-E331874BED43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0BD3-C02A-70C4-DBE7-D06D0A81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3DCB5-D198-3526-6E10-A56891F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D197-6D96-357E-4FC5-9AB63CC0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9E20-7D74-D4E5-404F-B8672000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D11E2-1B50-4D01-372E-E85791C3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3C882-967A-830B-7D86-29A14BBF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D0CBD-7E3A-9067-2420-B8D965F8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B4C2-F217-73C1-4FE7-A0A4B2F3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0E5-2BE4-4788-B912-BE964BD851C8}" type="datetime1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4414-F2E6-9E29-4B02-271F2537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9BBEE-4E42-2217-F6B5-567DDEC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741-5A35-A135-2CCA-92D27231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D7D4-5EFD-AC39-E9F7-A8D0107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C29D-352E-4C39-B2E0-907116D2AF61}" type="datetime1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E5C9-1D29-DB2A-2E0B-00104DF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F4147-6475-7E1C-E7DB-1AD2148E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4EF48-DF71-032F-EDDE-3C273097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947-D974-46D5-B749-3A1FF5F7BD0E}" type="datetime1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83286-EBEA-7B48-585B-D909589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CBE0-4479-3D65-A973-1189D34D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CD53-7BF4-7B94-968E-90498AB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96B6-9BC9-C533-22C5-211DE492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975B-457C-B64A-F524-A36BFA45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2910A-8009-0769-89D8-14155B80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BC54-17F6-432F-9A87-B88F0A0B888A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4B273-D57C-FB09-469D-A4919AA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84AC-3252-B394-566F-01A773C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A6D3-477B-6A95-B301-BA5B5C0B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E05AE-AAD1-B03D-17BA-2D643EEA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F247-24CA-D8D1-C528-DA155BDD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1A680-F769-02DF-31E4-B8BA6A9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FDFA-ED77-4C51-AC9F-81E88D0CD463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8CD0-32F9-609F-B402-7B2C10A5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62A1-79EA-41CC-D7DC-266780E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3943D-8BDF-BC2A-223F-85922E9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0FB8-0142-891D-D48B-1ED99DFD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2449-AF27-5C08-7671-C3E10076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F500-A2E5-45B8-A496-4CC4D4A0D4A1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B16D-869C-3701-4E54-E1ADA582E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A604-033E-C110-6FC5-8150D51B5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5270-23A5-42A4-DA8A-F060E566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RWJ 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E07E-8576-1CA8-92AC-93ECFB33B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PI: Dr. Luigi Brunetti</a:t>
            </a:r>
          </a:p>
          <a:p>
            <a:pPr algn="r"/>
            <a:r>
              <a:rPr lang="en-US" dirty="0"/>
              <a:t>Stats: Davit, </a:t>
            </a:r>
            <a:r>
              <a:rPr lang="en-US" dirty="0" err="1"/>
              <a:t>Vahe</a:t>
            </a:r>
            <a:r>
              <a:rPr lang="en-US" dirty="0"/>
              <a:t> and Prof. Cabrera</a:t>
            </a:r>
          </a:p>
          <a:p>
            <a:pPr algn="r"/>
            <a:r>
              <a:rPr lang="en-US" dirty="0"/>
              <a:t>Last Edited: September 22, 2023</a:t>
            </a:r>
          </a:p>
        </p:txBody>
      </p:sp>
    </p:spTree>
    <p:extLst>
      <p:ext uri="{BB962C8B-B14F-4D97-AF65-F5344CB8AC3E}">
        <p14:creationId xmlns:p14="http://schemas.microsoft.com/office/powerpoint/2010/main" val="37548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Clinical and ELISA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COVID study Master sheet w ELISA data July 2023-2.csv</a:t>
            </a:r>
            <a:r>
              <a:rPr lang="en-US" dirty="0"/>
              <a:t>” file contains 109 variables collected on 183 patients.</a:t>
            </a:r>
          </a:p>
          <a:p>
            <a:r>
              <a:rPr lang="en-US" b="1" dirty="0"/>
              <a:t>NOTE 1 (9/19/23): </a:t>
            </a:r>
            <a:r>
              <a:rPr lang="en-US" dirty="0"/>
              <a:t>the Controls were admitted to RWJ but without COVID diagnosis. Lu will get reasons for admission (DX1) and admission dates.</a:t>
            </a:r>
          </a:p>
          <a:p>
            <a:r>
              <a:rPr lang="en-US" b="1" dirty="0"/>
              <a:t>NOTE 2</a:t>
            </a:r>
            <a:r>
              <a:rPr lang="en-US" dirty="0"/>
              <a:t>: Lu to get the labels: </a:t>
            </a:r>
            <a:r>
              <a:rPr lang="en-US" dirty="0" err="1"/>
              <a:t>i</a:t>
            </a:r>
            <a:r>
              <a:rPr lang="en-US" dirty="0"/>
              <a:t>) confirm Race coding 0-4; ii) Booster coding 0, 1 or 9, iii) Smoking History 0, 1 or 2; iii) </a:t>
            </a:r>
            <a:r>
              <a:rPr lang="en-US" dirty="0" err="1"/>
              <a:t>Age_Category</a:t>
            </a:r>
            <a:r>
              <a:rPr lang="en-US" dirty="0"/>
              <a:t> 0-4</a:t>
            </a:r>
          </a:p>
          <a:p>
            <a:r>
              <a:rPr lang="en-US" b="1" dirty="0"/>
              <a:t>NOTE 3</a:t>
            </a:r>
            <a:r>
              <a:rPr lang="en-US" dirty="0"/>
              <a:t>: Patient 7247980 was marked “COVID-Positive” instead of 1-3 in Inpatient=1, ER=2, OP=3, and had most data missing. Removed from the analysis.</a:t>
            </a:r>
          </a:p>
          <a:p>
            <a:r>
              <a:rPr lang="en-US" b="1" dirty="0"/>
              <a:t>NOTE 4</a:t>
            </a:r>
            <a:r>
              <a:rPr lang="en-US" dirty="0"/>
              <a:t>: last 21 columns should contain protein readouts but are empty. Got those from “COVID study Master sheet w ELISA data July 2023-3.csv” </a:t>
            </a:r>
          </a:p>
          <a:p>
            <a:endParaRPr lang="en-US" dirty="0"/>
          </a:p>
          <a:p>
            <a:r>
              <a:rPr lang="en-US" dirty="0"/>
              <a:t>Out of 141 Patient IDs in “COVID study Master sheet w ELISA data July 2023-3.csv”, the following 19 were not found in the Clinical Data: "4733464“, "1424090" ,  "5104137" ,  "7247980“, "5061837_1" , "5061837_2“, "562141“, "10912836“, "5042447“, "865833“ ,  "813049“,  "464811“,  "699755“,  "593789“, "98014“, "117012“, "507344“, "322890“, "no tag“. </a:t>
            </a:r>
          </a:p>
          <a:p>
            <a:r>
              <a:rPr lang="en-US" dirty="0"/>
              <a:t>Patients 341512, 3066280, 4875507 and 8134517 have 2 ELISA samples each. I used just one of two but if we don’t remove them we need to average them.</a:t>
            </a:r>
          </a:p>
          <a:p>
            <a:r>
              <a:rPr lang="en-US" dirty="0"/>
              <a:t>In total, 122 IDs in ELISA were matched to Clinical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Gene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gene_count.xls</a:t>
            </a:r>
            <a:r>
              <a:rPr lang="en-US" dirty="0"/>
              <a:t>” (57 samples) and “</a:t>
            </a:r>
            <a:r>
              <a:rPr lang="en-US" i="1" dirty="0"/>
              <a:t>gene_count_Additional.txt</a:t>
            </a:r>
            <a:r>
              <a:rPr lang="en-US" dirty="0"/>
              <a:t>” (45 samples) contain expression data of 58,735  transcripts, and 10 gene description columns. Hence, 102 samples.</a:t>
            </a:r>
          </a:p>
          <a:p>
            <a:r>
              <a:rPr lang="en-US" b="1" dirty="0"/>
              <a:t>NOTE 5 (9/19/2023): </a:t>
            </a:r>
            <a:r>
              <a:rPr lang="en-US" dirty="0"/>
              <a:t>in RNA-seq, some COVID patients are marked as non-COVID as COVID was detected later. Use clinical data labels for all data (“Study Group”)</a:t>
            </a:r>
          </a:p>
          <a:p>
            <a:endParaRPr lang="en-US" dirty="0"/>
          </a:p>
          <a:p>
            <a:r>
              <a:rPr lang="en-US" dirty="0"/>
              <a:t>The following 10 patients were found in RNA-seq data but not in clinical data: </a:t>
            </a:r>
            <a:r>
              <a:rPr lang="pt-BR" dirty="0"/>
              <a:t>464811,   507344,   7907555,  5042447,  4886363, 1379494, 7215440a and 7215440b, 75435 and 831760 </a:t>
            </a:r>
          </a:p>
          <a:p>
            <a:r>
              <a:rPr lang="en-US" b="1" dirty="0"/>
              <a:t>NOTE 6</a:t>
            </a:r>
            <a:r>
              <a:rPr lang="en-US" dirty="0"/>
              <a:t>: “Real ID” are used for linking all datasets</a:t>
            </a:r>
            <a:endParaRPr lang="pt-BR" dirty="0"/>
          </a:p>
          <a:p>
            <a:r>
              <a:rPr lang="pt-BR" b="1" dirty="0"/>
              <a:t>NOTE 7 </a:t>
            </a:r>
            <a:r>
              <a:rPr lang="en-US" b="1" dirty="0"/>
              <a:t>(9/19/2023):</a:t>
            </a:r>
            <a:r>
              <a:rPr lang="pt-BR" dirty="0"/>
              <a:t> Lu to check mismathced IDs as well as if 7215440a and 7215440b were taken from the same patient.</a:t>
            </a:r>
          </a:p>
          <a:p>
            <a:endParaRPr lang="pt-BR" dirty="0"/>
          </a:p>
          <a:p>
            <a:r>
              <a:rPr lang="pt-BR" dirty="0"/>
              <a:t>91 patients had no RNA-seq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Lab Work and 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2"/>
            <a:ext cx="10515600" cy="4796624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In the clinical data, the following labwork results are recorded: "HbA1c“, "Vit_D_level“, "ALT“, "AST“, "hs-CRP“, "CRP“, "Fibrinogen“, "D-Dimer“, "ESR“, "Ferritin“, "LDH“, "Lactic Acid“, "PCT“, "Glucose Lvl" , "Screat“</a:t>
            </a:r>
          </a:p>
          <a:p>
            <a:endParaRPr lang="pt-BR" dirty="0"/>
          </a:p>
          <a:p>
            <a:r>
              <a:rPr lang="pt-BR" dirty="0"/>
              <a:t>There are values outside of limits of detection/limits of quantification (LOD/LOQ). It Table 1, currently these values were set to NA as I converted all values to numeric (i.e., nonnumeric values like “&gt;700” automatically became NA). We need to conver them to numeric but mark them as censored, and think how we will deal with themin the analyses.</a:t>
            </a:r>
          </a:p>
          <a:p>
            <a:endParaRPr lang="pt-BR" dirty="0"/>
          </a:p>
          <a:p>
            <a:r>
              <a:rPr lang="pt-BR" dirty="0"/>
              <a:t>The following medications were recorded: "tocilizumab“, "remdesivir“, "dexamethasone"                       "methylprednisolone“, "prednisone“, "hydrocortisone“, "azithromycin“, "hydroxychloroquine"                  "regeneron“, "ACEis“, "ARBs“, "ARNIs“, "Insulin“, "Metformin“, "Glimepiride"                         "Glipizide“, "Sitagliptin“, "Full Dose Anticoagulation“, "Prophylactic Anticoagulation"</a:t>
            </a:r>
          </a:p>
          <a:p>
            <a:endParaRPr lang="pt-BR" dirty="0"/>
          </a:p>
          <a:p>
            <a:r>
              <a:rPr lang="pt-BR" dirty="0"/>
              <a:t>Medicatins most likely will need to be grouped into larger categories. We will work with Lu on that.</a:t>
            </a:r>
          </a:p>
          <a:p>
            <a:endParaRPr lang="pt-BR" dirty="0"/>
          </a:p>
          <a:p>
            <a:r>
              <a:rPr lang="pt-BR" b="1" dirty="0"/>
              <a:t>QUESTION</a:t>
            </a:r>
            <a:r>
              <a:rPr lang="pt-BR" dirty="0"/>
              <a:t>: Can Lu get follow-up (30 or 90 days), death or readmission?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409" y="4183275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Any Diabetes Chi-square test was not significant (p=0.236)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53"/>
              </p:ext>
            </p:extLst>
          </p:nvPr>
        </p:nvGraphicFramePr>
        <p:xfrm>
          <a:off x="1078173" y="3910991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DM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984951" y="1704059"/>
            <a:ext cx="8017648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 out of 110 COVID and 3 out of 72 Non-COVID patients died in hospital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OBESITY and BMI in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Obesity Chi-square test was not significant (p&gt;0.999)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42282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Obese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BBB996F-DCF1-534F-B804-4A7C931C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00" y="3074460"/>
            <a:ext cx="5320116" cy="32818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838200" y="4220278"/>
            <a:ext cx="5044601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Death vs. BMI t-test was not significant (BMI of dead = 31.0 vs. of alive = 31.7, p=0.760)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vs. ICU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Critical Care (ICU) Chi-square test was significant (p&lt;0.001)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04019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1002759" y="4415302"/>
            <a:ext cx="10351041" cy="128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odds ratio of a COVID patient dying after being admitted to ICU was 21.5 compared to a COVID patient not admitted to ICU.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922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RWJ COVID-19 Data Analysis</vt:lpstr>
      <vt:lpstr>Data Quality Control: Clinical and ELISA</vt:lpstr>
      <vt:lpstr>Data Quality Control: Gene Expressions</vt:lpstr>
      <vt:lpstr>Data Quality Control: Lab Work and Medications</vt:lpstr>
      <vt:lpstr>Death by COVID</vt:lpstr>
      <vt:lpstr>Death by OBESITY and BMI in COVID</vt:lpstr>
      <vt:lpstr>Death vs. ICU COVID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RWJ COVID-19 Data Analysis</dc:title>
  <dc:creator>Sargsyan, Davit [JRDUS]</dc:creator>
  <cp:lastModifiedBy>Sargsyan, Davit [JRDUS]</cp:lastModifiedBy>
  <cp:revision>1</cp:revision>
  <dcterms:created xsi:type="dcterms:W3CDTF">2023-09-18T23:34:09Z</dcterms:created>
  <dcterms:modified xsi:type="dcterms:W3CDTF">2023-09-22T14:28:26Z</dcterms:modified>
</cp:coreProperties>
</file>