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71" r:id="rId4"/>
    <p:sldId id="269" r:id="rId5"/>
    <p:sldId id="270" r:id="rId6"/>
    <p:sldId id="266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gsyan, Davit [JRDUS]" userId="3e31b559-84b2-4844-9a39-5ca6ce0fe171" providerId="ADAL" clId="{4CA66EB8-FC44-4608-A976-1BE7118F9ABB}"/>
    <pc:docChg chg="undo custSel addSld delSld modSld sldOrd">
      <pc:chgData name="Sargsyan, Davit [JRDUS]" userId="3e31b559-84b2-4844-9a39-5ca6ce0fe171" providerId="ADAL" clId="{4CA66EB8-FC44-4608-A976-1BE7118F9ABB}" dt="2023-09-22T14:28:22.606" v="5408" actId="20577"/>
      <pc:docMkLst>
        <pc:docMk/>
      </pc:docMkLst>
      <pc:sldChg chg="new del">
        <pc:chgData name="Sargsyan, Davit [JRDUS]" userId="3e31b559-84b2-4844-9a39-5ca6ce0fe171" providerId="ADAL" clId="{4CA66EB8-FC44-4608-A976-1BE7118F9ABB}" dt="2023-09-19T01:17:53.461" v="72" actId="47"/>
        <pc:sldMkLst>
          <pc:docMk/>
          <pc:sldMk cId="474905789" sldId="256"/>
        </pc:sldMkLst>
      </pc:sldChg>
      <pc:sldChg chg="modSp new mod ord">
        <pc:chgData name="Sargsyan, Davit [JRDUS]" userId="3e31b559-84b2-4844-9a39-5ca6ce0fe171" providerId="ADAL" clId="{4CA66EB8-FC44-4608-A976-1BE7118F9ABB}" dt="2023-09-22T14:28:22.606" v="5408" actId="20577"/>
        <pc:sldMkLst>
          <pc:docMk/>
          <pc:sldMk cId="3754857507" sldId="257"/>
        </pc:sldMkLst>
        <pc:spChg chg="mod">
          <ac:chgData name="Sargsyan, Davit [JRDUS]" userId="3e31b559-84b2-4844-9a39-5ca6ce0fe171" providerId="ADAL" clId="{4CA66EB8-FC44-4608-A976-1BE7118F9ABB}" dt="2023-09-19T18:00:53.959" v="2736" actId="20577"/>
          <ac:spMkLst>
            <pc:docMk/>
            <pc:sldMk cId="3754857507" sldId="257"/>
            <ac:spMk id="2" creationId="{70305270-23A5-42A4-DA8A-F060E5662BD9}"/>
          </ac:spMkLst>
        </pc:spChg>
        <pc:spChg chg="mod">
          <ac:chgData name="Sargsyan, Davit [JRDUS]" userId="3e31b559-84b2-4844-9a39-5ca6ce0fe171" providerId="ADAL" clId="{4CA66EB8-FC44-4608-A976-1BE7118F9ABB}" dt="2023-09-22T14:28:22.606" v="5408" actId="20577"/>
          <ac:spMkLst>
            <pc:docMk/>
            <pc:sldMk cId="3754857507" sldId="257"/>
            <ac:spMk id="3" creationId="{BF58E07E-8576-1CA8-92AC-93ECFB33B9A2}"/>
          </ac:spMkLst>
        </pc:spChg>
      </pc:sldChg>
      <pc:sldChg chg="modSp new mod">
        <pc:chgData name="Sargsyan, Davit [JRDUS]" userId="3e31b559-84b2-4844-9a39-5ca6ce0fe171" providerId="ADAL" clId="{4CA66EB8-FC44-4608-A976-1BE7118F9ABB}" dt="2023-09-22T14:02:03.697" v="5286" actId="20577"/>
        <pc:sldMkLst>
          <pc:docMk/>
          <pc:sldMk cId="1812568734" sldId="258"/>
        </pc:sldMkLst>
        <pc:spChg chg="mod">
          <ac:chgData name="Sargsyan, Davit [JRDUS]" userId="3e31b559-84b2-4844-9a39-5ca6ce0fe171" providerId="ADAL" clId="{4CA66EB8-FC44-4608-A976-1BE7118F9ABB}" dt="2023-09-22T13:32:23.216" v="4387" actId="20577"/>
          <ac:spMkLst>
            <pc:docMk/>
            <pc:sldMk cId="1812568734" sldId="258"/>
            <ac:spMk id="2" creationId="{761F2CFA-2AB8-020A-5DF6-624E934DFB61}"/>
          </ac:spMkLst>
        </pc:spChg>
        <pc:spChg chg="mod">
          <ac:chgData name="Sargsyan, Davit [JRDUS]" userId="3e31b559-84b2-4844-9a39-5ca6ce0fe171" providerId="ADAL" clId="{4CA66EB8-FC44-4608-A976-1BE7118F9ABB}" dt="2023-09-22T14:02:03.697" v="5286" actId="20577"/>
          <ac:spMkLst>
            <pc:docMk/>
            <pc:sldMk cId="1812568734" sldId="258"/>
            <ac:spMk id="3" creationId="{90E4A2BD-A002-6A8B-78F1-F32936F59499}"/>
          </ac:spMkLst>
        </pc:spChg>
      </pc:sldChg>
      <pc:sldChg chg="addSp modSp add del mod">
        <pc:chgData name="Sargsyan, Davit [JRDUS]" userId="3e31b559-84b2-4844-9a39-5ca6ce0fe171" providerId="ADAL" clId="{4CA66EB8-FC44-4608-A976-1BE7118F9ABB}" dt="2023-09-20T21:47:58.866" v="4192" actId="47"/>
        <pc:sldMkLst>
          <pc:docMk/>
          <pc:sldMk cId="2939402774" sldId="259"/>
        </pc:sldMkLst>
        <pc:spChg chg="mod">
          <ac:chgData name="Sargsyan, Davit [JRDUS]" userId="3e31b559-84b2-4844-9a39-5ca6ce0fe171" providerId="ADAL" clId="{4CA66EB8-FC44-4608-A976-1BE7118F9ABB}" dt="2023-09-19T01:55:38.297" v="1151" actId="14100"/>
          <ac:spMkLst>
            <pc:docMk/>
            <pc:sldMk cId="2939402774" sldId="259"/>
            <ac:spMk id="3" creationId="{90E4A2BD-A002-6A8B-78F1-F32936F59499}"/>
          </ac:spMkLst>
        </pc:spChg>
        <pc:spChg chg="add mod">
          <ac:chgData name="Sargsyan, Davit [JRDUS]" userId="3e31b559-84b2-4844-9a39-5ca6ce0fe171" providerId="ADAL" clId="{4CA66EB8-FC44-4608-A976-1BE7118F9ABB}" dt="2023-09-19T02:58:37.387" v="1733" actId="20577"/>
          <ac:spMkLst>
            <pc:docMk/>
            <pc:sldMk cId="2939402774" sldId="259"/>
            <ac:spMk id="6" creationId="{13E974C1-4A2E-A9AE-8822-5AB478213426}"/>
          </ac:spMkLst>
        </pc:spChg>
        <pc:graphicFrameChg chg="add mod modGraphic">
          <ac:chgData name="Sargsyan, Davit [JRDUS]" userId="3e31b559-84b2-4844-9a39-5ca6ce0fe171" providerId="ADAL" clId="{4CA66EB8-FC44-4608-A976-1BE7118F9ABB}" dt="2023-09-19T01:57:48.111" v="1272" actId="1076"/>
          <ac:graphicFrameMkLst>
            <pc:docMk/>
            <pc:sldMk cId="2939402774" sldId="259"/>
            <ac:graphicFrameMk id="5" creationId="{71C2AEA8-A3D5-68F8-6B66-E1251E2234A6}"/>
          </ac:graphicFrameMkLst>
        </pc:graphicFrameChg>
      </pc:sldChg>
      <pc:sldChg chg="addSp delSp modSp new del mod">
        <pc:chgData name="Sargsyan, Davit [JRDUS]" userId="3e31b559-84b2-4844-9a39-5ca6ce0fe171" providerId="ADAL" clId="{4CA66EB8-FC44-4608-A976-1BE7118F9ABB}" dt="2023-09-19T03:12:36.467" v="1753" actId="47"/>
        <pc:sldMkLst>
          <pc:docMk/>
          <pc:sldMk cId="3087701496" sldId="260"/>
        </pc:sldMkLst>
        <pc:spChg chg="add del">
          <ac:chgData name="Sargsyan, Davit [JRDUS]" userId="3e31b559-84b2-4844-9a39-5ca6ce0fe171" providerId="ADAL" clId="{4CA66EB8-FC44-4608-A976-1BE7118F9ABB}" dt="2023-09-19T02:49:44.326" v="1600" actId="22"/>
          <ac:spMkLst>
            <pc:docMk/>
            <pc:sldMk cId="3087701496" sldId="260"/>
            <ac:spMk id="4" creationId="{9F580E76-249B-7B64-5A51-2D81946E6E72}"/>
          </ac:spMkLst>
        </pc:spChg>
        <pc:graphicFrameChg chg="add del mod">
          <ac:chgData name="Sargsyan, Davit [JRDUS]" userId="3e31b559-84b2-4844-9a39-5ca6ce0fe171" providerId="ADAL" clId="{4CA66EB8-FC44-4608-A976-1BE7118F9ABB}" dt="2023-09-19T03:07:00.978" v="1737"/>
          <ac:graphicFrameMkLst>
            <pc:docMk/>
            <pc:sldMk cId="3087701496" sldId="260"/>
            <ac:graphicFrameMk id="5" creationId="{C9141582-B3A3-C103-EA2A-E1DD61B2F510}"/>
          </ac:graphicFrameMkLst>
        </pc:graphicFrameChg>
        <pc:graphicFrameChg chg="add del mod">
          <ac:chgData name="Sargsyan, Davit [JRDUS]" userId="3e31b559-84b2-4844-9a39-5ca6ce0fe171" providerId="ADAL" clId="{4CA66EB8-FC44-4608-A976-1BE7118F9ABB}" dt="2023-09-19T03:06:59.476" v="1736"/>
          <ac:graphicFrameMkLst>
            <pc:docMk/>
            <pc:sldMk cId="3087701496" sldId="260"/>
            <ac:graphicFrameMk id="6" creationId="{3F201CEC-697A-3E47-F1C6-BE1070363475}"/>
          </ac:graphicFrameMkLst>
        </pc:graphicFrameChg>
        <pc:graphicFrameChg chg="add del mod">
          <ac:chgData name="Sargsyan, Davit [JRDUS]" userId="3e31b559-84b2-4844-9a39-5ca6ce0fe171" providerId="ADAL" clId="{4CA66EB8-FC44-4608-A976-1BE7118F9ABB}" dt="2023-09-19T03:09:19.342" v="1741" actId="478"/>
          <ac:graphicFrameMkLst>
            <pc:docMk/>
            <pc:sldMk cId="3087701496" sldId="260"/>
            <ac:graphicFrameMk id="7" creationId="{D48FB938-9D15-F075-B9F7-77C01DA39CDC}"/>
          </ac:graphicFrameMkLst>
        </pc:graphicFrameChg>
        <pc:picChg chg="add">
          <ac:chgData name="Sargsyan, Davit [JRDUS]" userId="3e31b559-84b2-4844-9a39-5ca6ce0fe171" providerId="ADAL" clId="{4CA66EB8-FC44-4608-A976-1BE7118F9ABB}" dt="2023-09-19T03:10:17.322" v="1742" actId="22"/>
          <ac:picMkLst>
            <pc:docMk/>
            <pc:sldMk cId="3087701496" sldId="260"/>
            <ac:picMk id="9" creationId="{5BA9B6D0-AAC8-23E9-24C3-D637CD004C1E}"/>
          </ac:picMkLst>
        </pc:picChg>
      </pc:sldChg>
      <pc:sldChg chg="addSp modSp new del mod">
        <pc:chgData name="Sargsyan, Davit [JRDUS]" userId="3e31b559-84b2-4844-9a39-5ca6ce0fe171" providerId="ADAL" clId="{4CA66EB8-FC44-4608-A976-1BE7118F9ABB}" dt="2023-09-22T13:24:51.688" v="4331" actId="47"/>
        <pc:sldMkLst>
          <pc:docMk/>
          <pc:sldMk cId="485422664" sldId="261"/>
        </pc:sldMkLst>
        <pc:spChg chg="add mod">
          <ac:chgData name="Sargsyan, Davit [JRDUS]" userId="3e31b559-84b2-4844-9a39-5ca6ce0fe171" providerId="ADAL" clId="{4CA66EB8-FC44-4608-A976-1BE7118F9ABB}" dt="2023-09-19T03:22:42.804" v="1783" actId="14100"/>
          <ac:spMkLst>
            <pc:docMk/>
            <pc:sldMk cId="485422664" sldId="261"/>
            <ac:spMk id="7" creationId="{663B768A-422A-6B09-7FF2-06F74E44C4BD}"/>
          </ac:spMkLst>
        </pc:spChg>
        <pc:picChg chg="add mod">
          <ac:chgData name="Sargsyan, Davit [JRDUS]" userId="3e31b559-84b2-4844-9a39-5ca6ce0fe171" providerId="ADAL" clId="{4CA66EB8-FC44-4608-A976-1BE7118F9ABB}" dt="2023-09-19T03:12:27.763" v="1751" actId="1076"/>
          <ac:picMkLst>
            <pc:docMk/>
            <pc:sldMk cId="485422664" sldId="261"/>
            <ac:picMk id="4" creationId="{BC872BB8-8553-7025-0277-EA74968FB824}"/>
          </ac:picMkLst>
        </pc:picChg>
        <pc:picChg chg="add mod">
          <ac:chgData name="Sargsyan, Davit [JRDUS]" userId="3e31b559-84b2-4844-9a39-5ca6ce0fe171" providerId="ADAL" clId="{4CA66EB8-FC44-4608-A976-1BE7118F9ABB}" dt="2023-09-19T03:22:35.138" v="1780" actId="1076"/>
          <ac:picMkLst>
            <pc:docMk/>
            <pc:sldMk cId="485422664" sldId="261"/>
            <ac:picMk id="6" creationId="{6D3C9D96-26E1-DA27-1273-8012D4EFE69E}"/>
          </ac:picMkLst>
        </pc:picChg>
      </pc:sldChg>
      <pc:sldChg chg="modSp add del mod">
        <pc:chgData name="Sargsyan, Davit [JRDUS]" userId="3e31b559-84b2-4844-9a39-5ca6ce0fe171" providerId="ADAL" clId="{4CA66EB8-FC44-4608-A976-1BE7118F9ABB}" dt="2023-09-22T13:24:52.344" v="4332" actId="47"/>
        <pc:sldMkLst>
          <pc:docMk/>
          <pc:sldMk cId="2936191691" sldId="262"/>
        </pc:sldMkLst>
        <pc:picChg chg="mod">
          <ac:chgData name="Sargsyan, Davit [JRDUS]" userId="3e31b559-84b2-4844-9a39-5ca6ce0fe171" providerId="ADAL" clId="{4CA66EB8-FC44-4608-A976-1BE7118F9ABB}" dt="2023-09-19T03:13:34.180" v="1757" actId="1076"/>
          <ac:picMkLst>
            <pc:docMk/>
            <pc:sldMk cId="2936191691" sldId="262"/>
            <ac:picMk id="6" creationId="{6D3C9D96-26E1-DA27-1273-8012D4EFE69E}"/>
          </ac:picMkLst>
        </pc:picChg>
      </pc:sldChg>
      <pc:sldChg chg="modSp add del mod">
        <pc:chgData name="Sargsyan, Davit [JRDUS]" userId="3e31b559-84b2-4844-9a39-5ca6ce0fe171" providerId="ADAL" clId="{4CA66EB8-FC44-4608-A976-1BE7118F9ABB}" dt="2023-09-22T13:24:52.926" v="4333" actId="47"/>
        <pc:sldMkLst>
          <pc:docMk/>
          <pc:sldMk cId="851699419" sldId="263"/>
        </pc:sldMkLst>
        <pc:picChg chg="mod">
          <ac:chgData name="Sargsyan, Davit [JRDUS]" userId="3e31b559-84b2-4844-9a39-5ca6ce0fe171" providerId="ADAL" clId="{4CA66EB8-FC44-4608-A976-1BE7118F9ABB}" dt="2023-09-19T03:14:58.571" v="1759" actId="14826"/>
          <ac:picMkLst>
            <pc:docMk/>
            <pc:sldMk cId="851699419" sldId="263"/>
            <ac:picMk id="6" creationId="{6D3C9D96-26E1-DA27-1273-8012D4EFE69E}"/>
          </ac:picMkLst>
        </pc:picChg>
      </pc:sldChg>
      <pc:sldChg chg="modSp add del mod">
        <pc:chgData name="Sargsyan, Davit [JRDUS]" userId="3e31b559-84b2-4844-9a39-5ca6ce0fe171" providerId="ADAL" clId="{4CA66EB8-FC44-4608-A976-1BE7118F9ABB}" dt="2023-09-22T13:24:53.555" v="4334" actId="47"/>
        <pc:sldMkLst>
          <pc:docMk/>
          <pc:sldMk cId="1086800755" sldId="264"/>
        </pc:sldMkLst>
        <pc:picChg chg="mod">
          <ac:chgData name="Sargsyan, Davit [JRDUS]" userId="3e31b559-84b2-4844-9a39-5ca6ce0fe171" providerId="ADAL" clId="{4CA66EB8-FC44-4608-A976-1BE7118F9ABB}" dt="2023-09-19T03:17:09.236" v="1763" actId="1076"/>
          <ac:picMkLst>
            <pc:docMk/>
            <pc:sldMk cId="1086800755" sldId="264"/>
            <ac:picMk id="6" creationId="{6D3C9D96-26E1-DA27-1273-8012D4EFE69E}"/>
          </ac:picMkLst>
        </pc:picChg>
      </pc:sldChg>
      <pc:sldChg chg="addSp delSp modSp add mod ord">
        <pc:chgData name="Sargsyan, Davit [JRDUS]" userId="3e31b559-84b2-4844-9a39-5ca6ce0fe171" providerId="ADAL" clId="{4CA66EB8-FC44-4608-A976-1BE7118F9ABB}" dt="2023-09-22T13:29:13.038" v="4365" actId="20577"/>
        <pc:sldMkLst>
          <pc:docMk/>
          <pc:sldMk cId="3004010182" sldId="265"/>
        </pc:sldMkLst>
        <pc:spChg chg="mod">
          <ac:chgData name="Sargsyan, Davit [JRDUS]" userId="3e31b559-84b2-4844-9a39-5ca6ce0fe171" providerId="ADAL" clId="{4CA66EB8-FC44-4608-A976-1BE7118F9ABB}" dt="2023-09-19T17:49:58.806" v="2431" actId="20577"/>
          <ac:spMkLst>
            <pc:docMk/>
            <pc:sldMk cId="3004010182" sldId="265"/>
            <ac:spMk id="2" creationId="{761F2CFA-2AB8-020A-5DF6-624E934DFB61}"/>
          </ac:spMkLst>
        </pc:spChg>
        <pc:spChg chg="mod">
          <ac:chgData name="Sargsyan, Davit [JRDUS]" userId="3e31b559-84b2-4844-9a39-5ca6ce0fe171" providerId="ADAL" clId="{4CA66EB8-FC44-4608-A976-1BE7118F9ABB}" dt="2023-09-22T13:28:51.927" v="4355" actId="20577"/>
          <ac:spMkLst>
            <pc:docMk/>
            <pc:sldMk cId="3004010182" sldId="265"/>
            <ac:spMk id="3" creationId="{90E4A2BD-A002-6A8B-78F1-F32936F59499}"/>
          </ac:spMkLst>
        </pc:spChg>
        <pc:spChg chg="add del">
          <ac:chgData name="Sargsyan, Davit [JRDUS]" userId="3e31b559-84b2-4844-9a39-5ca6ce0fe171" providerId="ADAL" clId="{4CA66EB8-FC44-4608-A976-1BE7118F9ABB}" dt="2023-09-19T15:36:30.647" v="2051"/>
          <ac:spMkLst>
            <pc:docMk/>
            <pc:sldMk cId="3004010182" sldId="265"/>
            <ac:spMk id="6" creationId="{591FE799-0180-7D4C-423E-F13CABBFEB9D}"/>
          </ac:spMkLst>
        </pc:spChg>
        <pc:spChg chg="add del">
          <ac:chgData name="Sargsyan, Davit [JRDUS]" userId="3e31b559-84b2-4844-9a39-5ca6ce0fe171" providerId="ADAL" clId="{4CA66EB8-FC44-4608-A976-1BE7118F9ABB}" dt="2023-09-19T15:36:34.121" v="2053"/>
          <ac:spMkLst>
            <pc:docMk/>
            <pc:sldMk cId="3004010182" sldId="265"/>
            <ac:spMk id="7" creationId="{0BE77805-B9E8-CFF4-8B6E-3ED487298A78}"/>
          </ac:spMkLst>
        </pc:spChg>
        <pc:spChg chg="add del">
          <ac:chgData name="Sargsyan, Davit [JRDUS]" userId="3e31b559-84b2-4844-9a39-5ca6ce0fe171" providerId="ADAL" clId="{4CA66EB8-FC44-4608-A976-1BE7118F9ABB}" dt="2023-09-19T15:36:39.247" v="2055"/>
          <ac:spMkLst>
            <pc:docMk/>
            <pc:sldMk cId="3004010182" sldId="265"/>
            <ac:spMk id="8" creationId="{53184D87-1075-0F4A-720D-1B2F3B8F5C9A}"/>
          </ac:spMkLst>
        </pc:spChg>
        <pc:spChg chg="add del">
          <ac:chgData name="Sargsyan, Davit [JRDUS]" userId="3e31b559-84b2-4844-9a39-5ca6ce0fe171" providerId="ADAL" clId="{4CA66EB8-FC44-4608-A976-1BE7118F9ABB}" dt="2023-09-19T15:39:20.425" v="2149"/>
          <ac:spMkLst>
            <pc:docMk/>
            <pc:sldMk cId="3004010182" sldId="265"/>
            <ac:spMk id="9" creationId="{20C4B204-9D9A-DCB3-CD41-2AC27446F9DE}"/>
          </ac:spMkLst>
        </pc:spChg>
        <pc:spChg chg="add mod">
          <ac:chgData name="Sargsyan, Davit [JRDUS]" userId="3e31b559-84b2-4844-9a39-5ca6ce0fe171" providerId="ADAL" clId="{4CA66EB8-FC44-4608-A976-1BE7118F9ABB}" dt="2023-09-22T13:29:13.038" v="4365" actId="20577"/>
          <ac:spMkLst>
            <pc:docMk/>
            <pc:sldMk cId="3004010182" sldId="265"/>
            <ac:spMk id="11" creationId="{51F0AE31-6265-8FE3-C059-7E9253CE8A76}"/>
          </ac:spMkLst>
        </pc:spChg>
        <pc:graphicFrameChg chg="add mod modGraphic">
          <ac:chgData name="Sargsyan, Davit [JRDUS]" userId="3e31b559-84b2-4844-9a39-5ca6ce0fe171" providerId="ADAL" clId="{4CA66EB8-FC44-4608-A976-1BE7118F9ABB}" dt="2023-09-19T15:08:55.001" v="1909" actId="1076"/>
          <ac:graphicFrameMkLst>
            <pc:docMk/>
            <pc:sldMk cId="3004010182" sldId="265"/>
            <ac:graphicFrameMk id="5" creationId="{1665EC7B-C4B0-12F5-3725-9F213B850D0F}"/>
          </ac:graphicFrameMkLst>
        </pc:graphicFrameChg>
        <pc:picChg chg="add mod">
          <ac:chgData name="Sargsyan, Davit [JRDUS]" userId="3e31b559-84b2-4844-9a39-5ca6ce0fe171" providerId="ADAL" clId="{4CA66EB8-FC44-4608-A976-1BE7118F9ABB}" dt="2023-09-19T15:40:16.766" v="2165" actId="1076"/>
          <ac:picMkLst>
            <pc:docMk/>
            <pc:sldMk cId="3004010182" sldId="265"/>
            <ac:picMk id="10" creationId="{BBBB996F-DCF1-534F-B804-4A7C931CB85D}"/>
          </ac:picMkLst>
        </pc:picChg>
      </pc:sldChg>
      <pc:sldChg chg="delSp modSp add mod ord">
        <pc:chgData name="Sargsyan, Davit [JRDUS]" userId="3e31b559-84b2-4844-9a39-5ca6ce0fe171" providerId="ADAL" clId="{4CA66EB8-FC44-4608-A976-1BE7118F9ABB}" dt="2023-09-22T13:26:13.424" v="4346" actId="20577"/>
        <pc:sldMkLst>
          <pc:docMk/>
          <pc:sldMk cId="635241901" sldId="266"/>
        </pc:sldMkLst>
        <pc:spChg chg="mod">
          <ac:chgData name="Sargsyan, Davit [JRDUS]" userId="3e31b559-84b2-4844-9a39-5ca6ce0fe171" providerId="ADAL" clId="{4CA66EB8-FC44-4608-A976-1BE7118F9ABB}" dt="2023-09-22T13:25:35.029" v="4336" actId="20577"/>
          <ac:spMkLst>
            <pc:docMk/>
            <pc:sldMk cId="635241901" sldId="266"/>
            <ac:spMk id="2" creationId="{761F2CFA-2AB8-020A-5DF6-624E934DFB61}"/>
          </ac:spMkLst>
        </pc:spChg>
        <pc:spChg chg="mod">
          <ac:chgData name="Sargsyan, Davit [JRDUS]" userId="3e31b559-84b2-4844-9a39-5ca6ce0fe171" providerId="ADAL" clId="{4CA66EB8-FC44-4608-A976-1BE7118F9ABB}" dt="2023-09-19T17:50:26.506" v="2436" actId="1076"/>
          <ac:spMkLst>
            <pc:docMk/>
            <pc:sldMk cId="635241901" sldId="266"/>
            <ac:spMk id="3" creationId="{90E4A2BD-A002-6A8B-78F1-F32936F59499}"/>
          </ac:spMkLst>
        </pc:spChg>
        <pc:spChg chg="mod">
          <ac:chgData name="Sargsyan, Davit [JRDUS]" userId="3e31b559-84b2-4844-9a39-5ca6ce0fe171" providerId="ADAL" clId="{4CA66EB8-FC44-4608-A976-1BE7118F9ABB}" dt="2023-09-22T13:26:13.424" v="4346" actId="20577"/>
          <ac:spMkLst>
            <pc:docMk/>
            <pc:sldMk cId="635241901" sldId="266"/>
            <ac:spMk id="11" creationId="{51F0AE31-6265-8FE3-C059-7E9253CE8A76}"/>
          </ac:spMkLst>
        </pc:spChg>
        <pc:graphicFrameChg chg="mod modGraphic">
          <ac:chgData name="Sargsyan, Davit [JRDUS]" userId="3e31b559-84b2-4844-9a39-5ca6ce0fe171" providerId="ADAL" clId="{4CA66EB8-FC44-4608-A976-1BE7118F9ABB}" dt="2023-09-19T17:50:18.577" v="2434" actId="1076"/>
          <ac:graphicFrameMkLst>
            <pc:docMk/>
            <pc:sldMk cId="635241901" sldId="266"/>
            <ac:graphicFrameMk id="5" creationId="{1665EC7B-C4B0-12F5-3725-9F213B850D0F}"/>
          </ac:graphicFrameMkLst>
        </pc:graphicFrameChg>
        <pc:picChg chg="del">
          <ac:chgData name="Sargsyan, Davit [JRDUS]" userId="3e31b559-84b2-4844-9a39-5ca6ce0fe171" providerId="ADAL" clId="{4CA66EB8-FC44-4608-A976-1BE7118F9ABB}" dt="2023-09-19T15:58:40.350" v="2228" actId="478"/>
          <ac:picMkLst>
            <pc:docMk/>
            <pc:sldMk cId="635241901" sldId="266"/>
            <ac:picMk id="10" creationId="{BBBB996F-DCF1-534F-B804-4A7C931CB85D}"/>
          </ac:picMkLst>
        </pc:picChg>
      </pc:sldChg>
      <pc:sldChg chg="add del ord">
        <pc:chgData name="Sargsyan, Davit [JRDUS]" userId="3e31b559-84b2-4844-9a39-5ca6ce0fe171" providerId="ADAL" clId="{4CA66EB8-FC44-4608-A976-1BE7118F9ABB}" dt="2023-09-22T13:31:29.446" v="4366" actId="47"/>
        <pc:sldMkLst>
          <pc:docMk/>
          <pc:sldMk cId="2280795549" sldId="267"/>
        </pc:sldMkLst>
      </pc:sldChg>
      <pc:sldChg chg="modSp add mod">
        <pc:chgData name="Sargsyan, Davit [JRDUS]" userId="3e31b559-84b2-4844-9a39-5ca6ce0fe171" providerId="ADAL" clId="{4CA66EB8-FC44-4608-A976-1BE7118F9ABB}" dt="2023-09-19T18:00:19.073" v="2735" actId="14100"/>
        <pc:sldMkLst>
          <pc:docMk/>
          <pc:sldMk cId="2811023755" sldId="268"/>
        </pc:sldMkLst>
        <pc:spChg chg="mod">
          <ac:chgData name="Sargsyan, Davit [JRDUS]" userId="3e31b559-84b2-4844-9a39-5ca6ce0fe171" providerId="ADAL" clId="{4CA66EB8-FC44-4608-A976-1BE7118F9ABB}" dt="2023-09-19T17:59:51.087" v="2722" actId="20577"/>
          <ac:spMkLst>
            <pc:docMk/>
            <pc:sldMk cId="2811023755" sldId="268"/>
            <ac:spMk id="2" creationId="{761F2CFA-2AB8-020A-5DF6-624E934DFB61}"/>
          </ac:spMkLst>
        </pc:spChg>
        <pc:spChg chg="mod">
          <ac:chgData name="Sargsyan, Davit [JRDUS]" userId="3e31b559-84b2-4844-9a39-5ca6ce0fe171" providerId="ADAL" clId="{4CA66EB8-FC44-4608-A976-1BE7118F9ABB}" dt="2023-09-19T17:59:47.838" v="2720" actId="20577"/>
          <ac:spMkLst>
            <pc:docMk/>
            <pc:sldMk cId="2811023755" sldId="268"/>
            <ac:spMk id="3" creationId="{90E4A2BD-A002-6A8B-78F1-F32936F59499}"/>
          </ac:spMkLst>
        </pc:spChg>
        <pc:spChg chg="mod">
          <ac:chgData name="Sargsyan, Davit [JRDUS]" userId="3e31b559-84b2-4844-9a39-5ca6ce0fe171" providerId="ADAL" clId="{4CA66EB8-FC44-4608-A976-1BE7118F9ABB}" dt="2023-09-19T18:00:19.073" v="2735" actId="14100"/>
          <ac:spMkLst>
            <pc:docMk/>
            <pc:sldMk cId="2811023755" sldId="268"/>
            <ac:spMk id="11" creationId="{51F0AE31-6265-8FE3-C059-7E9253CE8A76}"/>
          </ac:spMkLst>
        </pc:spChg>
        <pc:graphicFrameChg chg="modGraphic">
          <ac:chgData name="Sargsyan, Davit [JRDUS]" userId="3e31b559-84b2-4844-9a39-5ca6ce0fe171" providerId="ADAL" clId="{4CA66EB8-FC44-4608-A976-1BE7118F9ABB}" dt="2023-09-19T17:53:23.889" v="2534" actId="20577"/>
          <ac:graphicFrameMkLst>
            <pc:docMk/>
            <pc:sldMk cId="2811023755" sldId="268"/>
            <ac:graphicFrameMk id="5" creationId="{1665EC7B-C4B0-12F5-3725-9F213B850D0F}"/>
          </ac:graphicFrameMkLst>
        </pc:graphicFrameChg>
      </pc:sldChg>
      <pc:sldChg chg="modSp add mod">
        <pc:chgData name="Sargsyan, Davit [JRDUS]" userId="3e31b559-84b2-4844-9a39-5ca6ce0fe171" providerId="ADAL" clId="{4CA66EB8-FC44-4608-A976-1BE7118F9ABB}" dt="2023-09-22T13:32:32.511" v="4407" actId="20577"/>
        <pc:sldMkLst>
          <pc:docMk/>
          <pc:sldMk cId="3728997786" sldId="269"/>
        </pc:sldMkLst>
        <pc:spChg chg="mod">
          <ac:chgData name="Sargsyan, Davit [JRDUS]" userId="3e31b559-84b2-4844-9a39-5ca6ce0fe171" providerId="ADAL" clId="{4CA66EB8-FC44-4608-A976-1BE7118F9ABB}" dt="2023-09-22T13:32:32.511" v="4407" actId="20577"/>
          <ac:spMkLst>
            <pc:docMk/>
            <pc:sldMk cId="3728997786" sldId="269"/>
            <ac:spMk id="2" creationId="{761F2CFA-2AB8-020A-5DF6-624E934DFB61}"/>
          </ac:spMkLst>
        </pc:spChg>
        <pc:spChg chg="mod">
          <ac:chgData name="Sargsyan, Davit [JRDUS]" userId="3e31b559-84b2-4844-9a39-5ca6ce0fe171" providerId="ADAL" clId="{4CA66EB8-FC44-4608-A976-1BE7118F9ABB}" dt="2023-09-20T21:36:45.790" v="4191" actId="27636"/>
          <ac:spMkLst>
            <pc:docMk/>
            <pc:sldMk cId="3728997786" sldId="269"/>
            <ac:spMk id="3" creationId="{90E4A2BD-A002-6A8B-78F1-F32936F59499}"/>
          </ac:spMkLst>
        </pc:spChg>
      </pc:sldChg>
      <pc:sldChg chg="modSp add mod">
        <pc:chgData name="Sargsyan, Davit [JRDUS]" userId="3e31b559-84b2-4844-9a39-5ca6ce0fe171" providerId="ADAL" clId="{4CA66EB8-FC44-4608-A976-1BE7118F9ABB}" dt="2023-09-22T14:12:21.821" v="5384" actId="113"/>
        <pc:sldMkLst>
          <pc:docMk/>
          <pc:sldMk cId="1038125178" sldId="270"/>
        </pc:sldMkLst>
        <pc:spChg chg="mod">
          <ac:chgData name="Sargsyan, Davit [JRDUS]" userId="3e31b559-84b2-4844-9a39-5ca6ce0fe171" providerId="ADAL" clId="{4CA66EB8-FC44-4608-A976-1BE7118F9ABB}" dt="2023-09-22T13:32:57.928" v="4434" actId="20577"/>
          <ac:spMkLst>
            <pc:docMk/>
            <pc:sldMk cId="1038125178" sldId="270"/>
            <ac:spMk id="2" creationId="{761F2CFA-2AB8-020A-5DF6-624E934DFB61}"/>
          </ac:spMkLst>
        </pc:spChg>
        <pc:spChg chg="mod">
          <ac:chgData name="Sargsyan, Davit [JRDUS]" userId="3e31b559-84b2-4844-9a39-5ca6ce0fe171" providerId="ADAL" clId="{4CA66EB8-FC44-4608-A976-1BE7118F9ABB}" dt="2023-09-22T14:12:21.821" v="5384" actId="113"/>
          <ac:spMkLst>
            <pc:docMk/>
            <pc:sldMk cId="1038125178" sldId="270"/>
            <ac:spMk id="3" creationId="{90E4A2BD-A002-6A8B-78F1-F32936F59499}"/>
          </ac:spMkLst>
        </pc:spChg>
      </pc:sldChg>
      <pc:sldChg chg="add del">
        <pc:chgData name="Sargsyan, Davit [JRDUS]" userId="3e31b559-84b2-4844-9a39-5ca6ce0fe171" providerId="ADAL" clId="{4CA66EB8-FC44-4608-A976-1BE7118F9ABB}" dt="2023-09-22T13:26:29.994" v="4347" actId="47"/>
        <pc:sldMkLst>
          <pc:docMk/>
          <pc:sldMk cId="4147343077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FCF07-550B-4752-B078-9051B164DE1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6805C-A9A9-4C05-9CFC-6E5ABB5E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5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9799-FEF8-8BE8-C4A3-A820BC65C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A2DD6-CA5A-6E55-25C5-59B21E14D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3488-1C22-630A-3B74-95D4D8C7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B209-DC30-4A3D-ACBB-7666F3EEF344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3C94-D3A4-D917-F60A-3F28F573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B487-9051-E674-A948-D7E6F27D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1F85-F835-93BC-B722-870F40A7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16CD4-BCFC-632C-C2E5-792C1B7DC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438D5-AAD2-CE88-1ED5-5A49A2A7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FB04-700E-4ADD-84C1-2AE9D61CB328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56AFB-4113-5F63-9F5B-178B0A1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16C5-761C-B9BC-90AE-545397D3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0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CED77-C2B1-0114-7478-28E926020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C3654-0103-A15A-F0FC-EF05D25F7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FB8A-0966-87F7-5A13-5AE16C1F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5187-F3DF-48D8-91A3-32835E5FC5AC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AF63-AB14-C1BF-48CD-8AA97BD8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0796-464D-BB83-9B73-F331E09A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6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A8C6-EEDE-B8E1-06DB-879FC500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2607-ACAC-A613-FD05-B9B565DF7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0125-B0C2-3F35-E321-14CB42A1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BE93-5525-4787-84CA-9A888163F5A3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6131F-607A-B55C-946C-928C4E22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F450-2826-994A-4D23-F3EAC71C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6F2E-165D-C7C4-5278-2BABF036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6D84B-B907-A195-D944-FC22210E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DD48E-88AA-30B5-4B0B-0466A07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6F26-3536-4D6F-ACCE-0F9C91BCC12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0EEF-D336-42A1-17B2-3E69E38D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D0C32-0249-8AB4-ED1B-C92F060B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8470-8D4F-D907-C06C-AF66661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2715-FCDC-370E-A9B6-249A0DD1B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42FF0-4803-CBCB-9AD7-B34700BFC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558E1-699B-FF28-6F1E-DF5AE884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60BA-D6CB-4750-844E-E331874BED43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B0BD3-C02A-70C4-DBE7-D06D0A81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3DCB5-D198-3526-6E10-A56891F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D197-6D96-357E-4FC5-9AB63CC0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E9E20-7D74-D4E5-404F-B8672000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D11E2-1B50-4D01-372E-E85791C3C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3C882-967A-830B-7D86-29A14BBF0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D0CBD-7E3A-9067-2420-B8D965F8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6B4C2-F217-73C1-4FE7-A0A4B2F3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20E5-2BE4-4788-B912-BE964BD851C8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74414-F2E6-9E29-4B02-271F2537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9BBEE-4E42-2217-F6B5-567DDEC8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7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3741-5A35-A135-2CCA-92D27231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D7D4-5EFD-AC39-E9F7-A8D01071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C29D-352E-4C39-B2E0-907116D2AF61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FE5C9-1D29-DB2A-2E0B-00104DF4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F4147-6475-7E1C-E7DB-1AD2148E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4EF48-DF71-032F-EDDE-3C273097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947-D974-46D5-B749-3A1FF5F7BD0E}" type="datetime1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83286-EBEA-7B48-585B-D9095890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CBE0-4479-3D65-A973-1189D34D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3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CD53-7BF4-7B94-968E-90498ABE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96B6-9BC9-C533-22C5-211DE492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D975B-457C-B64A-F524-A36BFA453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2910A-8009-0769-89D8-14155B80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BC54-17F6-432F-9A87-B88F0A0B888A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4B273-D57C-FB09-469D-A4919AA6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84AC-3252-B394-566F-01A773CD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A6D3-477B-6A95-B301-BA5B5C0B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E05AE-AAD1-B03D-17BA-2D643EEA3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5F247-24CA-D8D1-C528-DA155BDD3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1A680-F769-02DF-31E4-B8BA6A92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FDFA-ED77-4C51-AC9F-81E88D0CD463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08CD0-32F9-609F-B402-7B2C10A5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762A1-79EA-41CC-D7DC-266780E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3943D-8BDF-BC2A-223F-85922E98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D0FB8-0142-891D-D48B-1ED99DFD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2449-AF27-5C08-7671-C3E100766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F500-A2E5-45B8-A496-4CC4D4A0D4A1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B16D-869C-3701-4E54-E1ADA582E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A604-033E-C110-6FC5-8150D51B5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0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5270-23A5-42A4-DA8A-F060E5662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RWJ COVID-19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8E07E-8576-1CA8-92AC-93ECFB33B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PI: Dr. Luigi Brunetti</a:t>
            </a:r>
          </a:p>
          <a:p>
            <a:pPr algn="r"/>
            <a:r>
              <a:rPr lang="en-US" dirty="0"/>
              <a:t>Stats: Davit, </a:t>
            </a:r>
            <a:r>
              <a:rPr lang="en-US" dirty="0" err="1"/>
              <a:t>Vahe</a:t>
            </a:r>
            <a:r>
              <a:rPr lang="en-US" dirty="0"/>
              <a:t> and Prof. Cabrera</a:t>
            </a:r>
          </a:p>
          <a:p>
            <a:pPr algn="r"/>
            <a:r>
              <a:rPr lang="en-US" dirty="0"/>
              <a:t>Last Edited: September 22, 2023</a:t>
            </a:r>
          </a:p>
        </p:txBody>
      </p:sp>
    </p:spTree>
    <p:extLst>
      <p:ext uri="{BB962C8B-B14F-4D97-AF65-F5344CB8AC3E}">
        <p14:creationId xmlns:p14="http://schemas.microsoft.com/office/powerpoint/2010/main" val="375485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Quality Control: Clinical and ELISA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1"/>
            <a:ext cx="10515600" cy="49691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“</a:t>
            </a:r>
            <a:r>
              <a:rPr lang="en-US" i="1" dirty="0"/>
              <a:t>COVID study Master sheet w ELISA data July 2023-2.csv</a:t>
            </a:r>
            <a:r>
              <a:rPr lang="en-US" dirty="0"/>
              <a:t>” file contains 109 variables collected on 183 patients.</a:t>
            </a:r>
          </a:p>
          <a:p>
            <a:r>
              <a:rPr lang="en-US" b="1" dirty="0"/>
              <a:t>NOTE 1 (9/19/23): </a:t>
            </a:r>
            <a:r>
              <a:rPr lang="en-US" dirty="0"/>
              <a:t>the Controls were admitted to RWJ but without COVID diagnosis. Lu will get reasons for admission (DX1) and admission dates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For COVID patients primary DX was COVID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are working on getting DX1 ICD-10 Code for controls.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NOTE 2</a:t>
            </a:r>
            <a:r>
              <a:rPr lang="en-US" dirty="0"/>
              <a:t>: Lu to get the labels: </a:t>
            </a:r>
            <a:r>
              <a:rPr lang="en-US" dirty="0" err="1"/>
              <a:t>i</a:t>
            </a:r>
            <a:r>
              <a:rPr lang="en-US" dirty="0"/>
              <a:t>) confirm Race coding 0-4; ii) Booster coding 0, 1 or 9, iii) Smoking History 0, 1 or 2; iii) </a:t>
            </a:r>
            <a:r>
              <a:rPr lang="en-US" dirty="0" err="1"/>
              <a:t>Age_Category</a:t>
            </a:r>
            <a:r>
              <a:rPr lang="en-US" dirty="0"/>
              <a:t> </a:t>
            </a:r>
            <a:r>
              <a:rPr lang="en-US" dirty="0" smtClean="0"/>
              <a:t>0-4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See key on next slide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NOTE 3</a:t>
            </a:r>
            <a:r>
              <a:rPr lang="en-US" dirty="0"/>
              <a:t>: Patient 7247980 was marked “COVID-Positive” instead of 1-3 in Inpatient=1, ER=2, OP=3, and had most data missing. Removed from the analysis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Agree with this, remove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NOTE 4</a:t>
            </a:r>
            <a:r>
              <a:rPr lang="en-US" dirty="0"/>
              <a:t>: last 21 columns should contain protein readouts but are empty. Got those from “COVID study Master sheet w ELISA data July 2023-3.csv”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sure what the question is here.  Are the data missing or you found them?</a:t>
            </a:r>
            <a:endParaRPr lang="en-US" dirty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Out of 141 Patient IDs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“COVID study Master sheet w ELISA data July 2023-3.csv”, the following 19 were not found in the Clinical Data: 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4733464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“, "1424090" ,  "5104137" ,  "7247980“, "5061837_1" , "5061837_2“, "562141“, "10912836“, "5042447“, "865833“ ,  "813049“,  "464811“,  "699755“,  "593789“, "98014“, "117012“, "507344“, "322890“, "no tag“.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Will see if we can manually pull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Patients 341512, 3066280, 4875507 and 8134517 have 2 ELISA samples each. I used just one of two but if we don’t remove them we need to average them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 think average is fine.  There were some duplicates in the set.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 total, 122 IDs in ELISA were matched to Clinical dataset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Sounds right, in general samples that were stored in </a:t>
            </a:r>
            <a:r>
              <a:rPr lang="en-US" dirty="0" err="1" smtClean="0">
                <a:solidFill>
                  <a:srgbClr val="FF0000"/>
                </a:solidFill>
              </a:rPr>
              <a:t>Trizol</a:t>
            </a:r>
            <a:r>
              <a:rPr lang="en-US" dirty="0" smtClean="0">
                <a:solidFill>
                  <a:srgbClr val="FF0000"/>
                </a:solidFill>
              </a:rPr>
              <a:t> could not have ELISA run on them because of interference with the assay.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64537"/>
              </p:ext>
            </p:extLst>
          </p:nvPr>
        </p:nvGraphicFramePr>
        <p:xfrm>
          <a:off x="1392116" y="273382"/>
          <a:ext cx="8985738" cy="6265530"/>
        </p:xfrm>
        <a:graphic>
          <a:graphicData uri="http://schemas.openxmlformats.org/drawingml/2006/table">
            <a:tbl>
              <a:tblPr/>
              <a:tblGrid>
                <a:gridCol w="1180391">
                  <a:extLst>
                    <a:ext uri="{9D8B030D-6E8A-4147-A177-3AD203B41FA5}">
                      <a16:colId xmlns:a16="http://schemas.microsoft.com/office/drawing/2014/main" val="1122568492"/>
                    </a:ext>
                  </a:extLst>
                </a:gridCol>
                <a:gridCol w="717088">
                  <a:extLst>
                    <a:ext uri="{9D8B030D-6E8A-4147-A177-3AD203B41FA5}">
                      <a16:colId xmlns:a16="http://schemas.microsoft.com/office/drawing/2014/main" val="935646621"/>
                    </a:ext>
                  </a:extLst>
                </a:gridCol>
                <a:gridCol w="602001">
                  <a:extLst>
                    <a:ext uri="{9D8B030D-6E8A-4147-A177-3AD203B41FA5}">
                      <a16:colId xmlns:a16="http://schemas.microsoft.com/office/drawing/2014/main" val="1568285138"/>
                    </a:ext>
                  </a:extLst>
                </a:gridCol>
                <a:gridCol w="1319089">
                  <a:extLst>
                    <a:ext uri="{9D8B030D-6E8A-4147-A177-3AD203B41FA5}">
                      <a16:colId xmlns:a16="http://schemas.microsoft.com/office/drawing/2014/main" val="390344694"/>
                    </a:ext>
                  </a:extLst>
                </a:gridCol>
                <a:gridCol w="442648">
                  <a:extLst>
                    <a:ext uri="{9D8B030D-6E8A-4147-A177-3AD203B41FA5}">
                      <a16:colId xmlns:a16="http://schemas.microsoft.com/office/drawing/2014/main" val="1559185833"/>
                    </a:ext>
                  </a:extLst>
                </a:gridCol>
                <a:gridCol w="236079">
                  <a:extLst>
                    <a:ext uri="{9D8B030D-6E8A-4147-A177-3AD203B41FA5}">
                      <a16:colId xmlns:a16="http://schemas.microsoft.com/office/drawing/2014/main" val="2342934679"/>
                    </a:ext>
                  </a:extLst>
                </a:gridCol>
                <a:gridCol w="734794">
                  <a:extLst>
                    <a:ext uri="{9D8B030D-6E8A-4147-A177-3AD203B41FA5}">
                      <a16:colId xmlns:a16="http://schemas.microsoft.com/office/drawing/2014/main" val="2763608615"/>
                    </a:ext>
                  </a:extLst>
                </a:gridCol>
                <a:gridCol w="336413">
                  <a:extLst>
                    <a:ext uri="{9D8B030D-6E8A-4147-A177-3AD203B41FA5}">
                      <a16:colId xmlns:a16="http://schemas.microsoft.com/office/drawing/2014/main" val="4008148584"/>
                    </a:ext>
                  </a:extLst>
                </a:gridCol>
                <a:gridCol w="2408000">
                  <a:extLst>
                    <a:ext uri="{9D8B030D-6E8A-4147-A177-3AD203B41FA5}">
                      <a16:colId xmlns:a16="http://schemas.microsoft.com/office/drawing/2014/main" val="4109880952"/>
                    </a:ext>
                  </a:extLst>
                </a:gridCol>
                <a:gridCol w="672822">
                  <a:extLst>
                    <a:ext uri="{9D8B030D-6E8A-4147-A177-3AD203B41FA5}">
                      <a16:colId xmlns:a16="http://schemas.microsoft.com/office/drawing/2014/main" val="2836960369"/>
                    </a:ext>
                  </a:extLst>
                </a:gridCol>
                <a:gridCol w="336413">
                  <a:extLst>
                    <a:ext uri="{9D8B030D-6E8A-4147-A177-3AD203B41FA5}">
                      <a16:colId xmlns:a16="http://schemas.microsoft.com/office/drawing/2014/main" val="2072002861"/>
                    </a:ext>
                  </a:extLst>
                </a:gridCol>
              </a:tblGrid>
              <a:tr h="11239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Key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WHO Ordinal Scale for Clinical Improvement (OSCI)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090134"/>
                  </a:ext>
                </a:extLst>
              </a:tr>
              <a:tr h="1123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Smoking History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0 = never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1= former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2 =current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Mild Disease</a:t>
                      </a:r>
                    </a:p>
                  </a:txBody>
                  <a:tcPr marL="4241" marR="4241" marT="4241" marB="203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Ambulatory, No limitation of activities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9073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Race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0 =white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 = black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2 = indian/asian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3 = other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2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Ambulatory, Limitation of activities. Home O2 requirement, or both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090805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Sex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0=female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1 = male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3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No O2 therapy + not requiring medical care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982527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Vaccinated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0=Pfizer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 = Moderna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3 = JNJ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4 = other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4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No O2 therapy, but requiring ongoing medical care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4786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Full Dose Anticoagulation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0=not received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1=received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2=Enoxaparin 1mg/kg Q24H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Severe Disease</a:t>
                      </a:r>
                    </a:p>
                  </a:txBody>
                  <a:tcPr marL="4241" marR="4241" marT="4241" marB="203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5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Any supplemental O2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548271"/>
                  </a:ext>
                </a:extLst>
              </a:tr>
              <a:tr h="2823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Has 2 hospital admission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6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Requiring NIV or HFNC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543647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negative COVID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7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IMV or ECMO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391795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3465A4"/>
                          </a:solidFill>
                          <a:effectLst/>
                          <a:latin typeface="Calibri11"/>
                        </a:rPr>
                        <a:t>CCI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Charlson Comorbidity Index criteria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8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Death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05796"/>
                  </a:ext>
                </a:extLst>
              </a:tr>
              <a:tr h="2823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8000"/>
                          </a:solidFill>
                          <a:effectLst/>
                          <a:latin typeface="Calibri11"/>
                        </a:rPr>
                        <a:t>Metabolic Syndrome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Metabolic Syndrome Criteria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892561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69A2E"/>
                          </a:solidFill>
                          <a:effectLst/>
                          <a:latin typeface="Calibri11"/>
                        </a:rPr>
                        <a:t>Medications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Medication Data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260916"/>
                  </a:ext>
                </a:extLst>
              </a:tr>
              <a:tr h="11239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193736"/>
                  </a:ext>
                </a:extLst>
              </a:tr>
              <a:tr h="11239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Metabolic Syndrome Criterion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872031"/>
                  </a:ext>
                </a:extLst>
              </a:tr>
              <a:tr h="118222">
                <a:tc rowSpan="21"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Patients with metabolic syndrome were identified from admission data using modified World Health Organization criteria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17</a:t>
                      </a:r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as previously described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7</a:t>
                      </a:r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and as having at least 3 of the following: prediabetes (hemoglobin A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1c</a:t>
                      </a:r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≥5.7% [to convert to proportion of total hemoglobin, multiply by 0.01]), history of diabetes, or diabetes medication use; obesity (body mass index [BMI; calculated as weight in kilograms divided by height in meters squared]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≥</a:t>
                      </a:r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30); history of hypertension or antihypertensive medication use; and serum triglyceride (TG) level of 150 mg/dL or greater (to convert to millimoles per liter, multiply by 0.0113), serum high-density lipoprotein (HDL) level less than 50 mg/dL for women and less than 40 mg/dL for men (to convert to millimoles per liter, multiply by 0.0259), or cholesterol-lowering medication use with history of dyslipidemia.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 rowSpan="21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1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1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1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501429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170079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485651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105481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987255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73332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983044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32493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41176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291636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5143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116888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787954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745541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570290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68532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936282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066089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220374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05710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439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1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Quality Control: Gene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1"/>
            <a:ext cx="10515600" cy="49691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“</a:t>
            </a:r>
            <a:r>
              <a:rPr lang="en-US" i="1" dirty="0"/>
              <a:t>gene_count.xls</a:t>
            </a:r>
            <a:r>
              <a:rPr lang="en-US" dirty="0"/>
              <a:t>” (57 samples) and “</a:t>
            </a:r>
            <a:r>
              <a:rPr lang="en-US" i="1" dirty="0"/>
              <a:t>gene_count_Additional.txt</a:t>
            </a:r>
            <a:r>
              <a:rPr lang="en-US" dirty="0"/>
              <a:t>” (45 samples) contain expression data of 58,735  transcripts, and 10 gene description columns. Hence, 102 samples.</a:t>
            </a:r>
          </a:p>
          <a:p>
            <a:r>
              <a:rPr lang="en-US" b="1" dirty="0"/>
              <a:t>NOTE 5 (9/19/2023): </a:t>
            </a:r>
            <a:r>
              <a:rPr lang="en-US" dirty="0"/>
              <a:t>in RNA-seq, some COVID patients are marked as non-COVID as COVID was detected later. Use clinical data labels for all data (“Study Group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Correct, they may have later come up positive</a:t>
            </a:r>
            <a:endParaRPr lang="en-US" dirty="0"/>
          </a:p>
          <a:p>
            <a:r>
              <a:rPr lang="en-US" dirty="0"/>
              <a:t>The following 10 patients were found in RNA-seq data but not in clinical data: </a:t>
            </a:r>
            <a:r>
              <a:rPr lang="pt-BR" dirty="0"/>
              <a:t>464811,   507344,   7907555,  </a:t>
            </a:r>
            <a:r>
              <a:rPr lang="pt-BR" dirty="0" smtClean="0">
                <a:solidFill>
                  <a:srgbClr val="00B0F0"/>
                </a:solidFill>
              </a:rPr>
              <a:t>05042447</a:t>
            </a:r>
            <a:r>
              <a:rPr lang="pt-BR" dirty="0"/>
              <a:t>,  </a:t>
            </a:r>
            <a:r>
              <a:rPr lang="pt-BR" dirty="0" smtClean="0">
                <a:solidFill>
                  <a:srgbClr val="00B0F0"/>
                </a:solidFill>
              </a:rPr>
              <a:t>04886363</a:t>
            </a:r>
            <a:r>
              <a:rPr lang="pt-BR" dirty="0"/>
              <a:t>, </a:t>
            </a:r>
            <a:r>
              <a:rPr lang="pt-BR" dirty="0" smtClean="0">
                <a:solidFill>
                  <a:srgbClr val="00B0F0"/>
                </a:solidFill>
              </a:rPr>
              <a:t>01379494</a:t>
            </a:r>
            <a:r>
              <a:rPr lang="pt-BR" dirty="0"/>
              <a:t>, </a:t>
            </a:r>
            <a:r>
              <a:rPr lang="pt-BR" dirty="0" smtClean="0">
                <a:solidFill>
                  <a:srgbClr val="00B0F0"/>
                </a:solidFill>
              </a:rPr>
              <a:t>07215440a </a:t>
            </a:r>
            <a:r>
              <a:rPr lang="pt-BR" dirty="0">
                <a:solidFill>
                  <a:srgbClr val="00B0F0"/>
                </a:solidFill>
              </a:rPr>
              <a:t>and </a:t>
            </a:r>
            <a:r>
              <a:rPr lang="pt-BR" dirty="0" smtClean="0">
                <a:solidFill>
                  <a:srgbClr val="00B0F0"/>
                </a:solidFill>
              </a:rPr>
              <a:t>07215440b</a:t>
            </a:r>
            <a:r>
              <a:rPr lang="pt-BR" dirty="0"/>
              <a:t>, 75435 and 831760 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These match the samples from ELISA with no clinical data.  The lab may have included these 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en-US" b="1" dirty="0"/>
              <a:t>NOTE 6</a:t>
            </a:r>
            <a:r>
              <a:rPr lang="en-US" dirty="0"/>
              <a:t>: “Real ID” are used for linking all </a:t>
            </a:r>
            <a:r>
              <a:rPr lang="en-US" dirty="0" smtClean="0"/>
              <a:t>datasets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Correct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b="1" dirty="0"/>
              <a:t>NOTE 7 </a:t>
            </a:r>
            <a:r>
              <a:rPr lang="en-US" b="1" dirty="0"/>
              <a:t>(9/19/2023):</a:t>
            </a:r>
            <a:r>
              <a:rPr lang="pt-BR" dirty="0"/>
              <a:t> Lu to check mismathced IDs as well as if </a:t>
            </a:r>
            <a:r>
              <a:rPr lang="pt-BR" dirty="0" smtClean="0">
                <a:solidFill>
                  <a:srgbClr val="00B0F0"/>
                </a:solidFill>
              </a:rPr>
              <a:t>07215440a </a:t>
            </a:r>
            <a:r>
              <a:rPr lang="pt-BR" dirty="0">
                <a:solidFill>
                  <a:srgbClr val="00B0F0"/>
                </a:solidFill>
              </a:rPr>
              <a:t>and </a:t>
            </a:r>
            <a:r>
              <a:rPr lang="pt-BR" dirty="0" smtClean="0">
                <a:solidFill>
                  <a:srgbClr val="00B0F0"/>
                </a:solidFill>
              </a:rPr>
              <a:t>07215440b </a:t>
            </a:r>
            <a:r>
              <a:rPr lang="pt-BR" dirty="0"/>
              <a:t>were taken from the same patient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Yes, same patient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Which IDs are mismatched?</a:t>
            </a:r>
            <a:endParaRPr lang="pt-BR" dirty="0"/>
          </a:p>
          <a:p>
            <a:r>
              <a:rPr lang="pt-BR" dirty="0"/>
              <a:t>91 patients had no RNA-seq data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That sounds correct, some of the samples were poor quality so could not get enough RNA exracted.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Quality Control: Lab Work and Medications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2"/>
            <a:ext cx="10515600" cy="4796624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>In the clinical data, the following labwork results are recorded: "HbA1c“, "Vit_D_level“, "ALT“, "AST“, "hs-CRP“, "CRP“, "Fibrinogen“, "D-Dimer“, "ESR“, "Ferritin“, "LDH“, "Lactic Acid“, "PCT“, "Glucose Lvl" , "Screat</a:t>
            </a:r>
            <a:r>
              <a:rPr lang="pt-BR" dirty="0" smtClean="0"/>
              <a:t>“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Correct</a:t>
            </a:r>
            <a:endParaRPr lang="pt-BR" dirty="0"/>
          </a:p>
          <a:p>
            <a:r>
              <a:rPr lang="pt-BR" dirty="0"/>
              <a:t>There are values outside of limits of detection/limits of quantification (LOD/LOQ). It Table 1, currently these values were set to NA as I converted all values to numeric (i.e., nonnumeric values like “&gt;700” automatically became NA). We need to conver them to numeric but mark them as censored, and think how we will deal with themin the analyses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Would it help to provide the upper and lower limit of quantitation for each assay?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  <a:p>
            <a:r>
              <a:rPr lang="pt-BR" dirty="0"/>
              <a:t>The following medications were recorded: "tocilizumab“, "remdesivir“, "dexamethasone"                       "methylprednisolone“, "prednisone“, "hydrocortisone“, "azithromycin“, "hydroxychloroquine"                  "regeneron“, "ACEis“, "ARBs“, "ARNIs“, "Insulin“, "Metformin“, "Glimepiride"                         "Glipizide“, "Sitagliptin“, "Full Dose Anticoagulation“, "Prophylactic Anticoagulation"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Yes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Medicatins most likely will need to be grouped into larger categories. We will work with Lu on that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Corticosteroids (methylprednisone, prednisone, hydrocortisone)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RAAS agents (ACEi, ARBs, ARNIs)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Biguanides (metformin)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Sulfonylureas (glimepiride, glipizide)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DPP-IV (sitagliptin)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If needed could also condense biguanides, sulfonylureas, and DPP-IV agents into a oral hypoglcemic class.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Tocilizumab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Remdesivir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Anticoagulation (full dose and prophylactic dose)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I think we should keep them split out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b="1" dirty="0"/>
              <a:t>QUESTION</a:t>
            </a:r>
            <a:r>
              <a:rPr lang="pt-BR" dirty="0"/>
              <a:t>: Can Lu get follow-up (30 or 90 days), death or readmission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Yes, manual pull.  Will take a week or so.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Death by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409" y="4183275"/>
            <a:ext cx="4881664" cy="1284232"/>
          </a:xfrm>
        </p:spPr>
        <p:txBody>
          <a:bodyPr>
            <a:normAutofit/>
          </a:bodyPr>
          <a:lstStyle/>
          <a:p>
            <a:r>
              <a:rPr lang="en-US" dirty="0"/>
              <a:t>Death vs. Any Diabetes Chi-square test was not significant (p=0.236)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65EC7B-C4B0-12F5-3725-9F213B85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53"/>
              </p:ext>
            </p:extLst>
          </p:nvPr>
        </p:nvGraphicFramePr>
        <p:xfrm>
          <a:off x="1078173" y="3910991"/>
          <a:ext cx="48816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416">
                  <a:extLst>
                    <a:ext uri="{9D8B030D-6E8A-4147-A177-3AD203B41FA5}">
                      <a16:colId xmlns:a16="http://schemas.microsoft.com/office/drawing/2014/main" val="141371876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556547234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769291285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438784219"/>
                    </a:ext>
                  </a:extLst>
                </a:gridCol>
              </a:tblGrid>
              <a:tr h="361905">
                <a:tc rowSpan="2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 DM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6994"/>
                  </a:ext>
                </a:extLst>
              </a:tr>
              <a:tr h="361905">
                <a:tc vMerge="1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23182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3242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7646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57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F0AE31-6265-8FE3-C059-7E9253CE8A76}"/>
              </a:ext>
            </a:extLst>
          </p:cNvPr>
          <p:cNvSpPr txBox="1">
            <a:spLocks/>
          </p:cNvSpPr>
          <p:nvPr/>
        </p:nvSpPr>
        <p:spPr>
          <a:xfrm>
            <a:off x="984951" y="1704059"/>
            <a:ext cx="8017648" cy="1324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 out of 110 COVID and 3 out of 72 Non-COVID patients died in hospital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4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Death by OBESITY and BMI in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067" y="1407732"/>
            <a:ext cx="4881664" cy="1284232"/>
          </a:xfrm>
        </p:spPr>
        <p:txBody>
          <a:bodyPr>
            <a:normAutofit/>
          </a:bodyPr>
          <a:lstStyle/>
          <a:p>
            <a:r>
              <a:rPr lang="en-US" dirty="0"/>
              <a:t>Death vs. Obesity Chi-square test was not significant (p&gt;0.999)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65EC7B-C4B0-12F5-3725-9F213B85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42282"/>
              </p:ext>
            </p:extLst>
          </p:nvPr>
        </p:nvGraphicFramePr>
        <p:xfrm>
          <a:off x="1002759" y="1458969"/>
          <a:ext cx="48816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416">
                  <a:extLst>
                    <a:ext uri="{9D8B030D-6E8A-4147-A177-3AD203B41FA5}">
                      <a16:colId xmlns:a16="http://schemas.microsoft.com/office/drawing/2014/main" val="141371876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556547234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769291285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438784219"/>
                    </a:ext>
                  </a:extLst>
                </a:gridCol>
              </a:tblGrid>
              <a:tr h="361905">
                <a:tc rowSpan="2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Obese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6994"/>
                  </a:ext>
                </a:extLst>
              </a:tr>
              <a:tr h="361905">
                <a:tc vMerge="1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23182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3242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7646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57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BBB996F-DCF1-534F-B804-4A7C931C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00" y="3074460"/>
            <a:ext cx="5320116" cy="328189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F0AE31-6265-8FE3-C059-7E9253CE8A76}"/>
              </a:ext>
            </a:extLst>
          </p:cNvPr>
          <p:cNvSpPr txBox="1">
            <a:spLocks/>
          </p:cNvSpPr>
          <p:nvPr/>
        </p:nvSpPr>
        <p:spPr>
          <a:xfrm>
            <a:off x="838200" y="4220278"/>
            <a:ext cx="5044601" cy="1324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Death vs. BMI t-test was not significant (BMI of dead = 31.0 vs. of alive = 31.7, p=0.760)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1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Death vs. ICU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067" y="1407732"/>
            <a:ext cx="4881664" cy="1284232"/>
          </a:xfrm>
        </p:spPr>
        <p:txBody>
          <a:bodyPr>
            <a:normAutofit/>
          </a:bodyPr>
          <a:lstStyle/>
          <a:p>
            <a:r>
              <a:rPr lang="en-US" dirty="0"/>
              <a:t>Death vs. Critical Care (ICU) Chi-square test was significant (p&lt;0.001)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65EC7B-C4B0-12F5-3725-9F213B85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04019"/>
              </p:ext>
            </p:extLst>
          </p:nvPr>
        </p:nvGraphicFramePr>
        <p:xfrm>
          <a:off x="1002759" y="1458969"/>
          <a:ext cx="48816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416">
                  <a:extLst>
                    <a:ext uri="{9D8B030D-6E8A-4147-A177-3AD203B41FA5}">
                      <a16:colId xmlns:a16="http://schemas.microsoft.com/office/drawing/2014/main" val="141371876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556547234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769291285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438784219"/>
                    </a:ext>
                  </a:extLst>
                </a:gridCol>
              </a:tblGrid>
              <a:tr h="361905">
                <a:tc rowSpan="2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 Care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6994"/>
                  </a:ext>
                </a:extLst>
              </a:tr>
              <a:tr h="361905">
                <a:tc vMerge="1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23182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3242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7646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57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F0AE31-6265-8FE3-C059-7E9253CE8A76}"/>
              </a:ext>
            </a:extLst>
          </p:cNvPr>
          <p:cNvSpPr txBox="1">
            <a:spLocks/>
          </p:cNvSpPr>
          <p:nvPr/>
        </p:nvSpPr>
        <p:spPr>
          <a:xfrm>
            <a:off x="1002759" y="4415302"/>
            <a:ext cx="10351041" cy="128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odds ratio of a COVID patient dying after being admitted to ICU was 21.5 compared to a COVID patient not admitted to ICU.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2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1430</Words>
  <Application>Microsoft Office PowerPoint</Application>
  <PresentationFormat>Widescreen</PresentationFormat>
  <Paragraphs>173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Calibri1</vt:lpstr>
      <vt:lpstr>Calibri11</vt:lpstr>
      <vt:lpstr>Office Theme</vt:lpstr>
      <vt:lpstr>RWJ COVID-19 Data Analysis</vt:lpstr>
      <vt:lpstr>Data Quality Control: Clinical and ELISA</vt:lpstr>
      <vt:lpstr>PowerPoint Presentation</vt:lpstr>
      <vt:lpstr>Data Quality Control: Gene Expressions</vt:lpstr>
      <vt:lpstr>Data Quality Control: Lab Work and Medications</vt:lpstr>
      <vt:lpstr>Death by COVID</vt:lpstr>
      <vt:lpstr>Death by OBESITY and BMI in COVID</vt:lpstr>
      <vt:lpstr>Death vs. ICU COVID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RWJ COVID-19 Data Analysis</dc:title>
  <dc:creator>Sargsyan, Davit [JRDUS]</dc:creator>
  <cp:lastModifiedBy>Brunetti, Luigi</cp:lastModifiedBy>
  <cp:revision>7</cp:revision>
  <dcterms:created xsi:type="dcterms:W3CDTF">2023-09-18T23:34:09Z</dcterms:created>
  <dcterms:modified xsi:type="dcterms:W3CDTF">2023-10-24T13:40:54Z</dcterms:modified>
</cp:coreProperties>
</file>