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gis Nahapetyan" initials="SN" lastIdx="1" clrIdx="0">
    <p:extLst>
      <p:ext uri="{19B8F6BF-5375-455C-9EA6-DF929625EA0E}">
        <p15:presenceInfo xmlns:p15="http://schemas.microsoft.com/office/powerpoint/2012/main" userId="Sargis Nahapet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EF8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82489-4533-4C4B-86D1-D7528CD76097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F5F4F-7D5F-4083-960C-69EF067D4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62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F5F4F-7D5F-4083-960C-69EF067D4FD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55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5B8D-8500-435D-AF07-D13FD4280FA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5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E30D-6A2A-4D39-BEBA-143DEC5D763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2408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227-614D-416B-A2A1-31E71247FC23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91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86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282A-26CB-4BFA-8A68-0827D7E69FCC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177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C7C5C-0D05-49D3-8CDD-52E78EAD1F0A}" type="datetime1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816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E53D-AD12-4D83-87D1-03E3D17BEC9C}" type="datetime1">
              <a:rPr lang="en-CA" smtClean="0"/>
              <a:t>2018-01-09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976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1B251-F4E8-4D2F-8467-033B45189806}" type="datetime1">
              <a:rPr lang="en-CA" smtClean="0"/>
              <a:t>2018-01-09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379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165A-C5AE-497D-A15B-14CE093A643B}" type="datetime1">
              <a:rPr lang="en-CA" smtClean="0"/>
              <a:t>2018-01-09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156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E872-0C65-44EF-93A8-344D55E17FCD}" type="datetime1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972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C1AC-8C40-439E-A5F7-3D9FD7559A7A}" type="datetime1">
              <a:rPr lang="en-CA" smtClean="0"/>
              <a:t>2018-01-09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314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F6B391E-E1F1-497E-B823-00AFED56C7B2}" type="datetime1">
              <a:rPr lang="en-CA" smtClean="0"/>
              <a:pPr/>
              <a:t>2018-01-09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C9CC9E1-8595-425A-B972-0CEDE916BAE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67" y="185738"/>
            <a:ext cx="515119" cy="67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  <p:bldP spid="5" grpId="0" animBg="1"/>
      <p:bldP spid="6" grpId="0" animBg="1"/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image" Target="../media/image5.jp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sargis56.github.io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74422"/>
            <a:ext cx="9144000" cy="1140184"/>
          </a:xfrm>
        </p:spPr>
        <p:txBody>
          <a:bodyPr/>
          <a:lstStyle/>
          <a:p>
            <a:r>
              <a:rPr lang="en-US" dirty="0"/>
              <a:t>One Bone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3721"/>
            <a:ext cx="9144000" cy="495510"/>
          </a:xfrm>
        </p:spPr>
        <p:txBody>
          <a:bodyPr/>
          <a:lstStyle/>
          <a:p>
            <a:r>
              <a:rPr lang="en-US" dirty="0"/>
              <a:t>Jolly Rogers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8713-F524-43D0-9DA2-79047B762920}" type="datetime1">
              <a:rPr lang="en-CA" smtClean="0"/>
              <a:t>2018-01-09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1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9" y="849673"/>
            <a:ext cx="2106562" cy="277342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Snip Single Corner Rectangle 9"/>
          <p:cNvSpPr/>
          <p:nvPr/>
        </p:nvSpPr>
        <p:spPr>
          <a:xfrm>
            <a:off x="838198" y="5520737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838198" y="5145597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838198" y="4785824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838200" y="4413618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838200" y="4041085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838200" y="3668225"/>
            <a:ext cx="2244521" cy="372533"/>
          </a:xfrm>
          <a:prstGeom prst="snip1Rect">
            <a:avLst/>
          </a:prstGeom>
          <a:solidFill>
            <a:srgbClr val="EF8D4B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6" y="5507989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Sargis Nahapetyan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8196" y="5144946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Alessio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Iannella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256" y="476945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Aldrin Fernandez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8256" y="4413087"/>
            <a:ext cx="21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Kristian Campbell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462" y="402726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Shivam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Sood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462" y="366141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Winston </a:t>
            </a:r>
            <a:r>
              <a:rPr lang="en-CA" dirty="0" err="1">
                <a:solidFill>
                  <a:schemeClr val="bg1"/>
                </a:solidFill>
              </a:rPr>
              <a:t>Heraldo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73" y="3254853"/>
            <a:ext cx="556708" cy="73294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55164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8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2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87422" y="2222496"/>
            <a:ext cx="2878066" cy="36933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Software Engineer(s)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3894" y="2222496"/>
            <a:ext cx="1954381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dirty="0"/>
              <a:t>Project Manager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6681" y="2222496"/>
            <a:ext cx="2148918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Artist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4005" y="2222496"/>
            <a:ext cx="2028449" cy="3693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Game Designer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90856" y="2222496"/>
            <a:ext cx="2037551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QA Tester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7422" y="4203561"/>
            <a:ext cx="1326554" cy="6463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Aldrin Fernandez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5647" y="4471765"/>
            <a:ext cx="2148918" cy="36933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Kristian Campbell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1939" y="4471765"/>
            <a:ext cx="2028450" cy="36933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Winston Heraldo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90857" y="4471765"/>
            <a:ext cx="2037550" cy="369332"/>
          </a:xfrm>
          <a:prstGeom prst="rect">
            <a:avLst/>
          </a:prstGeom>
          <a:effectLst>
            <a:glow rad="63500">
              <a:schemeClr val="tx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Shivam Sood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34" y="2708714"/>
            <a:ext cx="1954380" cy="168979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78" y="2705577"/>
            <a:ext cx="2148921" cy="1689796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9" name="TextBox 18"/>
          <p:cNvSpPr txBox="1"/>
          <p:nvPr/>
        </p:nvSpPr>
        <p:spPr>
          <a:xfrm>
            <a:off x="1601350" y="4203562"/>
            <a:ext cx="1492372" cy="6463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Sargis Nahapetyan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1803" y="4473493"/>
            <a:ext cx="1954381" cy="36933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Alessio Iannella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44" y="2716537"/>
            <a:ext cx="1461209" cy="140890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25" y="1309435"/>
            <a:ext cx="744876" cy="74487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03" y="1252514"/>
            <a:ext cx="944842" cy="94484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95" y="1322884"/>
            <a:ext cx="874472" cy="87447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40" y="1465929"/>
            <a:ext cx="731427" cy="73142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47" y="1331847"/>
            <a:ext cx="826784" cy="826784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</a:effectLst>
        </p:spPr>
      </p:pic>
      <p:sp>
        <p:nvSpPr>
          <p:cNvPr id="32" name="TextBox 31"/>
          <p:cNvSpPr txBox="1"/>
          <p:nvPr/>
        </p:nvSpPr>
        <p:spPr>
          <a:xfrm>
            <a:off x="187422" y="4907090"/>
            <a:ext cx="2900131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Manages GitHub repository</a:t>
            </a:r>
          </a:p>
          <a:p>
            <a:pPr marL="285750" indent="-285750">
              <a:buFontTx/>
              <a:buChar char="-"/>
            </a:pPr>
            <a:r>
              <a:rPr lang="en-CA" sz="1100" dirty="0"/>
              <a:t>Responsible for adding in game features</a:t>
            </a:r>
          </a:p>
          <a:p>
            <a:pPr marL="285750" indent="-285750">
              <a:buFontTx/>
              <a:buChar char="-"/>
            </a:pPr>
            <a:r>
              <a:rPr lang="en-CA" sz="1100" dirty="0"/>
              <a:t>Responsible for scripting and scene creation, works with the game designer</a:t>
            </a:r>
          </a:p>
          <a:p>
            <a:pPr marL="285750" indent="-285750">
              <a:buFontTx/>
              <a:buChar char="-"/>
            </a:pPr>
            <a:r>
              <a:rPr lang="en-CA" sz="1100" dirty="0"/>
              <a:t>Maintains a logical coding standard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63894" y="4907090"/>
            <a:ext cx="1954381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100" dirty="0"/>
              <a:t>Oversees the entire project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Makes sure deadlines are met</a:t>
            </a:r>
          </a:p>
          <a:p>
            <a:pPr marL="171450" indent="-171450">
              <a:buFontTx/>
              <a:buChar char="-"/>
            </a:pPr>
            <a:r>
              <a:rPr lang="en-CA" sz="1100" dirty="0"/>
              <a:t>Responsible for all documentation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94616" y="4907090"/>
            <a:ext cx="2148918" cy="12772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dirty="0"/>
              <a:t>Responsible for all art, sound and </a:t>
            </a:r>
            <a:r>
              <a:rPr lang="en-CA" sz="1100" dirty="0"/>
              <a:t>multimedia creation</a:t>
            </a:r>
          </a:p>
          <a:p>
            <a:pPr marL="171450" indent="-171450">
              <a:buFontTx/>
              <a:buChar char="-"/>
            </a:pPr>
            <a:r>
              <a:rPr lang="en-CA" sz="1100" dirty="0"/>
              <a:t>Creation of original assets for the game</a:t>
            </a:r>
          </a:p>
          <a:p>
            <a:pPr marL="171450" indent="-171450">
              <a:buFontTx/>
              <a:buChar char="-"/>
            </a:pPr>
            <a:r>
              <a:rPr lang="en-CA" sz="1100" dirty="0"/>
              <a:t>Minimizing all asset file sizes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41939" y="4917489"/>
            <a:ext cx="2028450" cy="11079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100" dirty="0"/>
              <a:t>Responsible for defining game mechanics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Makes sure all other roles are on track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Plans the layout of levels and game events</a:t>
            </a:r>
            <a:endParaRPr lang="en-CA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568794" y="4917489"/>
            <a:ext cx="2037550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100" dirty="0">
                <a:solidFill>
                  <a:schemeClr val="bg1"/>
                </a:solidFill>
              </a:rPr>
              <a:t>Tests all features of the game</a:t>
            </a:r>
          </a:p>
          <a:p>
            <a:pPr marL="171450" indent="-171450">
              <a:buFontTx/>
              <a:buChar char="-"/>
            </a:pPr>
            <a:r>
              <a:rPr lang="en-US" sz="1100" dirty="0">
                <a:solidFill>
                  <a:schemeClr val="bg1"/>
                </a:solidFill>
              </a:rPr>
              <a:t>Ensures the game is bug free</a:t>
            </a:r>
          </a:p>
          <a:p>
            <a:pPr marL="171450" indent="-171450">
              <a:buFontTx/>
              <a:buChar char="-"/>
            </a:pPr>
            <a:r>
              <a:rPr lang="en-CA" sz="1100" dirty="0">
                <a:solidFill>
                  <a:schemeClr val="bg1"/>
                </a:solidFill>
              </a:rPr>
              <a:t>Creates feedback documentation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04" y="1868108"/>
            <a:ext cx="529528" cy="69715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25" y="1822632"/>
            <a:ext cx="551272" cy="72578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07" y="1822631"/>
            <a:ext cx="556708" cy="73294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11" y="1847286"/>
            <a:ext cx="557108" cy="73346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91" y="1833196"/>
            <a:ext cx="563327" cy="741656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" y="2725727"/>
            <a:ext cx="1324147" cy="137407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88" y="2725727"/>
            <a:ext cx="2043719" cy="1684946"/>
          </a:xfrm>
          <a:prstGeom prst="rect">
            <a:avLst/>
          </a:prstGeom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39" y="2705577"/>
            <a:ext cx="2028450" cy="1692131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25531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13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Jolly Rogers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3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59965" y="1533037"/>
            <a:ext cx="2908168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Original Game </a:t>
            </a:r>
            <a:r>
              <a:rPr lang="en-CA" dirty="0"/>
              <a:t>Overview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965" y="1946170"/>
            <a:ext cx="3913627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One Bones is a 2D platform game that follows Captain Bonnie Brinks and her crew in lifting their “skeleton curse.”</a:t>
            </a:r>
          </a:p>
          <a:p>
            <a:r>
              <a:rPr lang="en-CA" dirty="0"/>
              <a:t>The game will bring the player into a pirate world where they will have to defeat enemies and overcome many obstacles in order to release them from the curse.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4837" y="1406429"/>
            <a:ext cx="2944510" cy="3693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Game Idea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8004837" y="1806060"/>
            <a:ext cx="3541170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We first ran through a bunch of themes for the game, such as Space</a:t>
            </a:r>
            <a:r>
              <a:rPr lang="en-CA" dirty="0"/>
              <a:t> </a:t>
            </a:r>
            <a:r>
              <a:rPr lang="en-CA" dirty="0" smtClean="0"/>
              <a:t>and</a:t>
            </a:r>
            <a:r>
              <a:rPr lang="en-CA" dirty="0" smtClean="0"/>
              <a:t> Medieval. Each group member said one theme, we then did a vote. The majority voted for a pirate game. We did a bunch of other votes discussing the characters</a:t>
            </a:r>
            <a:r>
              <a:rPr lang="en-CA" dirty="0" smtClean="0"/>
              <a:t>, story, and playstyle. 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15" y="2635668"/>
            <a:ext cx="4170422" cy="27757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11615" y="4506755"/>
            <a:ext cx="354117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The majority of group members also had a liking to One Piece</a:t>
            </a:r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14" y="1249630"/>
            <a:ext cx="462592" cy="6090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81" y="1066033"/>
            <a:ext cx="429466" cy="5654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9045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Jolly Rogers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1" y="1480455"/>
            <a:ext cx="1153908" cy="20513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15" y="3772355"/>
            <a:ext cx="1306459" cy="232259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perspectiveRight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77" y="4192005"/>
            <a:ext cx="692643" cy="150099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52" y="1746913"/>
            <a:ext cx="1345578" cy="150211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859" y="4114000"/>
            <a:ext cx="807790" cy="157900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29" y="1625333"/>
            <a:ext cx="1324471" cy="168318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" name="Right Arrow 12"/>
          <p:cNvSpPr/>
          <p:nvPr/>
        </p:nvSpPr>
        <p:spPr>
          <a:xfrm>
            <a:off x="1758818" y="2293486"/>
            <a:ext cx="682942" cy="419492"/>
          </a:xfrm>
          <a:prstGeom prst="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3959849" y="2244903"/>
            <a:ext cx="682942" cy="419492"/>
          </a:xfrm>
          <a:prstGeom prst="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1758818" y="4647878"/>
            <a:ext cx="754458" cy="463420"/>
          </a:xfrm>
          <a:prstGeom prst="rightArrow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515748" y="4647878"/>
            <a:ext cx="754458" cy="463420"/>
          </a:xfrm>
          <a:prstGeom prst="rightArrow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2" y="1793948"/>
            <a:ext cx="1945641" cy="4509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76" y="4540813"/>
            <a:ext cx="2081338" cy="10399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2" y="2670405"/>
            <a:ext cx="1933307" cy="1185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0" name="TextBox 19"/>
          <p:cNvSpPr txBox="1"/>
          <p:nvPr/>
        </p:nvSpPr>
        <p:spPr>
          <a:xfrm>
            <a:off x="6567482" y="4150374"/>
            <a:ext cx="1500525" cy="3693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Final Logo</a:t>
            </a:r>
            <a:endParaRPr lang="en-CA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57405"/>
              </p:ext>
            </p:extLst>
          </p:nvPr>
        </p:nvGraphicFramePr>
        <p:xfrm>
          <a:off x="8785308" y="1746913"/>
          <a:ext cx="2974059" cy="388203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974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6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we keep</a:t>
                      </a:r>
                      <a:r>
                        <a:rPr lang="en-US" baseline="0" dirty="0"/>
                        <a:t> on track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410">
                <a:tc>
                  <a:txBody>
                    <a:bodyPr/>
                    <a:lstStyle/>
                    <a:p>
                      <a:r>
                        <a:rPr lang="en-US" sz="1200" dirty="0"/>
                        <a:t>We will hand in assignments</a:t>
                      </a:r>
                      <a:r>
                        <a:rPr lang="en-US" sz="1200" baseline="0" dirty="0"/>
                        <a:t> a day early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999">
                <a:tc>
                  <a:txBody>
                    <a:bodyPr/>
                    <a:lstStyle/>
                    <a:p>
                      <a:r>
                        <a:rPr lang="en-US" sz="1200" dirty="0"/>
                        <a:t>We will complete 55% of the work between the start and</a:t>
                      </a:r>
                      <a:r>
                        <a:rPr lang="en-US" sz="1200" baseline="0" dirty="0"/>
                        <a:t> end of the due date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410">
                <a:tc>
                  <a:txBody>
                    <a:bodyPr/>
                    <a:lstStyle/>
                    <a:p>
                      <a:r>
                        <a:rPr lang="en-US" sz="1200" dirty="0"/>
                        <a:t>We will regularly keep track on one another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6999">
                <a:tc>
                  <a:txBody>
                    <a:bodyPr/>
                    <a:lstStyle/>
                    <a:p>
                      <a:r>
                        <a:rPr lang="en-US" sz="1200" dirty="0"/>
                        <a:t>We will finish other assignments before starting our current one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6999">
                <a:tc>
                  <a:txBody>
                    <a:bodyPr/>
                    <a:lstStyle/>
                    <a:p>
                      <a:r>
                        <a:rPr lang="en-US" sz="1200" dirty="0"/>
                        <a:t>We will finish our</a:t>
                      </a:r>
                      <a:r>
                        <a:rPr lang="en-US" sz="1200" baseline="0" dirty="0"/>
                        <a:t> current </a:t>
                      </a:r>
                      <a:r>
                        <a:rPr lang="en-US" sz="1200" dirty="0"/>
                        <a:t>assignment before starting others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8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 will divide the work appropriately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8410">
                <a:tc>
                  <a:txBody>
                    <a:bodyPr/>
                    <a:lstStyle/>
                    <a:p>
                      <a:r>
                        <a:rPr lang="en-US" sz="1200" dirty="0"/>
                        <a:t>We will plunder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your loot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610600" y="1427761"/>
            <a:ext cx="3334983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Original Work Guidelines</a:t>
            </a:r>
            <a:endParaRPr lang="en-CA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855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</a:t>
            </a:r>
            <a:r>
              <a:rPr lang="en-CA" dirty="0" smtClean="0"/>
              <a:t>nstruction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Jolly Rogers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5</a:t>
            </a:fld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659408" y="1963557"/>
            <a:ext cx="2037551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Goal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659408" y="2397708"/>
            <a:ext cx="2037550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100" dirty="0" smtClean="0">
                <a:solidFill>
                  <a:schemeClr val="bg1"/>
                </a:solidFill>
              </a:rPr>
              <a:t>Reach the end of each level whilst defeating the boss at the end.</a:t>
            </a:r>
            <a:endParaRPr lang="en-CA" sz="11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3" y="1574257"/>
            <a:ext cx="563327" cy="741656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90" y="4863268"/>
            <a:ext cx="774194" cy="7223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255" y="4853808"/>
            <a:ext cx="774194" cy="7223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687" y="4077273"/>
            <a:ext cx="996698" cy="15361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09375"/>
            <a:ext cx="3212599" cy="7894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0116" y="5747189"/>
            <a:ext cx="1378040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Move Left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17170" y="5737930"/>
            <a:ext cx="1521467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Move Right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5879" y="5726947"/>
            <a:ext cx="1378040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Jump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91016" y="5745159"/>
            <a:ext cx="1378040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Attack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660521" y="5745159"/>
            <a:ext cx="2316881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Switch Characters</a:t>
            </a: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217" y="5045450"/>
            <a:ext cx="1103488" cy="5787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194449" y="1506022"/>
            <a:ext cx="2650084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dirty="0"/>
              <a:t>Captain Bonnie Brinks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09" y="1275171"/>
            <a:ext cx="462592" cy="6090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6" name="TextBox 35"/>
          <p:cNvSpPr txBox="1"/>
          <p:nvPr/>
        </p:nvSpPr>
        <p:spPr>
          <a:xfrm>
            <a:off x="3542300" y="1949019"/>
            <a:ext cx="1954381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100" dirty="0"/>
              <a:t>Is a short-ranged fighter. She uses a sword to </a:t>
            </a:r>
            <a:r>
              <a:rPr lang="en-CA" sz="1100" dirty="0" smtClean="0"/>
              <a:t>attack.</a:t>
            </a:r>
            <a:endParaRPr lang="en-CA" sz="11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017" y="2636166"/>
            <a:ext cx="807790" cy="157900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8" name="TextBox 37"/>
          <p:cNvSpPr txBox="1"/>
          <p:nvPr/>
        </p:nvSpPr>
        <p:spPr>
          <a:xfrm>
            <a:off x="6342022" y="1483622"/>
            <a:ext cx="2028449" cy="369332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Bobby Bazooka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022" y="1942008"/>
            <a:ext cx="2028450" cy="60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100" dirty="0"/>
              <a:t>Is a long-ranged fighter. He specializes in projectile </a:t>
            </a:r>
            <a:r>
              <a:rPr lang="en-CA" sz="1100" dirty="0" smtClean="0"/>
              <a:t>weapon.</a:t>
            </a:r>
            <a:endParaRPr lang="en-CA" sz="11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855" y="2672635"/>
            <a:ext cx="1214142" cy="154297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12" y="1162789"/>
            <a:ext cx="462592" cy="60903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5" name="TextBox 44"/>
          <p:cNvSpPr txBox="1"/>
          <p:nvPr/>
        </p:nvSpPr>
        <p:spPr>
          <a:xfrm>
            <a:off x="667211" y="3525045"/>
            <a:ext cx="2148918" cy="36933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Enemies</a:t>
            </a:r>
            <a:endParaRPr lang="en-CA" dirty="0"/>
          </a:p>
        </p:txBody>
      </p:sp>
      <p:sp>
        <p:nvSpPr>
          <p:cNvPr id="46" name="TextBox 45"/>
          <p:cNvSpPr txBox="1"/>
          <p:nvPr/>
        </p:nvSpPr>
        <p:spPr>
          <a:xfrm>
            <a:off x="667211" y="3933117"/>
            <a:ext cx="2148918" cy="6001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Avoid enemies as they will take away your health and eventfully kill you.</a:t>
            </a:r>
            <a:endParaRPr lang="en-CA" sz="11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34" y="3170657"/>
            <a:ext cx="529528" cy="69715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1" name="TextBox 50"/>
          <p:cNvSpPr txBox="1"/>
          <p:nvPr/>
        </p:nvSpPr>
        <p:spPr>
          <a:xfrm>
            <a:off x="8978385" y="2196117"/>
            <a:ext cx="2028449" cy="36933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Pickups</a:t>
            </a:r>
            <a:endParaRPr lang="en-CA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101" y="2052385"/>
            <a:ext cx="429466" cy="5654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3" name="TextBox 52"/>
          <p:cNvSpPr txBox="1"/>
          <p:nvPr/>
        </p:nvSpPr>
        <p:spPr>
          <a:xfrm>
            <a:off x="8978385" y="2654503"/>
            <a:ext cx="2028450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100" dirty="0" smtClean="0"/>
              <a:t>Eat fruits to replenish your health from damage taken.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4130213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8" grpId="0" animBg="1"/>
      <p:bldP spid="40" grpId="0" animBg="1"/>
      <p:bldP spid="45" grpId="0" animBg="1"/>
      <p:bldP spid="46" grpId="0" animBg="1"/>
      <p:bldP spid="51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Demonstrate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Jolly Rogers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6</a:t>
            </a:fld>
            <a:endParaRPr lang="en-CA"/>
          </a:p>
        </p:txBody>
      </p:sp>
      <p:pic>
        <p:nvPicPr>
          <p:cNvPr id="10" name="Content Placeholder 9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84" y="1712728"/>
            <a:ext cx="2178023" cy="2867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616764" y="2874996"/>
            <a:ext cx="1378040" cy="369332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1003">
            <a:schemeClr val="lt2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tx1"/>
                </a:solidFill>
              </a:rPr>
              <a:t>Click This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60143" y="2803341"/>
            <a:ext cx="1425588" cy="5126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985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Lessons Learned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Jolly Rogers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25116"/>
              </p:ext>
            </p:extLst>
          </p:nvPr>
        </p:nvGraphicFramePr>
        <p:xfrm>
          <a:off x="838200" y="1796758"/>
          <a:ext cx="4015028" cy="1859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1502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Challenges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Ontario Collage strike</a:t>
                      </a:r>
                      <a:endParaRPr lang="en-CA" dirty="0"/>
                    </a:p>
                  </a:txBody>
                  <a:tcPr/>
                </a:tc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smtClean="0"/>
                        <a:t>Shortened school term (-1 week)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Conflicted Courses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Managing other class</a:t>
                      </a:r>
                      <a:r>
                        <a:rPr lang="en-US" baseline="0" dirty="0" smtClean="0"/>
                        <a:t> work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1875"/>
              </p:ext>
            </p:extLst>
          </p:nvPr>
        </p:nvGraphicFramePr>
        <p:xfrm>
          <a:off x="5781704" y="2115037"/>
          <a:ext cx="4319827" cy="249986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1982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What we would have done differently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Keep in touch with local news</a:t>
                      </a:r>
                      <a:endParaRPr lang="en-CA" dirty="0"/>
                    </a:p>
                  </a:txBody>
                  <a:tcPr/>
                </a:tc>
              </a:tr>
              <a:tr h="376428">
                <a:tc>
                  <a:txBody>
                    <a:bodyPr/>
                    <a:lstStyle/>
                    <a:p>
                      <a:r>
                        <a:rPr lang="en-US" dirty="0" smtClean="0"/>
                        <a:t>Re-due our timetables (for the strike)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Fully plan our weeks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 for help when we needed it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out time a bit better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4" y="1492242"/>
            <a:ext cx="462592" cy="6090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65" y="1832327"/>
            <a:ext cx="429466" cy="5654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63" y="3856008"/>
            <a:ext cx="2500342" cy="25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58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Possibilities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Jolly Rogers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8887"/>
              </p:ext>
            </p:extLst>
          </p:nvPr>
        </p:nvGraphicFramePr>
        <p:xfrm>
          <a:off x="632456" y="2105608"/>
          <a:ext cx="5694002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47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70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Needs (Need to do)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Wants (Want to do)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Two playable characters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Co-op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Travel actions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More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Upgrade</a:t>
                      </a:r>
                      <a:r>
                        <a:rPr lang="en-CA" sz="1800" baseline="0" dirty="0"/>
                        <a:t> system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More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Grappling hook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Additional upgradable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dirty="0"/>
                        <a:t>Sword combat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Bosses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</a:t>
                      </a:r>
                      <a:r>
                        <a:rPr lang="en-US" baseline="0" dirty="0"/>
                        <a:t> combat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Online Co-op.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66" y="1577135"/>
            <a:ext cx="658383" cy="86680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7207488" y="1441939"/>
            <a:ext cx="1503938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Additionally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146875" y="1816808"/>
            <a:ext cx="3913627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 smtClean="0"/>
              <a:t>We would use the extra time to fully develop our game. By adding more levels, characters</a:t>
            </a:r>
            <a:r>
              <a:rPr lang="en-CA" dirty="0"/>
              <a:t>, </a:t>
            </a:r>
            <a:r>
              <a:rPr lang="en-CA" dirty="0" smtClean="0"/>
              <a:t>cut scenes and </a:t>
            </a:r>
            <a:r>
              <a:rPr lang="en-CA" dirty="0" smtClean="0"/>
              <a:t>much more. We would also fully develop the story and improve the game play mechanics.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697254"/>
            <a:ext cx="1586927" cy="2424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1" y="1094136"/>
            <a:ext cx="462592" cy="60903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6988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5C11-55C2-4637-8E40-893245AF8911}" type="datetime1">
              <a:rPr lang="en-CA" smtClean="0"/>
              <a:t>2018-01-09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Jolly Rogers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9E1-8595-425A-B972-0CEDE916BAE6}" type="slidenum">
              <a:rPr lang="en-CA" smtClean="0"/>
              <a:t>9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8610600" y="58055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Yea, were done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40" y="1464933"/>
            <a:ext cx="6362160" cy="424992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4873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514</TotalTime>
  <Words>593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Schoolbook</vt:lpstr>
      <vt:lpstr>Office Theme</vt:lpstr>
      <vt:lpstr>One Bone</vt:lpstr>
      <vt:lpstr>Roles</vt:lpstr>
      <vt:lpstr>Overview </vt:lpstr>
      <vt:lpstr>Planning</vt:lpstr>
      <vt:lpstr>Instruction</vt:lpstr>
      <vt:lpstr>Demonstrate </vt:lpstr>
      <vt:lpstr>Lessons Learned</vt:lpstr>
      <vt:lpstr>Future Possibilities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Sargis Nahapetyan</dc:creator>
  <cp:lastModifiedBy>Sargis Nahapetyan</cp:lastModifiedBy>
  <cp:revision>295</cp:revision>
  <dcterms:created xsi:type="dcterms:W3CDTF">2017-09-17T00:00:54Z</dcterms:created>
  <dcterms:modified xsi:type="dcterms:W3CDTF">2018-01-10T04:14:52Z</dcterms:modified>
</cp:coreProperties>
</file>