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Quattrocento Sans" panose="020B0502050000020003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gvaUK0MO4zuZjiRXaexIoR19BR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D0CD95-58DD-B149-BE8E-2AF840597610}" v="1" dt="2023-01-10T16:56:35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5"/>
    <p:restoredTop sz="94707"/>
  </p:normalViewPr>
  <p:slideViewPr>
    <p:cSldViewPr snapToGrid="0">
      <p:cViewPr varScale="1">
        <p:scale>
          <a:sx n="178" d="100"/>
          <a:sy n="178" d="100"/>
        </p:scale>
        <p:origin x="1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customschemas.google.com/relationships/presentationmetadata" Target="metadata"/><Relationship Id="rId1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/>
              <a:t>My first Issue </a:t>
            </a:r>
            <a:r>
              <a:rPr lang="en-AU" sz="1900" dirty="0"/>
              <a:t>Tree</a:t>
            </a:r>
            <a:endParaRPr dirty="0"/>
          </a:p>
        </p:txBody>
      </p:sp>
      <p:sp>
        <p:nvSpPr>
          <p:cNvPr id="38" name="Google Shape;38;p2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40" name="Google Shape;40;p2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" name="Google Shape;41;p2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2" name="Google Shape;42;p2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43" name="Google Shape;43;p2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171451" y="2643193"/>
            <a:ext cx="1518070" cy="197129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I stay at least one week in advance on learning the Data Analytics Career Track through the next 6 months by waking up earlier at 7 am to have enough time for doing household duties in order to keep up with the weekly goal?</a:t>
            </a:r>
          </a:p>
        </p:txBody>
      </p:sp>
      <p:sp>
        <p:nvSpPr>
          <p:cNvPr id="49" name="Google Shape;49;p2"/>
          <p:cNvSpPr/>
          <p:nvPr/>
        </p:nvSpPr>
        <p:spPr>
          <a:xfrm>
            <a:off x="2316153" y="2325543"/>
            <a:ext cx="1518070" cy="47280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Waking up before 7am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2316153" y="4427855"/>
            <a:ext cx="1518070" cy="47280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Waking up after 7am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2"/>
          <p:cNvCxnSpPr>
            <a:cxnSpLocks/>
            <a:stCxn id="48" idx="3"/>
            <a:endCxn id="49" idx="1"/>
          </p:cNvCxnSpPr>
          <p:nvPr/>
        </p:nvCxnSpPr>
        <p:spPr>
          <a:xfrm flipV="1">
            <a:off x="1689521" y="2561944"/>
            <a:ext cx="626632" cy="106689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" name="Google Shape;52;p2"/>
          <p:cNvCxnSpPr>
            <a:cxnSpLocks/>
            <a:stCxn id="48" idx="3"/>
            <a:endCxn id="50" idx="1"/>
          </p:cNvCxnSpPr>
          <p:nvPr/>
        </p:nvCxnSpPr>
        <p:spPr>
          <a:xfrm>
            <a:off x="1689521" y="3628841"/>
            <a:ext cx="626632" cy="103541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2"/>
          <p:cNvSpPr/>
          <p:nvPr/>
        </p:nvSpPr>
        <p:spPr>
          <a:xfrm>
            <a:off x="4430577" y="1517462"/>
            <a:ext cx="1518070" cy="47280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 time with the weekly goal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4430577" y="3051805"/>
            <a:ext cx="1518070" cy="47280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Extra Time for bonus activities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2"/>
          <p:cNvCxnSpPr>
            <a:stCxn id="49" idx="3"/>
            <a:endCxn id="53" idx="1"/>
          </p:cNvCxnSpPr>
          <p:nvPr/>
        </p:nvCxnSpPr>
        <p:spPr>
          <a:xfrm rot="10800000" flipH="1">
            <a:off x="3834223" y="1753744"/>
            <a:ext cx="596400" cy="80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2"/>
          <p:cNvCxnSpPr>
            <a:stCxn id="49" idx="3"/>
            <a:endCxn id="54" idx="1"/>
          </p:cNvCxnSpPr>
          <p:nvPr/>
        </p:nvCxnSpPr>
        <p:spPr>
          <a:xfrm>
            <a:off x="3834223" y="2561944"/>
            <a:ext cx="596400" cy="72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2"/>
          <p:cNvSpPr/>
          <p:nvPr/>
        </p:nvSpPr>
        <p:spPr>
          <a:xfrm>
            <a:off x="4430577" y="3610434"/>
            <a:ext cx="1518070" cy="47280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Completely give up my track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4430577" y="5144777"/>
            <a:ext cx="1518070" cy="54475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 pressure and don’t finish goal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2"/>
          <p:cNvCxnSpPr/>
          <p:nvPr/>
        </p:nvCxnSpPr>
        <p:spPr>
          <a:xfrm rot="10800000" flipH="1">
            <a:off x="3834223" y="3887344"/>
            <a:ext cx="596400" cy="80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2"/>
          <p:cNvCxnSpPr/>
          <p:nvPr/>
        </p:nvCxnSpPr>
        <p:spPr>
          <a:xfrm>
            <a:off x="3834223" y="4695544"/>
            <a:ext cx="596400" cy="72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Google Shape;49;p2">
            <a:extLst>
              <a:ext uri="{FF2B5EF4-FFF2-40B4-BE49-F238E27FC236}">
                <a16:creationId xmlns:a16="http://schemas.microsoft.com/office/drawing/2014/main" id="{D5A29830-D0C2-E0BE-9700-835F23454CA6}"/>
              </a:ext>
            </a:extLst>
          </p:cNvPr>
          <p:cNvSpPr/>
          <p:nvPr/>
        </p:nvSpPr>
        <p:spPr>
          <a:xfrm>
            <a:off x="2318239" y="6051616"/>
            <a:ext cx="1518070" cy="47280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 waking up</a:t>
            </a:r>
            <a:endParaRPr sz="1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Google Shape;51;p2">
            <a:extLst>
              <a:ext uri="{FF2B5EF4-FFF2-40B4-BE49-F238E27FC236}">
                <a16:creationId xmlns:a16="http://schemas.microsoft.com/office/drawing/2014/main" id="{8759CB60-61B3-30BA-25CB-211BF079A5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12222" y="5089144"/>
            <a:ext cx="2087924" cy="309822"/>
          </a:xfrm>
          <a:prstGeom prst="bentConnector2">
            <a:avLst/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92</Words>
  <Application>Microsoft Macintosh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 New Roman</vt:lpstr>
      <vt:lpstr>Calibri</vt:lpstr>
      <vt:lpstr>Quattrocento Sans</vt:lpstr>
      <vt:lpstr>Arial</vt:lpstr>
      <vt:lpstr>Synergy_CF_YNR002</vt:lpstr>
      <vt:lpstr>My first Issue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Hui, Chris</dc:creator>
  <cp:lastModifiedBy>Sarah Grousseau</cp:lastModifiedBy>
  <cp:revision>1</cp:revision>
  <dcterms:created xsi:type="dcterms:W3CDTF">2019-05-15T15:57:18Z</dcterms:created>
  <dcterms:modified xsi:type="dcterms:W3CDTF">2023-01-10T16:59:26Z</dcterms:modified>
</cp:coreProperties>
</file>