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356CE-1408-9344-A8E3-791D86A7A821}" v="1" dt="2023-01-08T23:43:24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6"/>
    <p:restoredTop sz="93788"/>
  </p:normalViewPr>
  <p:slideViewPr>
    <p:cSldViewPr snapToGrid="0">
      <p:cViewPr varScale="1">
        <p:scale>
          <a:sx n="161" d="100"/>
          <a:sy n="161" d="100"/>
        </p:scale>
        <p:origin x="16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56735" y="311086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3777" y="451378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6036" y="454584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38994" y="314292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97880" y="5564050"/>
            <a:ext cx="288315" cy="206578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80139" y="5598336"/>
            <a:ext cx="3597454" cy="15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01742" y="4568728"/>
            <a:ext cx="3597454" cy="37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29850" y="1864799"/>
            <a:ext cx="4360353" cy="26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Monalco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Mining is one of the world’s largest iron ore mining companies in the world. Because demand for iron has been up and market prices have increased to $110 per ton of iron ore,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Monalco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has invested heavily in ore-crushers and has spent a lot of money into maintenance to maximize production of iron ore. But now with more supply than demand, prices have fallen to $55/ton. The management team has decided to reduce the maintenance costs to limit the impact worsening market conditions have on the profit.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keep up with lower prices it should be enough to shave off about 20% of ore crusher maintenance costs by  reducing the ore crusher maintenance expense below $30M, doing maintenance once every three years and not use the machines beyond their limit, throughout one year.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37948" y="4845567"/>
            <a:ext cx="4352255" cy="63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AU" sz="1200" dirty="0"/>
              <a:t>Reduction ore crusher maintenance costs by 20%, ore crusher maintenance expense below $30M, maintenance every three years, avoid excess wear, throughout one year.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37950" y="5804512"/>
            <a:ext cx="4332518" cy="40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We focus on the ore crusher maintenance costs.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87388" y="1973572"/>
            <a:ext cx="4329576" cy="112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-There’s a risk of r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esistance from the reliability engineering team (they don’t want to cut down maintenance event)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-We can’t cut more than the recommend OEM limit of one maintenance event at every 50000 tons of iron processed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-Market unpredictability (can worsen or better conditions)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9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5486" y="4992083"/>
            <a:ext cx="4336058" cy="11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Elipse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&amp; SAP: to have the work orders for the equipment especially maintenance work for ore crushers</a:t>
            </a:r>
          </a:p>
          <a:p>
            <a:pPr algn="just"/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-Data Historian: to have access to the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tonnes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of Iron Ore processed with the ore crushers – so we’ll know when they need maintenance (for every 50,000 tons of iron ore processed)</a:t>
            </a:r>
            <a:endParaRPr sz="120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9006" y="200632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595486" y="3451369"/>
            <a:ext cx="4324418" cy="129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Chris Hui: Insights &amp; Analytics leader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Tara Starr: Maintenance SME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Bruce Banner: Maintenance SME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Chanel Adams: Reliability Engineer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Jane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Steere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Principal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25166" y="530318"/>
            <a:ext cx="7724912" cy="73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SzPts val="1400"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How can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Monalco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Mining reduce ore crusher maintenance costs by 20% through cutting back on ore crusher maintenance expense below $30M, doing maintenance once every three years instead of one year, and make sure to not use the machines beyond their OEM limit, throughout one year?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AU" sz="1200" dirty="0"/>
          </a:p>
        </p:txBody>
      </p:sp>
      <p:sp>
        <p:nvSpPr>
          <p:cNvPr id="2" name="Google Shape;31;p1">
            <a:extLst>
              <a:ext uri="{FF2B5EF4-FFF2-40B4-BE49-F238E27FC236}">
                <a16:creationId xmlns:a16="http://schemas.microsoft.com/office/drawing/2014/main" id="{E540C0A7-06DF-AA3A-B24A-5FBF8BEE83AF}"/>
              </a:ext>
            </a:extLst>
          </p:cNvPr>
          <p:cNvSpPr/>
          <p:nvPr/>
        </p:nvSpPr>
        <p:spPr>
          <a:xfrm>
            <a:off x="4619483" y="458437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707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Sarah Grousseau</cp:lastModifiedBy>
  <cp:revision>1</cp:revision>
  <cp:lastPrinted>2023-01-08T23:47:55Z</cp:lastPrinted>
  <dcterms:modified xsi:type="dcterms:W3CDTF">2023-01-09T00:01:37Z</dcterms:modified>
</cp:coreProperties>
</file>