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54F59C-0888-4856-8E68-6AE7BE3A45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C780EB-8E25-492F-AD12-5153E0C8DA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BF3762-2416-471D-9F31-D1C6DBB21F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29A1FB-8B1B-4383-BF95-C614AEC0D3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77F09C-4543-432A-AB72-71B338BDA5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5657DE-8C3F-477F-A0DB-4A70FE0FDD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46070A-E92C-40FE-ACA7-682AAA102A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4C9484-0F5A-47E9-A402-167C93C5BD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B56BDC-59A2-4D8B-A3A7-9533F3A8B2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17B55F-30DA-412D-908F-5A9827BD23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37ABC5-9B48-486B-9BF6-9820F12A93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AF7CBB-827E-41AF-83DB-13BE7B7129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755C7B-4B4E-4378-AC88-4C240E9BFD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DA46BF-4614-465D-89EC-32CB3CB159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819080-5EEE-4A5F-B6E1-CC7B4B7205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A94020-88D3-4C33-B0FE-5AF5AEE212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CC1B4A-D817-4153-9437-7114EC1A3B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A5E711-21A9-46A6-9C84-078CBB879A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2F3912-A70A-4A3D-AAC7-6BD26A3F91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3071E5-AA5A-4EE6-80D4-43BA4B861A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0BF596-EDC9-4560-A071-949FF193DC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77EE7E-5368-4314-BF45-A1D37548D7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C7630F-8789-49EB-A1BE-975F793A37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2192E0-EC66-4B67-BF32-C4DBF45185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D1FCA2-C55C-4BB3-9280-EA7897B6492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D85F90-4115-4E41-AC8C-93F8F9FAAD3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Practical Bioinformatics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588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3200" spc="-1" strike="noStrike">
                <a:latin typeface="Arial"/>
              </a:rPr>
              <a:t>Hands-on session 2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IN" sz="2000" spc="-1" strike="noStrike">
                <a:latin typeface="Arial"/>
              </a:rPr>
              <a:t>Pallawi kumari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IN" sz="2000" spc="-1" strike="noStrike">
                <a:latin typeface="Arial"/>
              </a:rPr>
              <a:t>PhD, CB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Biopython SeqIO package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209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SeqIO package provides the interface for working with sequence files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parse(file_path, format) – read in sequence files as SeqRecord object contains following info:</a:t>
            </a:r>
            <a:endParaRPr b="0" lang="en-IN" sz="22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1400" spc="-1" strike="noStrike">
                <a:latin typeface="Arial"/>
              </a:rPr>
              <a:t>Id – ID used to identify the sequence – a string</a:t>
            </a:r>
            <a:endParaRPr b="0" lang="en-IN" sz="14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1400" spc="-1" strike="noStrike">
                <a:latin typeface="Arial"/>
              </a:rPr>
              <a:t>Seq – Seq object containing sequencs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IN" sz="1600" spc="-1" strike="noStrike">
                <a:latin typeface="Arial"/>
              </a:rPr>
              <a:t>                                                                                   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5940000" y="5040000"/>
            <a:ext cx="3748320" cy="3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latin typeface="Arial"/>
              </a:rPr>
              <a:t> </a:t>
            </a:r>
            <a:r>
              <a:rPr b="0" lang="en-IN" sz="1600" spc="-1" strike="noStrike">
                <a:latin typeface="Arial"/>
              </a:rPr>
              <a:t>Links: https://biopython.org/wiki/SeqIO 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rcRect l="0" t="0" r="0" b="55930"/>
          <a:stretch/>
        </p:blipFill>
        <p:spPr>
          <a:xfrm>
            <a:off x="1440000" y="3065040"/>
            <a:ext cx="6085800" cy="161460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/>
          <p:nvPr/>
        </p:nvSpPr>
        <p:spPr>
          <a:xfrm>
            <a:off x="1080000" y="3060000"/>
            <a:ext cx="36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1080000" y="3996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900000" y="2700000"/>
            <a:ext cx="4089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ID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 rot="18658800">
            <a:off x="179280" y="3757320"/>
            <a:ext cx="1167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sequence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Download fasta file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994320" y="1346400"/>
            <a:ext cx="8256960" cy="300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  <a:ea typeface="Noto Sans CJK SC"/>
              </a:rPr>
              <a:t> </a:t>
            </a:r>
            <a:r>
              <a:rPr b="0" lang="en-IN" sz="3200" spc="-1" strike="noStrike">
                <a:latin typeface="Arial"/>
                <a:ea typeface="Noto Sans CJK SC"/>
              </a:rPr>
              <a:t>Seq objects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  <a:ea typeface="Noto Sans CJK SC"/>
              </a:rPr>
              <a:t>key attributes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romanUcPeriod"/>
            </a:pPr>
            <a:r>
              <a:rPr b="0" lang="en-IN" sz="1600" spc="-1" strike="noStrike">
                <a:latin typeface="Arial"/>
                <a:ea typeface="Noto Sans CJK SC"/>
              </a:rPr>
              <a:t>Slicing a sequence</a:t>
            </a:r>
            <a:endParaRPr b="0" lang="en-IN" sz="16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romanUcPeriod"/>
            </a:pPr>
            <a:r>
              <a:rPr b="0" lang="en-IN" sz="1600" spc="-1" strike="noStrike">
                <a:latin typeface="Arial"/>
                <a:ea typeface="Noto Sans CJK SC"/>
              </a:rPr>
              <a:t>Concatenating or adding sequences</a:t>
            </a:r>
            <a:endParaRPr b="0" lang="en-IN" sz="16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romanUcPeriod"/>
            </a:pPr>
            <a:r>
              <a:rPr b="0" lang="en-IN" sz="1600" spc="-1" strike="noStrike">
                <a:latin typeface="Arial"/>
                <a:ea typeface="Noto Sans CJK SC"/>
              </a:rPr>
              <a:t>Nucleotide sequences and (reverse) complements</a:t>
            </a:r>
            <a:endParaRPr b="0" lang="en-IN" sz="16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romanUcPeriod"/>
            </a:pPr>
            <a:r>
              <a:rPr b="0" lang="en-IN" sz="1600" spc="-1" strike="noStrike">
                <a:latin typeface="Arial"/>
                <a:ea typeface="Noto Sans CJK SC"/>
              </a:rPr>
              <a:t>Counting Nucleotides or Amino Acids</a:t>
            </a:r>
            <a:endParaRPr b="0" lang="en-IN" sz="16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romanUcPeriod"/>
            </a:pPr>
            <a:r>
              <a:rPr b="0" lang="en-IN" sz="1600" spc="-1" strike="noStrike">
                <a:latin typeface="Arial"/>
                <a:ea typeface="Noto Sans CJK SC"/>
              </a:rPr>
              <a:t>Length (len)</a:t>
            </a:r>
            <a:endParaRPr b="0" lang="en-IN" sz="16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romanUcPeriod"/>
            </a:pPr>
            <a:r>
              <a:rPr b="0" lang="en-IN" sz="1600" spc="-1" strike="noStrike">
                <a:latin typeface="Arial"/>
                <a:ea typeface="Noto Sans CJK SC"/>
              </a:rPr>
              <a:t>Transcription and Translation 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200" spc="-1" strike="noStrike">
                <a:latin typeface="Arial"/>
              </a:rPr>
              <a:t>Parsing sequence file formats</a:t>
            </a:r>
            <a:endParaRPr b="0" lang="en-IN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396000" y="122040"/>
            <a:ext cx="446364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String-Like Operations: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rcRect l="0" t="0" r="37146" b="0"/>
          <a:stretch/>
        </p:blipFill>
        <p:spPr>
          <a:xfrm>
            <a:off x="437040" y="1081440"/>
            <a:ext cx="4566600" cy="226620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076000" y="360"/>
            <a:ext cx="490716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540000" y="92520"/>
            <a:ext cx="5399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latin typeface="Arial"/>
              </a:rPr>
              <a:t>Slicing a sequene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40000" y="2377800"/>
            <a:ext cx="6299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latin typeface="Arial"/>
              </a:rPr>
              <a:t>Concatenating or adding sequences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212000" y="601200"/>
            <a:ext cx="5333400" cy="151380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098240" y="3240000"/>
            <a:ext cx="5333400" cy="15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863800" y="540000"/>
            <a:ext cx="5199840" cy="173268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446760" y="164520"/>
            <a:ext cx="54928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600" spc="-1" strike="noStrike">
                <a:latin typeface="Arial"/>
              </a:rPr>
              <a:t>Nucleotide sequences and (reverse) complements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432000" y="2540520"/>
            <a:ext cx="190764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600" spc="-1" strike="noStrike">
                <a:latin typeface="Arial"/>
              </a:rPr>
              <a:t>Translation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231800" y="2273040"/>
            <a:ext cx="5199840" cy="343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2024-01-22T02:03:40Z</dcterms:created>
  <dc:creator/>
  <dc:description/>
  <dc:language>en-IN</dc:language>
  <cp:lastModifiedBy/>
  <dcterms:modified xsi:type="dcterms:W3CDTF">2024-01-22T19:30:47Z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