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3"/>
  </p:sldMasterIdLst>
  <p:notesMasterIdLst>
    <p:notesMasterId r:id="rId32"/>
  </p:notesMasterIdLst>
  <p:sldIdLst>
    <p:sldId id="256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4" r:id="rId15"/>
    <p:sldId id="327" r:id="rId16"/>
    <p:sldId id="325" r:id="rId17"/>
    <p:sldId id="326" r:id="rId18"/>
    <p:sldId id="328" r:id="rId19"/>
    <p:sldId id="329" r:id="rId20"/>
    <p:sldId id="330" r:id="rId21"/>
    <p:sldId id="331" r:id="rId22"/>
    <p:sldId id="333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>
      <p:cViewPr varScale="1">
        <p:scale>
          <a:sx n="89" d="100"/>
          <a:sy n="89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4DE1510-84B1-6A11-8500-A081DA12A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C3CCD-1FB9-69C0-F011-6D106B24EB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F0B79A-9303-C2F5-6759-048C48ED4EB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81809A8-7E40-33A6-BF17-00BB9DEE26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A8E2E668-67F1-B158-31F7-7010C3433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A01E868-E0E5-2F47-EAFE-7D4871FB1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AF11B31-5F12-49AE-8442-F1642C37DC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830E800B-C5AA-FFEC-4D5B-7656B59161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0E30BDDC-741A-D6A8-87A3-8BFF8DDB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This default flow model for HTML layout doesn't allow a high level of control over the placement of elements on the page.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By applying a small set of CSS attributes to the elements that are defined for the page, CSS can control the precise position of elements by giving exact coordinates.</a:t>
            </a:r>
            <a:endParaRPr lang="ar-EG" altLang="en-US">
              <a:solidFill>
                <a:srgbClr val="00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 It is also possible to specify placement relative to the position of other objects on the page. </a:t>
            </a:r>
          </a:p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16D8679-1EF7-43D3-02FC-9B2A5909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D9AF6-D347-426D-8ECE-A08BBC3A631D}" type="slidenum">
              <a:rPr lang="ar-EG" altLang="en-US"/>
              <a:pPr/>
              <a:t>26</a:t>
            </a:fld>
            <a:endParaRPr lang="ar-E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9D5076BE-93F7-6316-30B1-240518B59B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8E155754-674E-E2A6-1DA7-E0D615C8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This default flow model for HTML layout doesn't allow a high level of control over the placement of elements on the page.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By applying a small set of CSS attributes to the elements that are defined for the page, CSS can control the precise position of elements by giving exact coordinates.</a:t>
            </a:r>
            <a:endParaRPr lang="ar-EG" altLang="en-US">
              <a:solidFill>
                <a:srgbClr val="00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 It is also possible to specify placement relative to the position of other objects on the page. </a:t>
            </a:r>
          </a:p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6F92AD1-7A4D-F2B8-7794-0ABDF54EF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210CC-F498-4466-8405-AE410D668BF3}" type="slidenum">
              <a:rPr lang="ar-EG" altLang="en-US"/>
              <a:pPr/>
              <a:t>27</a:t>
            </a:fld>
            <a:endParaRPr lang="ar-E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FF29D448-1C91-588F-E8C9-B50ECCFFDD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DA2224D6-CCD6-BD18-73CF-B42B39AC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This default flow model for HTML layout doesn't allow a high level of control over the placement of elements on the page.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By applying a small set of CSS attributes to the elements that are defined for the page, CSS can control the precise position of elements by giving exact coordinates.</a:t>
            </a:r>
            <a:endParaRPr lang="ar-EG" altLang="en-US">
              <a:solidFill>
                <a:srgbClr val="00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 It is also possible to specify placement relative to the position of other objects on the page. </a:t>
            </a:r>
          </a:p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F8F7F48-3961-6A0F-4644-1D2910269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5543E4-0FCF-4868-901F-58935902C520}" type="slidenum">
              <a:rPr lang="ar-EG" altLang="en-US"/>
              <a:pPr/>
              <a:t>28</a:t>
            </a:fld>
            <a:endParaRPr lang="ar-E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15DC6492-35DB-E51E-7FE4-357489667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BD705232-9EF1-A44D-D10F-8B43B70E5D9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945193D5-1961-5783-33CD-DAF837D4F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51DE8949-6200-465C-2D9E-12A15ED4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D962F721-3495-7C8E-2F95-EED4A99E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119E747E-5999-21FE-B95D-1ED1E770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50911B2E-5769-5656-692D-87019F4B5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0E5D733D-C686-D2C0-3AB6-ACD64654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7EB46EE6-0AD4-DF4C-FBE5-F91F584C1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2A4DFF3B-F416-023F-4D97-EF7E1E1E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AB583A9C-76EB-0633-55AD-36B111D80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B0F56270-46C9-106D-572B-DEBA0FC1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D4F36066-C406-AD5F-502A-1A06529A5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5C3D720D-1E66-36ED-4378-FCBD8F29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CC83D6E0-72F9-8DA2-37F5-3D137EE0D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F69C7620-F18B-0B5A-62B6-869029D64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B0FB878D-316E-FEA0-65EE-CBF837B05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BCA289EE-B6FF-F21E-23C3-0A47188C2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DF227C8-BDFD-EC87-7857-8CF380675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4E870D7F-0D29-FAD8-DC1E-A1FA85AEA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381D350F-446B-0FC2-D180-03B11FFD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CBCFD4CF-991B-195A-D442-67883DD7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B0260C6D-31BE-E08F-8528-7549ED18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814EAEA5-0439-9E3B-8BB8-E738E102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5F4A4483-A037-4064-6095-7B9CBF91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337E8D3D-BAD5-9F25-B5C0-FF80FEB9A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6DC2B044-BC93-0E43-A404-AEC74B60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E8AA5C84-B0C8-5C33-22B4-C7E8CB5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6188AEB7-1130-73B3-456D-1E908C52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677BB683-DE54-6E27-9C8B-1C20B9A4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3EE75D12-C5F7-D995-F508-55D066EC5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A91F7D6B-AC53-C8E6-6276-876417FF6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C6864D6F-8C97-671F-3CEE-6D4AA342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BAF1C81B-7425-3318-7FE7-45E19F9A3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CDC4B5CD-3DC1-6A38-B0BA-7CFF6B7EA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AE644028-D015-AA20-2B15-27C71E49A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5528885-44D0-08CE-6052-629A4312F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A079CA34-7BB9-4C61-B857-0BDE057C1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7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39E2D2-A7E6-298D-E8D6-D6F487202F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929EC1-D230-A2D0-56C5-373C255D3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1D15203-BE42-6511-8D4B-8198CDC36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1085B-1726-4A72-BC75-5E61B415E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4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9B3029-2F49-590F-F65C-98741EB8D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D04CAE-6A25-5FEC-642F-A48744E1FA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23B89F-101A-400E-F345-31F894502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B7A44-4CE1-4E4A-8C56-BC6194F65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0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17B2F6-1430-23A1-567D-7B7C70AAEA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B79E38-E778-873E-9C13-53FE99D2A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D0B2E3A-B826-792E-F6DC-AF2CB5DF46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B774-903A-4C6E-8CBA-C4A7F48AD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86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353287-56FB-33DF-2CC6-A00B42D16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DDC09E-AB62-870A-88F7-E6422A584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B064EA-854C-837D-6113-6FBC8BB08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16401-42CC-4474-B379-AC1A25FA1F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81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6F9843-E16B-2B75-7080-99F8167AB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C6B8A3-5138-4906-8CAE-251C4AD9C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BFA7EA-95C8-4275-994C-0C638B851A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0BA63-951D-4190-B6B0-1985EA598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8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02B4A3-4D6B-B1DB-10C0-4D6B43090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B28B228-C5E3-3029-64E6-F5B84723E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3F4605-46C1-C590-FBCA-56C33DB0C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7E8E0-5CF2-47C6-93B1-5086AB83B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26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023EA9-65E1-BFDB-BA96-0298B15A3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1B74D9-8FBA-09FA-E171-D5A101D01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F0B08D4-93B6-D33A-500E-314E36E84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D8445-B9DE-4BBB-9820-8A8D160FF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04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AE3BC37-D1F4-5D64-8DEB-55400D45F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23C605F-FF7F-FCDD-473A-335420C30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443B13-0615-C56E-F04D-1B33E3B7C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48564-29F7-4271-BB12-CF3C54FFE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7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76A97E-93F0-7C39-E8AA-0F855A54F6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E340EA-9BC8-0B8A-751A-078698A7F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8DE1D7-CCFC-484A-25FB-B6F225F48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A7B72-BB68-415A-BF10-79079B6D1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7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BC8DBD-BBB4-CCAE-B1A4-B203325E3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BFC50-44E0-F663-5679-4DFB909A3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0D49FA-E65C-765E-B4D7-875092B8B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3CE8B-389C-43A5-88BE-E18107F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8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2170000-87B5-C2FB-1DDD-F76EA4AE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A7A573-17BA-0CE2-1324-9ACBC923C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550F15-BF15-CD0B-5932-ED6D40206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3B19776-C7A1-8240-8653-F84491F9D3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D09D72D-1E21-3D08-1767-3C5F24D67D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DEA89A0-2AFA-5201-7AD0-82945053D6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6DEE3AF-A131-4348-846D-5CC22E103BC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D652BDF-6E63-7D8E-64F1-F78A3ACAEF8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DEC255C6-5B86-54DD-EB69-22BBC4BD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A922762D-F3AD-E027-B29F-A01EDFB9B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AA9E581-57A8-A31A-6647-0629ECED3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CCFD20D-6174-E81C-FB5C-5737B5B7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8D0C9CE-6778-43E9-F0E3-ABAD34E22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E6E0CA9-9D7D-494E-8A90-A3F203A2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245D4CDC-5C39-FFC7-1A5B-C5DF93120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B9473060-96C8-B7C5-488D-0C9D6F0E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5FC6445D-2686-23B4-457C-FFAACDCE7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9DF036E3-5F17-EF7B-CD47-960E5435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794BF6D8-2FBE-6C24-EA3F-3F0387DB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B63C442F-D5A7-3EE8-ADAE-045FBE97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7357C364-D994-CC76-2B5B-82E33814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BC2F30DB-4926-E2E0-8A36-D0CEC670F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FD07311E-5755-F9FA-AC85-99AFCC179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DBCA67F5-F2BE-7F77-50E8-8B8473896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1CCF225-946A-4E4E-4E5E-90ED6BBCA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6C53DC2-4FF0-BF35-A149-6F779E91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DED0DD0F-E15E-43EB-C9E1-CD75AB6E2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2C71334C-5B93-59F5-1361-6C184D8BA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B4D89363-DEF6-FA1B-04B5-8CB7FC6F3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4B05908F-A0A3-5D6F-3DF6-025A4BAC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FA3E393-47D3-17E3-F0C8-52CC5136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CBA8617F-68D6-E035-F85A-986A01F3D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3434C433-E55F-CBD2-D162-EA7A3CB3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3CF8CC7F-E789-8417-3BE2-54F2B5B2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775A266B-7179-126B-1F08-941692A43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09BAF729-425D-B553-C872-E2154E118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76C4624D-E67E-7492-214C-5F009A4D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02BF84E2-62EE-6A31-57E5-1B772736D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6AD4B368-3D77-8CA9-47E5-0DABA08A6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C09206D-0B99-C6FD-023A-509F33614D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JSON&amp;&amp;AJAX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6">
            <a:extLst>
              <a:ext uri="{FF2B5EF4-FFF2-40B4-BE49-F238E27FC236}">
                <a16:creationId xmlns:a16="http://schemas.microsoft.com/office/drawing/2014/main" id="{016660FE-99A3-C234-3E43-D3402E52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14438"/>
            <a:ext cx="827405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100" rIns="0" bIns="0">
            <a:spAutoFit/>
          </a:bodyPr>
          <a:lstStyle>
            <a:lvl1pPr marL="307975" indent="-295275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130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AJAX stands for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JavaScript And XML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AJAX is a technique for creating “better, faster, more  responsive web applications”.</a:t>
            </a:r>
          </a:p>
          <a:p>
            <a:pPr algn="just">
              <a:spcBef>
                <a:spcPts val="120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AJAX allows web pages to be updated asynchronously by  exchanging small amounts of data with the server behind the  scenes. This means that it is possible to update parts of a web  page, without reloading the whole page.</a:t>
            </a:r>
          </a:p>
          <a:p>
            <a:pPr algn="just">
              <a:spcBef>
                <a:spcPts val="120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Classic web pages, (which do not use AJAX) must reload  the entire page if the content should change.</a:t>
            </a:r>
          </a:p>
          <a:p>
            <a:pPr algn="just">
              <a:spcBef>
                <a:spcPts val="120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applications using AJAX: Google Maps,  Gmail, Youtube, and Facebook tabs.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B9BDE6C-FC14-EF02-E2A6-59A4A9684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573088"/>
            <a:ext cx="369570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What </a:t>
            </a:r>
            <a:r>
              <a:rPr sz="4000" dirty="0"/>
              <a:t>is</a:t>
            </a:r>
            <a:r>
              <a:rPr sz="4000" spc="-70" dirty="0"/>
              <a:t> </a:t>
            </a:r>
            <a:r>
              <a:rPr sz="4000" spc="-5" dirty="0"/>
              <a:t>AJAX?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6">
            <a:extLst>
              <a:ext uri="{FF2B5EF4-FFF2-40B4-BE49-F238E27FC236}">
                <a16:creationId xmlns:a16="http://schemas.microsoft.com/office/drawing/2014/main" id="{92B9AD0E-F889-F3D2-C314-A51A3FB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368425"/>
            <a:ext cx="8274050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39713" indent="-227013"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2800" indent="-342900"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AJAX is based on internet standards, and uses a combination of: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775"/>
              </a:spcBef>
              <a:buFont typeface="Courier New" panose="02070309020205020404" pitchFamily="49" charset="0"/>
              <a:buChar char="o"/>
            </a:pPr>
            <a:r>
              <a:rPr lang="en-US" altLang="en-US"/>
              <a:t>	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	object	(to	exchange	data	asynchronously	with	a  server)</a:t>
            </a:r>
          </a:p>
          <a:p>
            <a:pPr lvl="1">
              <a:spcBef>
                <a:spcPts val="38"/>
              </a:spcBef>
              <a:buFont typeface="Courier New" panose="02070309020205020404" pitchFamily="49" charset="0"/>
              <a:buChar char="o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JavaScript/DOM (to display/interact with the information)</a:t>
            </a:r>
          </a:p>
          <a:p>
            <a:pPr lvl="1">
              <a:spcBef>
                <a:spcPts val="38"/>
              </a:spcBef>
              <a:buFont typeface="Courier New" panose="02070309020205020404" pitchFamily="49" charset="0"/>
              <a:buChar char="o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CSS (to style the data)</a:t>
            </a:r>
          </a:p>
          <a:p>
            <a:pPr lvl="1">
              <a:spcBef>
                <a:spcPts val="50"/>
              </a:spcBef>
              <a:buFont typeface="Courier New" panose="02070309020205020404" pitchFamily="49" charset="0"/>
              <a:buChar char="o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XML / JSON (often used as the format for transferring data)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0652E7-5029-A1AD-4482-5C48E79A65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472440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0" dirty="0"/>
              <a:t>How </a:t>
            </a:r>
            <a:r>
              <a:rPr sz="4000" spc="-5" dirty="0"/>
              <a:t>AJAX</a:t>
            </a:r>
            <a:r>
              <a:rPr sz="4000" spc="-40" dirty="0"/>
              <a:t> </a:t>
            </a:r>
            <a:r>
              <a:rPr sz="4000" spc="-5" dirty="0"/>
              <a:t>Works?</a:t>
            </a:r>
            <a:endParaRPr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90C8C48-0A93-BE55-CC2B-99E4116080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6905625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The </a:t>
            </a:r>
            <a:r>
              <a:rPr sz="4000" spc="-10" dirty="0"/>
              <a:t>XMlHTTPRequest</a:t>
            </a:r>
            <a:r>
              <a:rPr sz="4000" spc="15" dirty="0"/>
              <a:t> </a:t>
            </a:r>
            <a:r>
              <a:rPr sz="4000" spc="-10" dirty="0"/>
              <a:t>object</a:t>
            </a:r>
            <a:endParaRPr sz="4000" dirty="0"/>
          </a:p>
        </p:txBody>
      </p:sp>
      <p:sp>
        <p:nvSpPr>
          <p:cNvPr id="15363" name="object 7">
            <a:extLst>
              <a:ext uri="{FF2B5EF4-FFF2-40B4-BE49-F238E27FC236}">
                <a16:creationId xmlns:a16="http://schemas.microsoft.com/office/drawing/2014/main" id="{50F663A8-B12D-AC40-2E36-B40DB8613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827405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892175" algn="l"/>
                <a:tab pos="3228975" algn="l"/>
                <a:tab pos="4108450" algn="l"/>
                <a:tab pos="4448175" algn="l"/>
                <a:tab pos="5143500" algn="l"/>
                <a:tab pos="5518150" algn="l"/>
                <a:tab pos="6802438" algn="l"/>
                <a:tab pos="7445375" algn="l"/>
                <a:tab pos="8123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	XMLHttpRequest	object	is	used	to	exchange	data	with	a  server.</a:t>
            </a:r>
          </a:p>
          <a:p>
            <a:pPr>
              <a:buSzPct val="96000"/>
              <a:buFont typeface="Wingdings" panose="05000000000000000000" pitchFamily="2" charset="2"/>
              <a:buChar char="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an object (a constructor function) that allows you to send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 from JavaScript.</a:t>
            </a:r>
          </a:p>
          <a:p>
            <a:pPr>
              <a:spcBef>
                <a:spcPts val="38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6000"/>
              <a:buFont typeface="Wingdings" panose="05000000000000000000" pitchFamily="2" charset="2"/>
              <a:buChar char="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virtually all modern browsers, including IE 5+ ,  Firefox and Opera, and it is supported on a wide range of  platforms, including Microsoft Windows, UNIX/Linux, and Mac  OS X.</a:t>
            </a:r>
          </a:p>
          <a:p>
            <a:pPr>
              <a:buClr>
                <a:srgbClr val="1D528D"/>
              </a:buClr>
              <a:buFont typeface="Wingdings" panose="05000000000000000000" pitchFamily="2" charset="2"/>
              <a:buChar char="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6000"/>
              <a:buFont typeface="Wingdings" panose="05000000000000000000" pitchFamily="2" charset="2"/>
              <a:buChar char="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Used in Ajax, and to get files and data from the server.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F51224E-1959-7152-EEE0-C689B0E41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563" y="228600"/>
            <a:ext cx="7543800" cy="612775"/>
          </a:xfrm>
        </p:spPr>
        <p:txBody>
          <a:bodyPr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/>
              <a:t>The </a:t>
            </a:r>
            <a:r>
              <a:rPr spc="-5" dirty="0" err="1"/>
              <a:t>XMlHTTPRequest</a:t>
            </a:r>
            <a:r>
              <a:rPr spc="40" dirty="0"/>
              <a:t> </a:t>
            </a:r>
            <a:r>
              <a:rPr spc="-10" dirty="0"/>
              <a:t>object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FEACCEA-8F09-FDC9-45E6-62D5396AD257}"/>
              </a:ext>
            </a:extLst>
          </p:cNvPr>
          <p:cNvSpPr txBox="1"/>
          <p:nvPr/>
        </p:nvSpPr>
        <p:spPr>
          <a:xfrm>
            <a:off x="436563" y="1189038"/>
            <a:ext cx="8272462" cy="54578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4480" indent="-272415"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  <a:defRPr/>
            </a:pPr>
            <a:r>
              <a:rPr sz="2400" spc="-5" dirty="0">
                <a:latin typeface="Times New Roman"/>
                <a:cs typeface="Times New Roman"/>
              </a:rPr>
              <a:t>HTTP </a:t>
            </a:r>
            <a:r>
              <a:rPr sz="2400" dirty="0">
                <a:latin typeface="Times New Roman"/>
                <a:cs typeface="Times New Roman"/>
              </a:rPr>
              <a:t>error types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(Status):</a:t>
            </a:r>
          </a:p>
          <a:p>
            <a:pPr marL="622300" lvl="1" indent="-152400">
              <a:spcBef>
                <a:spcPts val="15"/>
              </a:spcBef>
              <a:buFontTx/>
              <a:buChar char="•"/>
              <a:tabLst>
                <a:tab pos="622300" algn="l"/>
              </a:tabLst>
              <a:defRPr/>
            </a:pPr>
            <a:r>
              <a:rPr sz="2000" spc="5" dirty="0">
                <a:latin typeface="Times New Roman"/>
                <a:cs typeface="Times New Roman"/>
              </a:rPr>
              <a:t>1xx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Informational</a:t>
            </a:r>
            <a:endParaRPr sz="2000" dirty="0">
              <a:latin typeface="Times New Roman"/>
              <a:cs typeface="Times New Roman"/>
            </a:endParaRPr>
          </a:p>
          <a:p>
            <a:pPr marL="622300" lvl="1" indent="-152400">
              <a:buFontTx/>
              <a:buChar char="•"/>
              <a:tabLst>
                <a:tab pos="622300" algn="l"/>
              </a:tabLst>
              <a:defRPr/>
            </a:pPr>
            <a:r>
              <a:rPr sz="2000" spc="5" dirty="0">
                <a:latin typeface="Times New Roman"/>
                <a:cs typeface="Times New Roman"/>
              </a:rPr>
              <a:t>2xx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</a:t>
            </a:r>
          </a:p>
          <a:p>
            <a:pPr marL="622300" lvl="1" indent="-152400">
              <a:buFontTx/>
              <a:buChar char="•"/>
              <a:tabLst>
                <a:tab pos="622300" algn="l"/>
              </a:tabLst>
              <a:defRPr/>
            </a:pPr>
            <a:r>
              <a:rPr sz="2000" spc="5" dirty="0">
                <a:latin typeface="Times New Roman"/>
                <a:cs typeface="Times New Roman"/>
              </a:rPr>
              <a:t>3xx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Redirection</a:t>
            </a:r>
            <a:endParaRPr sz="2000" dirty="0">
              <a:latin typeface="Times New Roman"/>
              <a:cs typeface="Times New Roman"/>
            </a:endParaRPr>
          </a:p>
          <a:p>
            <a:pPr marL="622300" lvl="1" indent="-152400">
              <a:buFontTx/>
              <a:buChar char="•"/>
              <a:tabLst>
                <a:tab pos="622300" algn="l"/>
              </a:tabLst>
              <a:defRPr/>
            </a:pPr>
            <a:r>
              <a:rPr sz="2000" spc="5" dirty="0">
                <a:latin typeface="Times New Roman"/>
                <a:cs typeface="Times New Roman"/>
              </a:rPr>
              <a:t>4xx </a:t>
            </a:r>
            <a:r>
              <a:rPr sz="2000" spc="-5" dirty="0">
                <a:latin typeface="Times New Roman"/>
                <a:cs typeface="Times New Roman"/>
              </a:rPr>
              <a:t>Client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</a:p>
          <a:p>
            <a:pPr marL="622300" lvl="1" indent="-152400">
              <a:lnSpc>
                <a:spcPts val="2390"/>
              </a:lnSpc>
              <a:buFontTx/>
              <a:buChar char="•"/>
              <a:tabLst>
                <a:tab pos="622300" algn="l"/>
              </a:tabLst>
              <a:defRPr/>
            </a:pPr>
            <a:r>
              <a:rPr sz="2000" spc="5" dirty="0">
                <a:latin typeface="Times New Roman"/>
                <a:cs typeface="Times New Roman"/>
              </a:rPr>
              <a:t>5xx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</a:p>
          <a:p>
            <a:pPr marL="355600" indent="-342900">
              <a:lnSpc>
                <a:spcPts val="2870"/>
              </a:lnSpc>
              <a:buSzPct val="95833"/>
              <a:buFont typeface="Wingdings"/>
              <a:buChar char=""/>
              <a:tabLst>
                <a:tab pos="355600" algn="l"/>
              </a:tabLst>
              <a:defRPr/>
            </a:pPr>
            <a:r>
              <a:rPr sz="2400" dirty="0">
                <a:latin typeface="Times New Roman"/>
                <a:cs typeface="Times New Roman"/>
              </a:rPr>
              <a:t>Status &amp; Status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Text:</a:t>
            </a:r>
          </a:p>
          <a:p>
            <a:pPr marL="520065">
              <a:spcBef>
                <a:spcPts val="35"/>
              </a:spcBef>
              <a:defRPr/>
            </a:pPr>
            <a:r>
              <a:rPr sz="1600" dirty="0">
                <a:latin typeface="Times New Roman"/>
                <a:cs typeface="Times New Roman"/>
              </a:rPr>
              <a:t>404: </a:t>
            </a:r>
            <a:r>
              <a:rPr sz="1600" spc="-5" dirty="0">
                <a:latin typeface="Times New Roman"/>
                <a:cs typeface="Times New Roman"/>
              </a:rPr>
              <a:t>Not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found</a:t>
            </a:r>
            <a:endParaRPr sz="1600" dirty="0">
              <a:latin typeface="Times New Roman"/>
              <a:cs typeface="Times New Roman"/>
            </a:endParaRPr>
          </a:p>
          <a:p>
            <a:pPr marL="862965">
              <a:defRPr/>
            </a:pPr>
            <a:r>
              <a:rPr sz="1600" spc="-5" dirty="0">
                <a:latin typeface="Times New Roman"/>
                <a:cs typeface="Times New Roman"/>
              </a:rPr>
              <a:t>The server found nothing </a:t>
            </a:r>
            <a:r>
              <a:rPr sz="1600" spc="-10" dirty="0">
                <a:latin typeface="Times New Roman"/>
                <a:cs typeface="Times New Roman"/>
              </a:rPr>
              <a:t>matching </a:t>
            </a:r>
            <a:r>
              <a:rPr sz="1600" spc="-5" dirty="0">
                <a:latin typeface="Times New Roman"/>
                <a:cs typeface="Times New Roman"/>
              </a:rPr>
              <a:t>the URI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given.</a:t>
            </a:r>
          </a:p>
          <a:p>
            <a:pPr marL="591820" lvl="1" indent="-121920">
              <a:buFontTx/>
              <a:buChar char="•"/>
              <a:tabLst>
                <a:tab pos="591820" algn="l"/>
              </a:tabLst>
              <a:defRPr/>
            </a:pPr>
            <a:r>
              <a:rPr sz="1600" dirty="0">
                <a:latin typeface="Times New Roman"/>
                <a:cs typeface="Times New Roman"/>
              </a:rPr>
              <a:t>200:</a:t>
            </a:r>
            <a:r>
              <a:rPr sz="1600" spc="-10" dirty="0">
                <a:latin typeface="Times New Roman"/>
                <a:cs typeface="Times New Roman"/>
              </a:rPr>
              <a:t> OK</a:t>
            </a:r>
            <a:endParaRPr sz="1600" dirty="0">
              <a:latin typeface="Times New Roman"/>
              <a:cs typeface="Times New Roman"/>
            </a:endParaRPr>
          </a:p>
          <a:p>
            <a:pPr marL="812800">
              <a:defRPr/>
            </a:pPr>
            <a:r>
              <a:rPr sz="1600" spc="-5" dirty="0">
                <a:latin typeface="Times New Roman"/>
                <a:cs typeface="Times New Roman"/>
              </a:rPr>
              <a:t>The server successfully returned 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page</a:t>
            </a:r>
            <a:endParaRPr sz="1600" dirty="0">
              <a:latin typeface="Times New Roman"/>
              <a:cs typeface="Times New Roman"/>
            </a:endParaRPr>
          </a:p>
          <a:p>
            <a:pPr marL="591820" lvl="1" indent="-121920">
              <a:buFontTx/>
              <a:buChar char="•"/>
              <a:tabLst>
                <a:tab pos="591820" algn="l"/>
              </a:tabLst>
              <a:defRPr/>
            </a:pPr>
            <a:r>
              <a:rPr sz="1600" dirty="0">
                <a:latin typeface="Times New Roman"/>
                <a:cs typeface="Times New Roman"/>
              </a:rPr>
              <a:t>400: </a:t>
            </a:r>
            <a:r>
              <a:rPr sz="1600" spc="-5" dirty="0">
                <a:latin typeface="Times New Roman"/>
                <a:cs typeface="Times New Roman"/>
              </a:rPr>
              <a:t>Bad Request</a:t>
            </a:r>
            <a:endParaRPr sz="1600" dirty="0">
              <a:latin typeface="Times New Roman"/>
              <a:cs typeface="Times New Roman"/>
            </a:endParaRPr>
          </a:p>
          <a:p>
            <a:pPr marL="812800">
              <a:defRPr/>
            </a:pPr>
            <a:r>
              <a:rPr sz="1600" spc="-5" dirty="0">
                <a:latin typeface="Times New Roman"/>
                <a:cs typeface="Times New Roman"/>
              </a:rPr>
              <a:t>Server didn’t understand the request </a:t>
            </a:r>
            <a:r>
              <a:rPr sz="1600" dirty="0">
                <a:latin typeface="Times New Roman"/>
                <a:cs typeface="Times New Roman"/>
              </a:rPr>
              <a:t>due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malformed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syntax.</a:t>
            </a:r>
            <a:endParaRPr sz="1600" dirty="0">
              <a:latin typeface="Times New Roman"/>
              <a:cs typeface="Times New Roman"/>
            </a:endParaRPr>
          </a:p>
          <a:p>
            <a:pPr marL="591820" lvl="1" indent="-121920">
              <a:spcBef>
                <a:spcPts val="5"/>
              </a:spcBef>
              <a:buFontTx/>
              <a:buChar char="•"/>
              <a:tabLst>
                <a:tab pos="591820" algn="l"/>
              </a:tabLst>
              <a:defRPr/>
            </a:pPr>
            <a:r>
              <a:rPr sz="1600" dirty="0">
                <a:latin typeface="Times New Roman"/>
                <a:cs typeface="Times New Roman"/>
              </a:rPr>
              <a:t>401: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Unauthorized</a:t>
            </a:r>
            <a:endParaRPr sz="1600" dirty="0">
              <a:latin typeface="Times New Roman"/>
              <a:cs typeface="Times New Roman"/>
            </a:endParaRPr>
          </a:p>
          <a:p>
            <a:pPr marL="812800">
              <a:defRPr/>
            </a:pPr>
            <a:r>
              <a:rPr sz="1600" spc="-5" dirty="0">
                <a:latin typeface="Times New Roman"/>
                <a:cs typeface="Times New Roman"/>
              </a:rPr>
              <a:t>The request requires user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authentication.</a:t>
            </a:r>
            <a:endParaRPr sz="1600" dirty="0">
              <a:latin typeface="Times New Roman"/>
              <a:cs typeface="Times New Roman"/>
            </a:endParaRPr>
          </a:p>
          <a:p>
            <a:pPr marL="591820" lvl="1" indent="-121920">
              <a:buFontTx/>
              <a:buChar char="•"/>
              <a:tabLst>
                <a:tab pos="591820" algn="l"/>
              </a:tabLst>
              <a:defRPr/>
            </a:pPr>
            <a:r>
              <a:rPr sz="1600" dirty="0">
                <a:latin typeface="Times New Roman"/>
                <a:cs typeface="Times New Roman"/>
              </a:rPr>
              <a:t>500: </a:t>
            </a:r>
            <a:r>
              <a:rPr sz="1600" spc="-5" dirty="0">
                <a:latin typeface="Times New Roman"/>
                <a:cs typeface="Times New Roman"/>
              </a:rPr>
              <a:t>Internal Server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Error</a:t>
            </a:r>
            <a:endParaRPr sz="1600" dirty="0">
              <a:latin typeface="Times New Roman"/>
              <a:cs typeface="Times New Roman"/>
            </a:endParaRPr>
          </a:p>
          <a:p>
            <a:pPr marL="812800">
              <a:defRPr/>
            </a:pPr>
            <a:r>
              <a:rPr sz="1600" spc="-5" dirty="0">
                <a:latin typeface="Times New Roman"/>
                <a:cs typeface="Times New Roman"/>
              </a:rPr>
              <a:t>The server encountered an unexpected error and couldn’t </a:t>
            </a:r>
            <a:r>
              <a:rPr sz="1600" dirty="0">
                <a:latin typeface="Times New Roman"/>
                <a:cs typeface="Times New Roman"/>
              </a:rPr>
              <a:t>fulfill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request.</a:t>
            </a:r>
            <a:endParaRPr sz="1600" dirty="0">
              <a:latin typeface="Times New Roman"/>
              <a:cs typeface="Times New Roman"/>
            </a:endParaRPr>
          </a:p>
          <a:p>
            <a:pPr marL="591820" lvl="1" indent="-121920">
              <a:buFontTx/>
              <a:buChar char="•"/>
              <a:tabLst>
                <a:tab pos="591820" algn="l"/>
              </a:tabLst>
              <a:defRPr/>
            </a:pPr>
            <a:r>
              <a:rPr sz="1600" dirty="0">
                <a:latin typeface="Times New Roman"/>
                <a:cs typeface="Times New Roman"/>
              </a:rPr>
              <a:t>503: </a:t>
            </a:r>
            <a:r>
              <a:rPr sz="1600" spc="-5" dirty="0">
                <a:latin typeface="Times New Roman"/>
                <a:cs typeface="Times New Roman"/>
              </a:rPr>
              <a:t>Service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Unavailable</a:t>
            </a:r>
            <a:endParaRPr sz="1600" dirty="0">
              <a:latin typeface="Times New Roman"/>
              <a:cs typeface="Times New Roman"/>
            </a:endParaRPr>
          </a:p>
          <a:p>
            <a:pPr marL="812800">
              <a:defRPr/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server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currently </a:t>
            </a:r>
            <a:r>
              <a:rPr sz="1600" spc="-5" dirty="0">
                <a:latin typeface="Times New Roman"/>
                <a:cs typeface="Times New Roman"/>
              </a:rPr>
              <a:t>unable to </a:t>
            </a:r>
            <a:r>
              <a:rPr sz="1600" dirty="0">
                <a:latin typeface="Times New Roman"/>
                <a:cs typeface="Times New Roman"/>
              </a:rPr>
              <a:t>handle </a:t>
            </a:r>
            <a:r>
              <a:rPr sz="1600" spc="-5" dirty="0">
                <a:latin typeface="Times New Roman"/>
                <a:cs typeface="Times New Roman"/>
              </a:rPr>
              <a:t>the request due to </a:t>
            </a:r>
            <a:r>
              <a:rPr sz="1600" dirty="0">
                <a:latin typeface="Times New Roman"/>
                <a:cs typeface="Times New Roman"/>
              </a:rPr>
              <a:t>temporary overloading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endParaRPr sz="1600" dirty="0">
              <a:latin typeface="Times New Roman"/>
              <a:cs typeface="Times New Roman"/>
            </a:endParaRPr>
          </a:p>
          <a:p>
            <a:pPr marL="812800">
              <a:defRPr/>
            </a:pPr>
            <a:r>
              <a:rPr sz="1600" spc="-5" dirty="0">
                <a:latin typeface="Times New Roman"/>
                <a:cs typeface="Times New Roman"/>
              </a:rPr>
              <a:t>maintenance.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03F6A2A-CD9F-FBC5-B4FD-48EB0A9740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10600" cy="612775"/>
          </a:xfrm>
        </p:spPr>
        <p:txBody>
          <a:bodyPr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/>
              <a:t>The </a:t>
            </a:r>
            <a:r>
              <a:rPr spc="-5" dirty="0" err="1"/>
              <a:t>XMlHTTPRequest</a:t>
            </a:r>
            <a:r>
              <a:rPr spc="40" dirty="0"/>
              <a:t> </a:t>
            </a:r>
            <a:r>
              <a:rPr spc="-10" dirty="0"/>
              <a:t>object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6B82EC7-707D-C430-3CF4-6573F90E904F}"/>
              </a:ext>
            </a:extLst>
          </p:cNvPr>
          <p:cNvSpPr txBox="1"/>
          <p:nvPr/>
        </p:nvSpPr>
        <p:spPr>
          <a:xfrm>
            <a:off x="436563" y="928688"/>
            <a:ext cx="5764212" cy="992187"/>
          </a:xfrm>
          <a:prstGeom prst="rect">
            <a:avLst/>
          </a:prstGeom>
        </p:spPr>
        <p:txBody>
          <a:bodyPr lIns="0" tIns="130175" rIns="0" bIns="0">
            <a:spAutoFit/>
          </a:bodyPr>
          <a:lstStyle/>
          <a:p>
            <a:pPr marL="284480" indent="-272415">
              <a:spcBef>
                <a:spcPts val="1025"/>
              </a:spcBef>
              <a:buSzPct val="95833"/>
              <a:buFont typeface="Wingdings"/>
              <a:buChar char=""/>
              <a:tabLst>
                <a:tab pos="285115" algn="l"/>
              </a:tabLst>
              <a:defRPr/>
            </a:pP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object's </a:t>
            </a:r>
            <a:r>
              <a:rPr sz="2400" dirty="0">
                <a:latin typeface="Times New Roman"/>
                <a:cs typeface="Times New Roman"/>
              </a:rPr>
              <a:t>properties 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methods: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spcBef>
                <a:spcPts val="919"/>
              </a:spcBef>
              <a:defRPr/>
            </a:pPr>
            <a:r>
              <a:rPr sz="2400" dirty="0">
                <a:latin typeface="Courier New"/>
                <a:cs typeface="Courier New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Properties: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C1B0331C-8A04-BCBD-EA1E-61AF0E4C781D}"/>
              </a:ext>
            </a:extLst>
          </p:cNvPr>
          <p:cNvGraphicFramePr>
            <a:graphicFrameLocks noGrp="1"/>
          </p:cNvGraphicFramePr>
          <p:nvPr/>
        </p:nvGraphicFramePr>
        <p:xfrm>
          <a:off x="165100" y="1974850"/>
          <a:ext cx="8785225" cy="4800601"/>
        </p:xfrm>
        <a:graphic>
          <a:graphicData uri="http://schemas.openxmlformats.org/drawingml/2006/table">
            <a:tbl>
              <a:tblPr/>
              <a:tblGrid>
                <a:gridCol w="335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 horzOverflow="overflow">
                    <a:lnL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 horzOverflow="overflow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readyState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6050" marB="0" horzOverflow="overflow">
                    <a:lnL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reporting the status of the request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6050" marB="0" horzOverflow="overflow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onreadystatechange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Determines which event handler will be  called when the object's readyState  property changes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 horzOverflow="overflow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responseXML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19075" marB="0" horzOverflow="overflow">
                    <a:lnL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returned by the server expressed as a  document object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195" marB="0" horzOverflow="overflow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responseText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19075" marB="0" horzOverflow="overflow">
                    <a:lnL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returned by the server in text string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195" marB="0" horzOverflow="overflow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19075" marB="0" horzOverflow="overflow">
                    <a:lnL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status as a number (e.g. 404  for "Not Found" or 200 for "OK")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195" marB="0" horzOverflow="overflow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4675CB0-6DAE-4AB5-BCE2-97189FA3A0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231775"/>
            <a:ext cx="7543800" cy="612775"/>
          </a:xfrm>
        </p:spPr>
        <p:txBody>
          <a:bodyPr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/>
              <a:t>The </a:t>
            </a:r>
            <a:r>
              <a:rPr spc="-5" dirty="0" err="1"/>
              <a:t>XMlHTTPRequest</a:t>
            </a:r>
            <a:r>
              <a:rPr spc="40" dirty="0"/>
              <a:t> </a:t>
            </a:r>
            <a:r>
              <a:rPr spc="-10" dirty="0"/>
              <a:t>object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E37B844-6940-B462-2438-D66C862731E4}"/>
              </a:ext>
            </a:extLst>
          </p:cNvPr>
          <p:cNvSpPr txBox="1"/>
          <p:nvPr/>
        </p:nvSpPr>
        <p:spPr>
          <a:xfrm>
            <a:off x="436563" y="1189038"/>
            <a:ext cx="2765425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4480" indent="-272415"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  <a:defRPr/>
            </a:pPr>
            <a:r>
              <a:rPr sz="2400" dirty="0">
                <a:solidFill>
                  <a:srgbClr val="1D528D"/>
                </a:solidFill>
                <a:latin typeface="Times New Roman"/>
                <a:cs typeface="Times New Roman"/>
              </a:rPr>
              <a:t>Ready State</a:t>
            </a:r>
            <a:r>
              <a:rPr sz="2400" spc="-114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D528D"/>
                </a:solidFill>
                <a:latin typeface="Times New Roman"/>
                <a:cs typeface="Times New Roman"/>
              </a:rPr>
              <a:t>Values: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436" name="object 8">
            <a:extLst>
              <a:ext uri="{FF2B5EF4-FFF2-40B4-BE49-F238E27FC236}">
                <a16:creationId xmlns:a16="http://schemas.microsoft.com/office/drawing/2014/main" id="{DC848FEB-FD08-7EE1-3503-478948C6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658938"/>
            <a:ext cx="8445500" cy="25828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C5C08E5-501B-FF6D-A22F-70C93EC341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/>
              <a:t>The XMlHTTPRequest</a:t>
            </a:r>
            <a:r>
              <a:rPr spc="40" dirty="0"/>
              <a:t> </a:t>
            </a:r>
            <a:r>
              <a:rPr spc="-10" dirty="0"/>
              <a:t>object(Cont.)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6176EDA-E1BC-0F66-F310-86B0CFDC0D17}"/>
              </a:ext>
            </a:extLst>
          </p:cNvPr>
          <p:cNvSpPr txBox="1"/>
          <p:nvPr/>
        </p:nvSpPr>
        <p:spPr>
          <a:xfrm>
            <a:off x="893763" y="1425575"/>
            <a:ext cx="1362075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spc="-5" dirty="0">
                <a:solidFill>
                  <a:srgbClr val="1D528D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1D528D"/>
                </a:solidFill>
                <a:latin typeface="Times New Roman"/>
                <a:cs typeface="Times New Roman"/>
              </a:rPr>
              <a:t>Me</a:t>
            </a:r>
            <a:r>
              <a:rPr sz="2400" spc="5" dirty="0">
                <a:solidFill>
                  <a:srgbClr val="1D528D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D528D"/>
                </a:solidFill>
                <a:latin typeface="Times New Roman"/>
                <a:cs typeface="Times New Roman"/>
              </a:rPr>
              <a:t>hod</a:t>
            </a:r>
            <a:r>
              <a:rPr sz="2400" spc="5" dirty="0">
                <a:solidFill>
                  <a:srgbClr val="1D528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1D528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31E696AE-F037-5605-F390-A8F215F2F16E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2098675"/>
          <a:ext cx="8642350" cy="391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b="1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33" marB="0">
                    <a:lnL w="28575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28575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b="1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33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28575">
                      <a:solidFill>
                        <a:srgbClr val="1D528D"/>
                      </a:solidFill>
                      <a:prstDash val="solid"/>
                    </a:lnR>
                    <a:lnT w="28575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abort()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0004" marB="0">
                    <a:lnL w="28575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Stops the current</a:t>
                      </a:r>
                      <a:r>
                        <a:rPr sz="2000" spc="-9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request.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00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28575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3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open('method','URL','a')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Specifies the </a:t>
                      </a:r>
                      <a:r>
                        <a:rPr sz="2000" spc="-5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of request, the URL, </a:t>
                      </a:r>
                      <a:r>
                        <a:rPr sz="2000" spc="-5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13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request should be handled asynchronously or</a:t>
                      </a:r>
                      <a:r>
                        <a:rPr sz="2000" spc="-19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not.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: the </a:t>
                      </a:r>
                      <a:r>
                        <a:rPr sz="2000" spc="-5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of request: GET or</a:t>
                      </a:r>
                      <a:r>
                        <a:rPr sz="2000" spc="-15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POST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: the location of the file on the</a:t>
                      </a:r>
                      <a:r>
                        <a:rPr sz="2000" spc="-135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server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async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: true (asynchronous) or false</a:t>
                      </a:r>
                      <a:r>
                        <a:rPr sz="2000" spc="-16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(synchronous)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2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28575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2000" b="1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send()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0329" marB="0">
                    <a:lnL w="28575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Sends the request, optionally take post data as</a:t>
                      </a:r>
                      <a:r>
                        <a:rPr sz="2000" spc="-22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5" dirty="0">
                          <a:solidFill>
                            <a:srgbClr val="1D528D"/>
                          </a:solidFill>
                          <a:latin typeface="Times New Roman"/>
                          <a:cs typeface="Times New Roman"/>
                        </a:rPr>
                        <a:t>parameter.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794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28575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F4EF2CB-493B-7D17-5153-A93424DF4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533400"/>
            <a:ext cx="8497888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The </a:t>
            </a:r>
            <a:r>
              <a:rPr sz="4000" spc="-10" dirty="0"/>
              <a:t>XMlHTTPRequest</a:t>
            </a:r>
            <a:r>
              <a:rPr sz="4000" spc="35" dirty="0"/>
              <a:t> </a:t>
            </a:r>
            <a:r>
              <a:rPr sz="4000" spc="-10" dirty="0"/>
              <a:t>object(Cont.)</a:t>
            </a:r>
            <a:endParaRPr sz="400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C3A6595-D03B-AA21-9AD9-0C9D5FA15FB6}"/>
              </a:ext>
            </a:extLst>
          </p:cNvPr>
          <p:cNvSpPr txBox="1"/>
          <p:nvPr/>
        </p:nvSpPr>
        <p:spPr>
          <a:xfrm>
            <a:off x="330200" y="1158875"/>
            <a:ext cx="7597775" cy="2768600"/>
          </a:xfrm>
          <a:prstGeom prst="rect">
            <a:avLst/>
          </a:prstGeom>
        </p:spPr>
        <p:txBody>
          <a:bodyPr lIns="0" tIns="165100" rIns="0" bIns="0">
            <a:spAutoFit/>
          </a:bodyPr>
          <a:lstStyle/>
          <a:p>
            <a:pPr marL="240029" indent="-227965">
              <a:spcBef>
                <a:spcPts val="1300"/>
              </a:spcBef>
              <a:buSzPct val="95000"/>
              <a:buFont typeface="Wingdings"/>
              <a:buChar char=""/>
              <a:tabLst>
                <a:tab pos="240665" algn="l"/>
              </a:tabLst>
              <a:defRPr/>
            </a:pPr>
            <a:r>
              <a:rPr sz="2000" b="1" dirty="0">
                <a:latin typeface="Times New Roman"/>
                <a:cs typeface="Times New Roman"/>
              </a:rPr>
              <a:t>Steps for communication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the server using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XMLHTTPRequest:</a:t>
            </a:r>
            <a:endParaRPr sz="2000" dirty="0">
              <a:latin typeface="Times New Roman"/>
              <a:cs typeface="Times New Roman"/>
            </a:endParaRPr>
          </a:p>
          <a:p>
            <a:pPr marL="812800" lvl="1" indent="-343535">
              <a:spcBef>
                <a:spcPts val="1200"/>
              </a:spcBef>
              <a:buFont typeface="Courier New"/>
              <a:buChar char="o"/>
              <a:tabLst>
                <a:tab pos="813435" algn="l"/>
              </a:tabLst>
              <a:defRPr/>
            </a:pPr>
            <a:r>
              <a:rPr sz="2000" dirty="0">
                <a:latin typeface="Times New Roman"/>
                <a:cs typeface="Times New Roman"/>
              </a:rPr>
              <a:t>Creating XMLHTTPRequest (XHR)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object.</a:t>
            </a:r>
          </a:p>
          <a:p>
            <a:pPr marL="812800" lvl="1" indent="-343535">
              <a:spcBef>
                <a:spcPts val="1200"/>
              </a:spcBef>
              <a:buFont typeface="Courier New"/>
              <a:buChar char="o"/>
              <a:tabLst>
                <a:tab pos="813435" algn="l"/>
              </a:tabLst>
              <a:defRPr/>
            </a:pPr>
            <a:r>
              <a:rPr sz="2000" spc="-5" dirty="0">
                <a:latin typeface="Times New Roman"/>
                <a:cs typeface="Times New Roman"/>
              </a:rPr>
              <a:t>Initialize </a:t>
            </a:r>
            <a:r>
              <a:rPr sz="2000" dirty="0">
                <a:latin typeface="Times New Roman"/>
                <a:cs typeface="Times New Roman"/>
              </a:rPr>
              <a:t>the object (using open()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method).</a:t>
            </a:r>
            <a:endParaRPr sz="2000" dirty="0">
              <a:latin typeface="Times New Roman"/>
              <a:cs typeface="Times New Roman"/>
            </a:endParaRPr>
          </a:p>
          <a:p>
            <a:pPr marL="812800" lvl="1" indent="-343535">
              <a:spcBef>
                <a:spcPts val="1200"/>
              </a:spcBef>
              <a:buFont typeface="Courier New"/>
              <a:buChar char="o"/>
              <a:tabLst>
                <a:tab pos="813435" algn="l"/>
              </a:tabLst>
              <a:defRPr/>
            </a:pPr>
            <a:r>
              <a:rPr sz="2000" dirty="0">
                <a:latin typeface="Times New Roman"/>
                <a:cs typeface="Times New Roman"/>
              </a:rPr>
              <a:t>Send the request (Using send()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method).</a:t>
            </a:r>
          </a:p>
          <a:p>
            <a:pPr marL="812800" lvl="1" indent="-343535">
              <a:spcBef>
                <a:spcPts val="1200"/>
              </a:spcBef>
              <a:buFont typeface="Courier New"/>
              <a:buChar char="o"/>
              <a:tabLst>
                <a:tab pos="813435" algn="l"/>
              </a:tabLst>
              <a:defRPr/>
            </a:pPr>
            <a:r>
              <a:rPr sz="2000" spc="-5" dirty="0">
                <a:latin typeface="Times New Roman"/>
                <a:cs typeface="Times New Roman"/>
              </a:rPr>
              <a:t>Monitoring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request.</a:t>
            </a:r>
          </a:p>
          <a:p>
            <a:pPr marL="812800" lvl="1" indent="-343535">
              <a:spcBef>
                <a:spcPts val="1205"/>
              </a:spcBef>
              <a:buFont typeface="Courier New"/>
              <a:buChar char="o"/>
              <a:tabLst>
                <a:tab pos="813435" algn="l"/>
              </a:tabLst>
              <a:defRPr/>
            </a:pPr>
            <a:r>
              <a:rPr sz="2000" dirty="0">
                <a:latin typeface="Times New Roman"/>
                <a:cs typeface="Times New Roman"/>
              </a:rPr>
              <a:t>Dealing with the server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object 2">
            <a:extLst>
              <a:ext uri="{FF2B5EF4-FFF2-40B4-BE49-F238E27FC236}">
                <a16:creationId xmlns:a16="http://schemas.microsoft.com/office/drawing/2014/main" id="{A410EAF4-2D2B-7B7E-7D5C-B67C57B280F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5588" cy="1476375"/>
            <a:chOff x="0" y="0"/>
            <a:chExt cx="9145905" cy="1476375"/>
          </a:xfrm>
        </p:grpSpPr>
        <p:sp>
          <p:nvSpPr>
            <p:cNvPr id="21515" name="object 3">
              <a:extLst>
                <a:ext uri="{FF2B5EF4-FFF2-40B4-BE49-F238E27FC236}">
                  <a16:creationId xmlns:a16="http://schemas.microsoft.com/office/drawing/2014/main" id="{3F548F5B-8BE9-C26D-6121-39EC9079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9801"/>
              <a:ext cx="9144000" cy="100799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6" name="object 4">
              <a:extLst>
                <a:ext uri="{FF2B5EF4-FFF2-40B4-BE49-F238E27FC236}">
                  <a16:creationId xmlns:a16="http://schemas.microsoft.com/office/drawing/2014/main" id="{F779B065-2D3C-8F32-1C08-E02D5C63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439801"/>
              <a:ext cx="936625" cy="1008380"/>
            </a:xfrm>
            <a:custGeom>
              <a:avLst/>
              <a:gdLst>
                <a:gd name="T0" fmla="*/ 934481 w 936625"/>
                <a:gd name="T1" fmla="*/ 552480 h 1008380"/>
                <a:gd name="T2" fmla="*/ 917918 w 936625"/>
                <a:gd name="T3" fmla="*/ 645441 h 1008380"/>
                <a:gd name="T4" fmla="*/ 886298 w 936625"/>
                <a:gd name="T5" fmla="*/ 731490 h 1008380"/>
                <a:gd name="T6" fmla="*/ 841188 w 936625"/>
                <a:gd name="T7" fmla="*/ 808937 h 1008380"/>
                <a:gd name="T8" fmla="*/ 784160 w 936625"/>
                <a:gd name="T9" fmla="*/ 876093 h 1008380"/>
                <a:gd name="T10" fmla="*/ 716782 w 936625"/>
                <a:gd name="T11" fmla="*/ 931267 h 1008380"/>
                <a:gd name="T12" fmla="*/ 640625 w 936625"/>
                <a:gd name="T13" fmla="*/ 972769 h 1008380"/>
                <a:gd name="T14" fmla="*/ 557257 w 936625"/>
                <a:gd name="T15" fmla="*/ 998909 h 1008380"/>
                <a:gd name="T16" fmla="*/ 468249 w 936625"/>
                <a:gd name="T17" fmla="*/ 1007999 h 1008380"/>
                <a:gd name="T18" fmla="*/ 379280 w 936625"/>
                <a:gd name="T19" fmla="*/ 998909 h 1008380"/>
                <a:gd name="T20" fmla="*/ 295943 w 936625"/>
                <a:gd name="T21" fmla="*/ 972769 h 1008380"/>
                <a:gd name="T22" fmla="*/ 219807 w 936625"/>
                <a:gd name="T23" fmla="*/ 931267 h 1008380"/>
                <a:gd name="T24" fmla="*/ 152445 w 936625"/>
                <a:gd name="T25" fmla="*/ 876093 h 1008380"/>
                <a:gd name="T26" fmla="*/ 95427 w 936625"/>
                <a:gd name="T27" fmla="*/ 808937 h 1008380"/>
                <a:gd name="T28" fmla="*/ 50323 w 936625"/>
                <a:gd name="T29" fmla="*/ 731490 h 1008380"/>
                <a:gd name="T30" fmla="*/ 18705 w 936625"/>
                <a:gd name="T31" fmla="*/ 645441 h 1008380"/>
                <a:gd name="T32" fmla="*/ 2143 w 936625"/>
                <a:gd name="T33" fmla="*/ 552480 h 1008380"/>
                <a:gd name="T34" fmla="*/ 2143 w 936625"/>
                <a:gd name="T35" fmla="*/ 455392 h 1008380"/>
                <a:gd name="T36" fmla="*/ 18705 w 936625"/>
                <a:gd name="T37" fmla="*/ 362441 h 1008380"/>
                <a:gd name="T38" fmla="*/ 50323 w 936625"/>
                <a:gd name="T39" fmla="*/ 276408 h 1008380"/>
                <a:gd name="T40" fmla="*/ 95427 w 936625"/>
                <a:gd name="T41" fmla="*/ 198981 h 1008380"/>
                <a:gd name="T42" fmla="*/ 152445 w 936625"/>
                <a:gd name="T43" fmla="*/ 131847 h 1008380"/>
                <a:gd name="T44" fmla="*/ 219807 w 936625"/>
                <a:gd name="T45" fmla="*/ 76695 h 1008380"/>
                <a:gd name="T46" fmla="*/ 295943 w 936625"/>
                <a:gd name="T47" fmla="*/ 35211 h 1008380"/>
                <a:gd name="T48" fmla="*/ 379280 w 936625"/>
                <a:gd name="T49" fmla="*/ 9084 h 1008380"/>
                <a:gd name="T50" fmla="*/ 468249 w 936625"/>
                <a:gd name="T51" fmla="*/ 0 h 1008380"/>
                <a:gd name="T52" fmla="*/ 557257 w 936625"/>
                <a:gd name="T53" fmla="*/ 9084 h 1008380"/>
                <a:gd name="T54" fmla="*/ 640625 w 936625"/>
                <a:gd name="T55" fmla="*/ 35211 h 1008380"/>
                <a:gd name="T56" fmla="*/ 716782 w 936625"/>
                <a:gd name="T57" fmla="*/ 76695 h 1008380"/>
                <a:gd name="T58" fmla="*/ 784160 w 936625"/>
                <a:gd name="T59" fmla="*/ 131847 h 1008380"/>
                <a:gd name="T60" fmla="*/ 841188 w 936625"/>
                <a:gd name="T61" fmla="*/ 198981 h 1008380"/>
                <a:gd name="T62" fmla="*/ 886298 w 936625"/>
                <a:gd name="T63" fmla="*/ 276408 h 1008380"/>
                <a:gd name="T64" fmla="*/ 917918 w 936625"/>
                <a:gd name="T65" fmla="*/ 362441 h 1008380"/>
                <a:gd name="T66" fmla="*/ 934481 w 936625"/>
                <a:gd name="T67" fmla="*/ 455392 h 10083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36625" h="1008380">
                  <a:moveTo>
                    <a:pt x="936625" y="503936"/>
                  </a:moveTo>
                  <a:lnTo>
                    <a:pt x="934481" y="552480"/>
                  </a:lnTo>
                  <a:lnTo>
                    <a:pt x="928180" y="599719"/>
                  </a:lnTo>
                  <a:lnTo>
                    <a:pt x="917918" y="645441"/>
                  </a:lnTo>
                  <a:lnTo>
                    <a:pt x="903892" y="689435"/>
                  </a:lnTo>
                  <a:lnTo>
                    <a:pt x="886298" y="731490"/>
                  </a:lnTo>
                  <a:lnTo>
                    <a:pt x="865331" y="771394"/>
                  </a:lnTo>
                  <a:lnTo>
                    <a:pt x="841188" y="808937"/>
                  </a:lnTo>
                  <a:lnTo>
                    <a:pt x="814066" y="843907"/>
                  </a:lnTo>
                  <a:lnTo>
                    <a:pt x="784160" y="876093"/>
                  </a:lnTo>
                  <a:lnTo>
                    <a:pt x="751667" y="905283"/>
                  </a:lnTo>
                  <a:lnTo>
                    <a:pt x="716782" y="931267"/>
                  </a:lnTo>
                  <a:lnTo>
                    <a:pt x="679703" y="953832"/>
                  </a:lnTo>
                  <a:lnTo>
                    <a:pt x="640625" y="972769"/>
                  </a:lnTo>
                  <a:lnTo>
                    <a:pt x="599744" y="987865"/>
                  </a:lnTo>
                  <a:lnTo>
                    <a:pt x="557257" y="998909"/>
                  </a:lnTo>
                  <a:lnTo>
                    <a:pt x="513360" y="1005691"/>
                  </a:lnTo>
                  <a:lnTo>
                    <a:pt x="468249" y="1007999"/>
                  </a:lnTo>
                  <a:lnTo>
                    <a:pt x="423158" y="1005691"/>
                  </a:lnTo>
                  <a:lnTo>
                    <a:pt x="379280" y="998909"/>
                  </a:lnTo>
                  <a:lnTo>
                    <a:pt x="336809" y="987865"/>
                  </a:lnTo>
                  <a:lnTo>
                    <a:pt x="295943" y="972769"/>
                  </a:lnTo>
                  <a:lnTo>
                    <a:pt x="256876" y="953832"/>
                  </a:lnTo>
                  <a:lnTo>
                    <a:pt x="219807" y="931267"/>
                  </a:lnTo>
                  <a:lnTo>
                    <a:pt x="184931" y="905283"/>
                  </a:lnTo>
                  <a:lnTo>
                    <a:pt x="152445" y="876093"/>
                  </a:lnTo>
                  <a:lnTo>
                    <a:pt x="122545" y="843907"/>
                  </a:lnTo>
                  <a:lnTo>
                    <a:pt x="95427" y="808937"/>
                  </a:lnTo>
                  <a:lnTo>
                    <a:pt x="71288" y="771394"/>
                  </a:lnTo>
                  <a:lnTo>
                    <a:pt x="50323" y="731490"/>
                  </a:lnTo>
                  <a:lnTo>
                    <a:pt x="32730" y="689435"/>
                  </a:lnTo>
                  <a:lnTo>
                    <a:pt x="18705" y="645441"/>
                  </a:lnTo>
                  <a:lnTo>
                    <a:pt x="8444" y="599719"/>
                  </a:lnTo>
                  <a:lnTo>
                    <a:pt x="2143" y="552480"/>
                  </a:lnTo>
                  <a:lnTo>
                    <a:pt x="0" y="503936"/>
                  </a:lnTo>
                  <a:lnTo>
                    <a:pt x="2143" y="455392"/>
                  </a:lnTo>
                  <a:lnTo>
                    <a:pt x="8444" y="408157"/>
                  </a:lnTo>
                  <a:lnTo>
                    <a:pt x="18705" y="362441"/>
                  </a:lnTo>
                  <a:lnTo>
                    <a:pt x="32730" y="318454"/>
                  </a:lnTo>
                  <a:lnTo>
                    <a:pt x="50323" y="276408"/>
                  </a:lnTo>
                  <a:lnTo>
                    <a:pt x="71288" y="236513"/>
                  </a:lnTo>
                  <a:lnTo>
                    <a:pt x="95427" y="198981"/>
                  </a:lnTo>
                  <a:lnTo>
                    <a:pt x="122545" y="164022"/>
                  </a:lnTo>
                  <a:lnTo>
                    <a:pt x="152445" y="131847"/>
                  </a:lnTo>
                  <a:lnTo>
                    <a:pt x="184931" y="102668"/>
                  </a:lnTo>
                  <a:lnTo>
                    <a:pt x="219807" y="76695"/>
                  </a:lnTo>
                  <a:lnTo>
                    <a:pt x="256876" y="54139"/>
                  </a:lnTo>
                  <a:lnTo>
                    <a:pt x="295943" y="35211"/>
                  </a:lnTo>
                  <a:lnTo>
                    <a:pt x="336809" y="20123"/>
                  </a:lnTo>
                  <a:lnTo>
                    <a:pt x="379280" y="9084"/>
                  </a:lnTo>
                  <a:lnTo>
                    <a:pt x="423158" y="2306"/>
                  </a:lnTo>
                  <a:lnTo>
                    <a:pt x="468249" y="0"/>
                  </a:lnTo>
                  <a:lnTo>
                    <a:pt x="513360" y="2306"/>
                  </a:lnTo>
                  <a:lnTo>
                    <a:pt x="557257" y="9084"/>
                  </a:lnTo>
                  <a:lnTo>
                    <a:pt x="599744" y="20123"/>
                  </a:lnTo>
                  <a:lnTo>
                    <a:pt x="640625" y="35211"/>
                  </a:lnTo>
                  <a:lnTo>
                    <a:pt x="679703" y="54139"/>
                  </a:lnTo>
                  <a:lnTo>
                    <a:pt x="716782" y="76695"/>
                  </a:lnTo>
                  <a:lnTo>
                    <a:pt x="751667" y="102668"/>
                  </a:lnTo>
                  <a:lnTo>
                    <a:pt x="784160" y="131847"/>
                  </a:lnTo>
                  <a:lnTo>
                    <a:pt x="814066" y="164022"/>
                  </a:lnTo>
                  <a:lnTo>
                    <a:pt x="841188" y="198981"/>
                  </a:lnTo>
                  <a:lnTo>
                    <a:pt x="865331" y="236513"/>
                  </a:lnTo>
                  <a:lnTo>
                    <a:pt x="886298" y="276408"/>
                  </a:lnTo>
                  <a:lnTo>
                    <a:pt x="903892" y="318454"/>
                  </a:lnTo>
                  <a:lnTo>
                    <a:pt x="917918" y="362441"/>
                  </a:lnTo>
                  <a:lnTo>
                    <a:pt x="928180" y="408157"/>
                  </a:lnTo>
                  <a:lnTo>
                    <a:pt x="934481" y="455392"/>
                  </a:lnTo>
                  <a:lnTo>
                    <a:pt x="936625" y="503936"/>
                  </a:lnTo>
                  <a:close/>
                </a:path>
              </a:pathLst>
            </a:custGeom>
            <a:noFill/>
            <a:ln w="57150">
              <a:solidFill>
                <a:srgbClr val="1D528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7" name="object 5">
              <a:extLst>
                <a:ext uri="{FF2B5EF4-FFF2-40B4-BE49-F238E27FC236}">
                  <a16:creationId xmlns:a16="http://schemas.microsoft.com/office/drawing/2014/main" id="{FC9648FC-497B-A0B1-AF7C-3957A49BB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75" y="560387"/>
              <a:ext cx="785812" cy="785812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DB2E5FEF-3F74-B919-357A-4E0CAFDCE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7513" y="125413"/>
            <a:ext cx="4927600" cy="512762"/>
          </a:xfrm>
        </p:spPr>
        <p:txBody>
          <a:bodyPr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200" dirty="0"/>
              <a:t>Putting </a:t>
            </a:r>
            <a:r>
              <a:rPr sz="3200" spc="-5" dirty="0"/>
              <a:t>it </a:t>
            </a:r>
            <a:r>
              <a:rPr sz="3200" dirty="0"/>
              <a:t>all</a:t>
            </a:r>
            <a:r>
              <a:rPr sz="3200" spc="-135" dirty="0"/>
              <a:t> </a:t>
            </a:r>
            <a:r>
              <a:rPr sz="3200" dirty="0"/>
              <a:t>together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E6C89F-2BEC-72B7-F9AB-FE84DFA3CEAC}"/>
              </a:ext>
            </a:extLst>
          </p:cNvPr>
          <p:cNvSpPr txBox="1"/>
          <p:nvPr/>
        </p:nvSpPr>
        <p:spPr>
          <a:xfrm>
            <a:off x="258763" y="1146175"/>
            <a:ext cx="2403475" cy="4222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07975" indent="-295910">
              <a:spcBef>
                <a:spcPts val="105"/>
              </a:spcBef>
              <a:buSzPct val="96153"/>
              <a:buFont typeface="Wingdings"/>
              <a:buChar char=""/>
              <a:tabLst>
                <a:tab pos="308610" algn="l"/>
              </a:tabLst>
              <a:defRPr/>
            </a:pP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Complete</a:t>
            </a:r>
            <a:r>
              <a:rPr sz="2600" spc="-85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code: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1509" name="object 8">
            <a:extLst>
              <a:ext uri="{FF2B5EF4-FFF2-40B4-BE49-F238E27FC236}">
                <a16:creationId xmlns:a16="http://schemas.microsoft.com/office/drawing/2014/main" id="{75FE2D24-6873-E876-465D-E8886E8D7665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1611313"/>
            <a:ext cx="8720138" cy="5043487"/>
            <a:chOff x="246889" y="1610870"/>
            <a:chExt cx="8720455" cy="5044440"/>
          </a:xfrm>
        </p:grpSpPr>
        <p:sp>
          <p:nvSpPr>
            <p:cNvPr id="21511" name="object 9">
              <a:extLst>
                <a:ext uri="{FF2B5EF4-FFF2-40B4-BE49-F238E27FC236}">
                  <a16:creationId xmlns:a16="http://schemas.microsoft.com/office/drawing/2014/main" id="{1A2C8CF7-F129-7800-ED81-AA9D84D12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89" y="1610870"/>
              <a:ext cx="8720324" cy="504443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2" name="object 10">
              <a:extLst>
                <a:ext uri="{FF2B5EF4-FFF2-40B4-BE49-F238E27FC236}">
                  <a16:creationId xmlns:a16="http://schemas.microsoft.com/office/drawing/2014/main" id="{77B02032-BAEE-595A-8209-9FAF4E0A9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28" y="2513075"/>
              <a:ext cx="6454140" cy="3308604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3" name="object 11">
              <a:extLst>
                <a:ext uri="{FF2B5EF4-FFF2-40B4-BE49-F238E27FC236}">
                  <a16:creationId xmlns:a16="http://schemas.microsoft.com/office/drawing/2014/main" id="{05140FCA-AAD1-EE1C-DC46-82DECEA6F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24" y="1628775"/>
              <a:ext cx="8643899" cy="4968582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4" name="object 12">
              <a:extLst>
                <a:ext uri="{FF2B5EF4-FFF2-40B4-BE49-F238E27FC236}">
                  <a16:creationId xmlns:a16="http://schemas.microsoft.com/office/drawing/2014/main" id="{AE4EFC30-1402-1F1D-7CFC-74A394C9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24" y="1628775"/>
              <a:ext cx="8644255" cy="4968875"/>
            </a:xfrm>
            <a:custGeom>
              <a:avLst/>
              <a:gdLst>
                <a:gd name="T0" fmla="*/ 0 w 8644255"/>
                <a:gd name="T1" fmla="*/ 220090 h 4968875"/>
                <a:gd name="T2" fmla="*/ 4469 w 8644255"/>
                <a:gd name="T3" fmla="*/ 175738 h 4968875"/>
                <a:gd name="T4" fmla="*/ 17289 w 8644255"/>
                <a:gd name="T5" fmla="*/ 134427 h 4968875"/>
                <a:gd name="T6" fmla="*/ 37573 w 8644255"/>
                <a:gd name="T7" fmla="*/ 97042 h 4968875"/>
                <a:gd name="T8" fmla="*/ 64438 w 8644255"/>
                <a:gd name="T9" fmla="*/ 64468 h 4968875"/>
                <a:gd name="T10" fmla="*/ 96998 w 8644255"/>
                <a:gd name="T11" fmla="*/ 37591 h 4968875"/>
                <a:gd name="T12" fmla="*/ 134368 w 8644255"/>
                <a:gd name="T13" fmla="*/ 17297 h 4968875"/>
                <a:gd name="T14" fmla="*/ 175664 w 8644255"/>
                <a:gd name="T15" fmla="*/ 4472 h 4968875"/>
                <a:gd name="T16" fmla="*/ 220002 w 8644255"/>
                <a:gd name="T17" fmla="*/ 0 h 4968875"/>
                <a:gd name="T18" fmla="*/ 8423935 w 8644255"/>
                <a:gd name="T19" fmla="*/ 0 h 4968875"/>
                <a:gd name="T20" fmla="*/ 8468281 w 8644255"/>
                <a:gd name="T21" fmla="*/ 4472 h 4968875"/>
                <a:gd name="T22" fmla="*/ 8509579 w 8644255"/>
                <a:gd name="T23" fmla="*/ 17297 h 4968875"/>
                <a:gd name="T24" fmla="*/ 8546944 w 8644255"/>
                <a:gd name="T25" fmla="*/ 37591 h 4968875"/>
                <a:gd name="T26" fmla="*/ 8579494 w 8644255"/>
                <a:gd name="T27" fmla="*/ 64468 h 4968875"/>
                <a:gd name="T28" fmla="*/ 8606347 w 8644255"/>
                <a:gd name="T29" fmla="*/ 97042 h 4968875"/>
                <a:gd name="T30" fmla="*/ 8626621 w 8644255"/>
                <a:gd name="T31" fmla="*/ 134427 h 4968875"/>
                <a:gd name="T32" fmla="*/ 8639432 w 8644255"/>
                <a:gd name="T33" fmla="*/ 175738 h 4968875"/>
                <a:gd name="T34" fmla="*/ 8643899 w 8644255"/>
                <a:gd name="T35" fmla="*/ 220090 h 4968875"/>
                <a:gd name="T36" fmla="*/ 8643899 w 8644255"/>
                <a:gd name="T37" fmla="*/ 4748568 h 4968875"/>
                <a:gd name="T38" fmla="*/ 8639432 w 8644255"/>
                <a:gd name="T39" fmla="*/ 4792909 h 4968875"/>
                <a:gd name="T40" fmla="*/ 8626621 w 8644255"/>
                <a:gd name="T41" fmla="*/ 4834208 h 4968875"/>
                <a:gd name="T42" fmla="*/ 8606347 w 8644255"/>
                <a:gd name="T43" fmla="*/ 4871581 h 4968875"/>
                <a:gd name="T44" fmla="*/ 8579494 w 8644255"/>
                <a:gd name="T45" fmla="*/ 4904143 h 4968875"/>
                <a:gd name="T46" fmla="*/ 8546944 w 8644255"/>
                <a:gd name="T47" fmla="*/ 4931008 h 4968875"/>
                <a:gd name="T48" fmla="*/ 8509579 w 8644255"/>
                <a:gd name="T49" fmla="*/ 4951293 h 4968875"/>
                <a:gd name="T50" fmla="*/ 8468281 w 8644255"/>
                <a:gd name="T51" fmla="*/ 4964113 h 4968875"/>
                <a:gd name="T52" fmla="*/ 8423935 w 8644255"/>
                <a:gd name="T53" fmla="*/ 4968582 h 4968875"/>
                <a:gd name="T54" fmla="*/ 220002 w 8644255"/>
                <a:gd name="T55" fmla="*/ 4968582 h 4968875"/>
                <a:gd name="T56" fmla="*/ 175664 w 8644255"/>
                <a:gd name="T57" fmla="*/ 4964113 h 4968875"/>
                <a:gd name="T58" fmla="*/ 134368 w 8644255"/>
                <a:gd name="T59" fmla="*/ 4951293 h 4968875"/>
                <a:gd name="T60" fmla="*/ 96998 w 8644255"/>
                <a:gd name="T61" fmla="*/ 4931008 h 4968875"/>
                <a:gd name="T62" fmla="*/ 64438 w 8644255"/>
                <a:gd name="T63" fmla="*/ 4904143 h 4968875"/>
                <a:gd name="T64" fmla="*/ 37573 w 8644255"/>
                <a:gd name="T65" fmla="*/ 4871581 h 4968875"/>
                <a:gd name="T66" fmla="*/ 17289 w 8644255"/>
                <a:gd name="T67" fmla="*/ 4834208 h 4968875"/>
                <a:gd name="T68" fmla="*/ 4469 w 8644255"/>
                <a:gd name="T69" fmla="*/ 4792909 h 4968875"/>
                <a:gd name="T70" fmla="*/ 0 w 8644255"/>
                <a:gd name="T71" fmla="*/ 4748568 h 4968875"/>
                <a:gd name="T72" fmla="*/ 0 w 8644255"/>
                <a:gd name="T73" fmla="*/ 220090 h 49688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644255" h="4968875">
                  <a:moveTo>
                    <a:pt x="0" y="220090"/>
                  </a:moveTo>
                  <a:lnTo>
                    <a:pt x="4469" y="175738"/>
                  </a:lnTo>
                  <a:lnTo>
                    <a:pt x="17289" y="134427"/>
                  </a:lnTo>
                  <a:lnTo>
                    <a:pt x="37573" y="97042"/>
                  </a:lnTo>
                  <a:lnTo>
                    <a:pt x="64438" y="64468"/>
                  </a:lnTo>
                  <a:lnTo>
                    <a:pt x="96998" y="37591"/>
                  </a:lnTo>
                  <a:lnTo>
                    <a:pt x="134368" y="17297"/>
                  </a:lnTo>
                  <a:lnTo>
                    <a:pt x="175664" y="4472"/>
                  </a:lnTo>
                  <a:lnTo>
                    <a:pt x="220002" y="0"/>
                  </a:lnTo>
                  <a:lnTo>
                    <a:pt x="8423935" y="0"/>
                  </a:lnTo>
                  <a:lnTo>
                    <a:pt x="8468281" y="4472"/>
                  </a:lnTo>
                  <a:lnTo>
                    <a:pt x="8509579" y="17297"/>
                  </a:lnTo>
                  <a:lnTo>
                    <a:pt x="8546944" y="37591"/>
                  </a:lnTo>
                  <a:lnTo>
                    <a:pt x="8579494" y="64468"/>
                  </a:lnTo>
                  <a:lnTo>
                    <a:pt x="8606347" y="97042"/>
                  </a:lnTo>
                  <a:lnTo>
                    <a:pt x="8626621" y="134427"/>
                  </a:lnTo>
                  <a:lnTo>
                    <a:pt x="8639432" y="175738"/>
                  </a:lnTo>
                  <a:lnTo>
                    <a:pt x="8643899" y="220090"/>
                  </a:lnTo>
                  <a:lnTo>
                    <a:pt x="8643899" y="4748568"/>
                  </a:lnTo>
                  <a:lnTo>
                    <a:pt x="8639432" y="4792909"/>
                  </a:lnTo>
                  <a:lnTo>
                    <a:pt x="8626621" y="4834208"/>
                  </a:lnTo>
                  <a:lnTo>
                    <a:pt x="8606347" y="4871581"/>
                  </a:lnTo>
                  <a:lnTo>
                    <a:pt x="8579494" y="4904143"/>
                  </a:lnTo>
                  <a:lnTo>
                    <a:pt x="8546944" y="4931008"/>
                  </a:lnTo>
                  <a:lnTo>
                    <a:pt x="8509579" y="4951293"/>
                  </a:lnTo>
                  <a:lnTo>
                    <a:pt x="8468281" y="4964113"/>
                  </a:lnTo>
                  <a:lnTo>
                    <a:pt x="8423935" y="4968582"/>
                  </a:lnTo>
                  <a:lnTo>
                    <a:pt x="220002" y="4968582"/>
                  </a:lnTo>
                  <a:lnTo>
                    <a:pt x="175664" y="4964113"/>
                  </a:lnTo>
                  <a:lnTo>
                    <a:pt x="134368" y="4951293"/>
                  </a:lnTo>
                  <a:lnTo>
                    <a:pt x="96998" y="4931008"/>
                  </a:lnTo>
                  <a:lnTo>
                    <a:pt x="64438" y="4904143"/>
                  </a:lnTo>
                  <a:lnTo>
                    <a:pt x="37573" y="4871581"/>
                  </a:lnTo>
                  <a:lnTo>
                    <a:pt x="17289" y="4834208"/>
                  </a:lnTo>
                  <a:lnTo>
                    <a:pt x="4469" y="4792909"/>
                  </a:lnTo>
                  <a:lnTo>
                    <a:pt x="0" y="4748568"/>
                  </a:lnTo>
                  <a:lnTo>
                    <a:pt x="0" y="220090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510" name="object 13">
            <a:extLst>
              <a:ext uri="{FF2B5EF4-FFF2-40B4-BE49-F238E27FC236}">
                <a16:creationId xmlns:a16="http://schemas.microsoft.com/office/drawing/2014/main" id="{145297E8-AEA2-D8A1-BE3E-E541057C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586038"/>
            <a:ext cx="60579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var xmlhttp;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xmlhttp=new XMLHttpRequest();  xmlhttp.onreadystatechange=function()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{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if (xmlhttp.readyState==4 &amp;&amp; xmlhttp.status==200)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{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var str=xmlhttp.responseText;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}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}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xmlhttp.open("GET",“json_info.txt",true);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1D528D"/>
                </a:solidFill>
                <a:cs typeface="Arial" panose="020B0604020202020204" pitchFamily="34" charset="0"/>
              </a:rPr>
              <a:t>xmlhttp.send();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object 69">
            <a:extLst>
              <a:ext uri="{FF2B5EF4-FFF2-40B4-BE49-F238E27FC236}">
                <a16:creationId xmlns:a16="http://schemas.microsoft.com/office/drawing/2014/main" id="{E2732D0B-3D68-6F09-580D-0625124402C6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1676400"/>
            <a:ext cx="1203325" cy="569913"/>
            <a:chOff x="2595372" y="1676400"/>
            <a:chExt cx="1203960" cy="570230"/>
          </a:xfrm>
        </p:grpSpPr>
        <p:sp>
          <p:nvSpPr>
            <p:cNvPr id="22552" name="object 70">
              <a:extLst>
                <a:ext uri="{FF2B5EF4-FFF2-40B4-BE49-F238E27FC236}">
                  <a16:creationId xmlns:a16="http://schemas.microsoft.com/office/drawing/2014/main" id="{9FFC7DFA-6F96-C302-1F59-D1E0E675B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372" y="1826873"/>
              <a:ext cx="553212" cy="20975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3" name="object 71">
              <a:extLst>
                <a:ext uri="{FF2B5EF4-FFF2-40B4-BE49-F238E27FC236}">
                  <a16:creationId xmlns:a16="http://schemas.microsoft.com/office/drawing/2014/main" id="{2DFF5160-8F96-70BC-E5BC-E203B55B6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480" y="1676400"/>
              <a:ext cx="720852" cy="569976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531" name="object 72">
            <a:extLst>
              <a:ext uri="{FF2B5EF4-FFF2-40B4-BE49-F238E27FC236}">
                <a16:creationId xmlns:a16="http://schemas.microsoft.com/office/drawing/2014/main" id="{4A6C4C16-6656-00FE-B1E2-F786177C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2647950"/>
            <a:ext cx="858838" cy="201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2532" name="object 73">
            <a:extLst>
              <a:ext uri="{FF2B5EF4-FFF2-40B4-BE49-F238E27FC236}">
                <a16:creationId xmlns:a16="http://schemas.microsoft.com/office/drawing/2014/main" id="{25EC0856-9E0F-2A66-6E0E-AED73B6063BF}"/>
              </a:ext>
            </a:extLst>
          </p:cNvPr>
          <p:cNvGrpSpPr>
            <a:grpSpLocks/>
          </p:cNvGrpSpPr>
          <p:nvPr/>
        </p:nvGrpSpPr>
        <p:grpSpPr bwMode="auto">
          <a:xfrm>
            <a:off x="3621088" y="3200400"/>
            <a:ext cx="1847850" cy="569913"/>
            <a:chOff x="3621023" y="3200400"/>
            <a:chExt cx="1847214" cy="570230"/>
          </a:xfrm>
        </p:grpSpPr>
        <p:sp>
          <p:nvSpPr>
            <p:cNvPr id="22550" name="object 74">
              <a:extLst>
                <a:ext uri="{FF2B5EF4-FFF2-40B4-BE49-F238E27FC236}">
                  <a16:creationId xmlns:a16="http://schemas.microsoft.com/office/drawing/2014/main" id="{BC01C547-9779-93B8-1502-0C15AE74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23" y="3350873"/>
              <a:ext cx="681228" cy="259909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1" name="object 75">
              <a:extLst>
                <a:ext uri="{FF2B5EF4-FFF2-40B4-BE49-F238E27FC236}">
                  <a16:creationId xmlns:a16="http://schemas.microsoft.com/office/drawing/2014/main" id="{14910249-9B04-1BBC-99D2-5CFD35CA3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335" y="3200400"/>
              <a:ext cx="1255776" cy="569976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2533" name="object 76">
            <a:extLst>
              <a:ext uri="{FF2B5EF4-FFF2-40B4-BE49-F238E27FC236}">
                <a16:creationId xmlns:a16="http://schemas.microsoft.com/office/drawing/2014/main" id="{C1CA279A-FFFB-853D-E182-1D4DB4395044}"/>
              </a:ext>
            </a:extLst>
          </p:cNvPr>
          <p:cNvGrpSpPr>
            <a:grpSpLocks/>
          </p:cNvGrpSpPr>
          <p:nvPr/>
        </p:nvGrpSpPr>
        <p:grpSpPr bwMode="auto">
          <a:xfrm>
            <a:off x="2574925" y="4267200"/>
            <a:ext cx="5810250" cy="569913"/>
            <a:chOff x="2575332" y="4267200"/>
            <a:chExt cx="5810250" cy="570230"/>
          </a:xfrm>
        </p:grpSpPr>
        <p:sp>
          <p:nvSpPr>
            <p:cNvPr id="22542" name="object 77">
              <a:extLst>
                <a:ext uri="{FF2B5EF4-FFF2-40B4-BE49-F238E27FC236}">
                  <a16:creationId xmlns:a16="http://schemas.microsoft.com/office/drawing/2014/main" id="{2E7C2DC5-D879-01D8-7B29-7F9107855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332" y="4417673"/>
              <a:ext cx="776164" cy="209751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3" name="object 78">
              <a:extLst>
                <a:ext uri="{FF2B5EF4-FFF2-40B4-BE49-F238E27FC236}">
                  <a16:creationId xmlns:a16="http://schemas.microsoft.com/office/drawing/2014/main" id="{8A817FF8-07DE-DDC6-174F-AE3C35F5D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23" y="4267200"/>
              <a:ext cx="551688" cy="569976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4" name="object 79">
              <a:extLst>
                <a:ext uri="{FF2B5EF4-FFF2-40B4-BE49-F238E27FC236}">
                  <a16:creationId xmlns:a16="http://schemas.microsoft.com/office/drawing/2014/main" id="{040B6B70-F70F-079A-90E7-81C435BEF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639" y="4267200"/>
              <a:ext cx="1043939" cy="569976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5" name="object 80">
              <a:extLst>
                <a:ext uri="{FF2B5EF4-FFF2-40B4-BE49-F238E27FC236}">
                  <a16:creationId xmlns:a16="http://schemas.microsoft.com/office/drawing/2014/main" id="{038190ED-D6D9-FA87-59E1-16A4141A4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407" y="4267200"/>
              <a:ext cx="1534667" cy="569976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6" name="object 81">
              <a:extLst>
                <a:ext uri="{FF2B5EF4-FFF2-40B4-BE49-F238E27FC236}">
                  <a16:creationId xmlns:a16="http://schemas.microsoft.com/office/drawing/2014/main" id="{59DC5C15-E2FD-8256-0D67-F9F99FC8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904" y="4267200"/>
              <a:ext cx="1030224" cy="569976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7" name="object 82">
              <a:extLst>
                <a:ext uri="{FF2B5EF4-FFF2-40B4-BE49-F238E27FC236}">
                  <a16:creationId xmlns:a16="http://schemas.microsoft.com/office/drawing/2014/main" id="{066EF8AA-105E-80BB-4646-A2578334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955" y="4267200"/>
              <a:ext cx="537972" cy="569976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8" name="object 83">
              <a:extLst>
                <a:ext uri="{FF2B5EF4-FFF2-40B4-BE49-F238E27FC236}">
                  <a16:creationId xmlns:a16="http://schemas.microsoft.com/office/drawing/2014/main" id="{0721E994-70F6-63E9-665C-7C68AC5B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232" y="4267200"/>
              <a:ext cx="650748" cy="569976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9" name="object 84">
              <a:extLst>
                <a:ext uri="{FF2B5EF4-FFF2-40B4-BE49-F238E27FC236}">
                  <a16:creationId xmlns:a16="http://schemas.microsoft.com/office/drawing/2014/main" id="{EEDE2CCD-E947-2E74-BBA5-F2F56777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808" y="4267200"/>
              <a:ext cx="1158240" cy="569976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2534" name="object 85">
            <a:extLst>
              <a:ext uri="{FF2B5EF4-FFF2-40B4-BE49-F238E27FC236}">
                <a16:creationId xmlns:a16="http://schemas.microsoft.com/office/drawing/2014/main" id="{66B4B841-481B-3862-1E05-760A90B39158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5334000"/>
            <a:ext cx="1549400" cy="569913"/>
            <a:chOff x="2243835" y="5334000"/>
            <a:chExt cx="1548130" cy="570230"/>
          </a:xfrm>
        </p:grpSpPr>
        <p:sp>
          <p:nvSpPr>
            <p:cNvPr id="22538" name="object 86">
              <a:extLst>
                <a:ext uri="{FF2B5EF4-FFF2-40B4-BE49-F238E27FC236}">
                  <a16:creationId xmlns:a16="http://schemas.microsoft.com/office/drawing/2014/main" id="{91DB9988-011D-BF18-AF06-0481F9630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835" y="5484473"/>
              <a:ext cx="174257" cy="209751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object 87">
              <a:extLst>
                <a:ext uri="{FF2B5EF4-FFF2-40B4-BE49-F238E27FC236}">
                  <a16:creationId xmlns:a16="http://schemas.microsoft.com/office/drawing/2014/main" id="{12016251-33CC-5F80-0C75-DB0C1050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907" y="5334000"/>
              <a:ext cx="664463" cy="569976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0" name="object 88">
              <a:extLst>
                <a:ext uri="{FF2B5EF4-FFF2-40B4-BE49-F238E27FC236}">
                  <a16:creationId xmlns:a16="http://schemas.microsoft.com/office/drawing/2014/main" id="{B385C47C-076F-2558-BE00-EF82B358A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099" y="5334000"/>
              <a:ext cx="454151" cy="569976"/>
            </a:xfrm>
            <a:prstGeom prst="rect">
              <a:avLst/>
            </a:pr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1" name="object 89">
              <a:extLst>
                <a:ext uri="{FF2B5EF4-FFF2-40B4-BE49-F238E27FC236}">
                  <a16:creationId xmlns:a16="http://schemas.microsoft.com/office/drawing/2014/main" id="{F2A8E731-CEFE-C01F-DA0E-63DD4CF11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979" y="5334000"/>
              <a:ext cx="903732" cy="569976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535" name="object 90">
            <a:extLst>
              <a:ext uri="{FF2B5EF4-FFF2-40B4-BE49-F238E27FC236}">
                <a16:creationId xmlns:a16="http://schemas.microsoft.com/office/drawing/2014/main" id="{FA1CFE5A-AF78-9406-EEDE-CA72F6D7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5494338"/>
            <a:ext cx="649288" cy="19526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object 91">
            <a:extLst>
              <a:ext uri="{FF2B5EF4-FFF2-40B4-BE49-F238E27FC236}">
                <a16:creationId xmlns:a16="http://schemas.microsoft.com/office/drawing/2014/main" id="{272A69EF-8322-3580-FFCC-6270D9C3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035050"/>
            <a:ext cx="8274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96850" rIns="0" bIns="0">
            <a:spAutoFit/>
          </a:bodyPr>
          <a:lstStyle>
            <a:lvl1pPr marL="284163" indent="-271463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2800" indent="-3429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55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What’re cookies?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225"/>
              </a:spcBef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Cookies are small text strings that you can store on the computers of  people that visit your Web site.</a:t>
            </a:r>
          </a:p>
          <a:p>
            <a:pPr lvl="1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Cookies were originally invented by Netscape to give ‘memory‘ to web  servers and browsers.</a:t>
            </a:r>
          </a:p>
          <a:p>
            <a:pPr lvl="1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Normally, cookies are simple variables set by the server in the browser  and returned to the server every time the browser accesses a page on the  same server.</a:t>
            </a:r>
          </a:p>
          <a:p>
            <a:pPr lvl="1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Cookie is a method of storing information locally in the browser and  sending it to the server whenever the appropriate pages are requested by  the user.</a:t>
            </a:r>
          </a:p>
          <a:p>
            <a:pPr lvl="1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cookie is not a script, it is a mechanism of the HTTP server accessible  by both the client and the server.</a:t>
            </a:r>
          </a:p>
          <a:p>
            <a:pPr lvl="1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cookie may be written and accessed by a script but the cookies  themselves are simply passive text strings.</a:t>
            </a:r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966DB30A-398B-F889-0C28-9E7E196A5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533400"/>
            <a:ext cx="1998663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10" dirty="0"/>
              <a:t>Co</a:t>
            </a:r>
            <a:r>
              <a:rPr spc="-20" dirty="0"/>
              <a:t>o</a:t>
            </a:r>
            <a:r>
              <a:rPr spc="-5" dirty="0"/>
              <a:t>kies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6">
            <a:extLst>
              <a:ext uri="{FF2B5EF4-FFF2-40B4-BE49-F238E27FC236}">
                <a16:creationId xmlns:a16="http://schemas.microsoft.com/office/drawing/2014/main" id="{667BE514-4ABB-34C6-2BBB-88FE1B9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16025"/>
            <a:ext cx="8156575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100" rIns="0" bIns="0">
            <a:spAutoFit/>
          </a:bodyPr>
          <a:lstStyle>
            <a:lvl1pPr marL="261938" indent="-249238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3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(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cript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otation).</a:t>
            </a:r>
          </a:p>
          <a:p>
            <a:pPr>
              <a:spcBef>
                <a:spcPts val="12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a lightweight data-interchange format.</a:t>
            </a:r>
          </a:p>
          <a:p>
            <a:pPr>
              <a:spcBef>
                <a:spcPts val="12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 markup language, not scripting or programming language.</a:t>
            </a:r>
          </a:p>
          <a:p>
            <a:pPr>
              <a:spcBef>
                <a:spcPts val="12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JSON uses JavaScript syntax, but the JSON format is text only, just  like XML.Text can be read and used as a data format by any  programming language.</a:t>
            </a:r>
          </a:p>
          <a:p>
            <a:pPr>
              <a:spcBef>
                <a:spcPts val="12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Text-based.</a:t>
            </a:r>
          </a:p>
          <a:p>
            <a:pPr>
              <a:spcBef>
                <a:spcPts val="12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instead of XML.</a:t>
            </a:r>
          </a:p>
          <a:p>
            <a:pPr>
              <a:spcBef>
                <a:spcPts val="12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 object notational construct, that is a subset of JavaScript.</a:t>
            </a:r>
          </a:p>
          <a:p>
            <a:pPr>
              <a:spcBef>
                <a:spcPts val="1200"/>
              </a:spcBef>
              <a:buSzPct val="95000"/>
              <a:buFont typeface="Wingdings" panose="05000000000000000000" pitchFamily="2" charset="2"/>
              <a:buChar char="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a text format that is completely </a:t>
            </a:r>
            <a:r>
              <a:rPr lang="en-US" altLang="en-US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but uses  conventions that are familiar to programmers of the C-family of  languages.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84F204E-57EC-9EB3-DCD7-0DFF892A9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80365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What is</a:t>
            </a:r>
            <a:r>
              <a:rPr sz="4000" spc="-70" dirty="0"/>
              <a:t> </a:t>
            </a:r>
            <a:r>
              <a:rPr sz="4000" spc="-10" dirty="0"/>
              <a:t>JSON?</a:t>
            </a:r>
            <a:endParaRPr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6">
            <a:extLst>
              <a:ext uri="{FF2B5EF4-FFF2-40B4-BE49-F238E27FC236}">
                <a16:creationId xmlns:a16="http://schemas.microsoft.com/office/drawing/2014/main" id="{007408BC-78BC-D00C-C0F0-61C526D03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19200"/>
            <a:ext cx="8270875" cy="54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5725" rIns="0" bIns="0">
            <a:spAutoFit/>
          </a:bodyPr>
          <a:lstStyle>
            <a:lvl1pPr marL="284163" indent="-271463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2800" indent="-3429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75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Cookies: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75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carts</a:t>
            </a:r>
          </a:p>
          <a:p>
            <a:pPr>
              <a:spcBef>
                <a:spcPts val="13"/>
              </a:spcBef>
            </a:pPr>
            <a:r>
              <a:rPr lang="en-US" altLang="en-US" sz="2000" b="1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By storing data as you move from one page (or frame) to  another.</a:t>
            </a:r>
          </a:p>
          <a:p>
            <a:pPr lvl="1">
              <a:spcBef>
                <a:spcPts val="575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r>
              <a:rPr lang="en-US" altLang="en-US" sz="2000" b="1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 longer need to enter password</a:t>
            </a:r>
          </a:p>
          <a:p>
            <a:r>
              <a:rPr lang="en-US" altLang="en-US" sz="2000" b="1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Greeting people by name.</a:t>
            </a:r>
          </a:p>
          <a:p>
            <a:pPr lvl="1">
              <a:spcBef>
                <a:spcPts val="575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state</a:t>
            </a:r>
          </a:p>
          <a:p>
            <a:pPr>
              <a:spcBef>
                <a:spcPts val="13"/>
              </a:spcBef>
            </a:pPr>
            <a:r>
              <a:rPr lang="en-US" altLang="en-US" sz="2000" b="1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Adventure games that use cookies to keep track of pertinent  character data and the current state of the game.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Saving time for returning visitors</a:t>
            </a:r>
          </a:p>
          <a:p>
            <a:pPr>
              <a:spcBef>
                <a:spcPts val="25"/>
              </a:spcBef>
            </a:pPr>
            <a:r>
              <a:rPr lang="en-US" altLang="en-US" sz="2000" b="1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user does not have to re-enter information</a:t>
            </a:r>
          </a:p>
          <a:p>
            <a:pPr lvl="1">
              <a:spcBef>
                <a:spcPts val="575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Notifying visitor</a:t>
            </a:r>
          </a:p>
          <a:p>
            <a:pPr>
              <a:spcBef>
                <a:spcPts val="388"/>
              </a:spcBef>
            </a:pPr>
            <a:r>
              <a:rPr lang="en-US" altLang="en-US" sz="2000" b="1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What has changed since their last visit.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DC06014-2A8B-D00D-CEFF-CE3A46791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533400"/>
            <a:ext cx="476250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Benefits of</a:t>
            </a:r>
            <a:r>
              <a:rPr spc="-35" dirty="0"/>
              <a:t> </a:t>
            </a:r>
            <a:r>
              <a:rPr spc="-5" dirty="0"/>
              <a:t>Cookies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93AD19A-1EDE-91FD-F430-58E25708B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08000"/>
            <a:ext cx="441960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Creating a</a:t>
            </a:r>
            <a:r>
              <a:rPr spc="-65" dirty="0"/>
              <a:t> </a:t>
            </a:r>
            <a:r>
              <a:rPr spc="-10" dirty="0"/>
              <a:t>Cookie</a:t>
            </a:r>
          </a:p>
        </p:txBody>
      </p:sp>
      <p:grpSp>
        <p:nvGrpSpPr>
          <p:cNvPr id="24579" name="object 7">
            <a:extLst>
              <a:ext uri="{FF2B5EF4-FFF2-40B4-BE49-F238E27FC236}">
                <a16:creationId xmlns:a16="http://schemas.microsoft.com/office/drawing/2014/main" id="{C5891B70-94B6-4EBC-A992-310042DECF4A}"/>
              </a:ext>
            </a:extLst>
          </p:cNvPr>
          <p:cNvGrpSpPr>
            <a:grpSpLocks/>
          </p:cNvGrpSpPr>
          <p:nvPr/>
        </p:nvGrpSpPr>
        <p:grpSpPr bwMode="auto">
          <a:xfrm>
            <a:off x="95250" y="2962275"/>
            <a:ext cx="8953500" cy="3895725"/>
            <a:chOff x="96011" y="2962655"/>
            <a:chExt cx="8952230" cy="3895725"/>
          </a:xfrm>
        </p:grpSpPr>
        <p:sp>
          <p:nvSpPr>
            <p:cNvPr id="24581" name="object 8">
              <a:extLst>
                <a:ext uri="{FF2B5EF4-FFF2-40B4-BE49-F238E27FC236}">
                  <a16:creationId xmlns:a16="http://schemas.microsoft.com/office/drawing/2014/main" id="{F7E867BD-E938-8C7B-5ACD-C8C5F5EA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385" y="3267455"/>
              <a:ext cx="6006088" cy="649223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2" name="object 9">
              <a:extLst>
                <a:ext uri="{FF2B5EF4-FFF2-40B4-BE49-F238E27FC236}">
                  <a16:creationId xmlns:a16="http://schemas.microsoft.com/office/drawing/2014/main" id="{3663C3B6-CDB9-5741-2A10-B7B16543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776" y="2962655"/>
              <a:ext cx="6030468" cy="134264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3" name="object 10">
              <a:extLst>
                <a:ext uri="{FF2B5EF4-FFF2-40B4-BE49-F238E27FC236}">
                  <a16:creationId xmlns:a16="http://schemas.microsoft.com/office/drawing/2014/main" id="{34AC4276-8C5A-85FD-F51C-F380E17BC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3286124"/>
              <a:ext cx="5929376" cy="5715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4" name="object 11">
              <a:extLst>
                <a:ext uri="{FF2B5EF4-FFF2-40B4-BE49-F238E27FC236}">
                  <a16:creationId xmlns:a16="http://schemas.microsoft.com/office/drawing/2014/main" id="{92C49FED-FDA1-7F7A-ED47-FF1F6D4DD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3286124"/>
              <a:ext cx="5929630" cy="571500"/>
            </a:xfrm>
            <a:custGeom>
              <a:avLst/>
              <a:gdLst>
                <a:gd name="T0" fmla="*/ 0 w 5929630"/>
                <a:gd name="T1" fmla="*/ 95250 h 571500"/>
                <a:gd name="T2" fmla="*/ 7489 w 5929630"/>
                <a:gd name="T3" fmla="*/ 58185 h 571500"/>
                <a:gd name="T4" fmla="*/ 27908 w 5929630"/>
                <a:gd name="T5" fmla="*/ 27908 h 571500"/>
                <a:gd name="T6" fmla="*/ 58185 w 5929630"/>
                <a:gd name="T7" fmla="*/ 7489 h 571500"/>
                <a:gd name="T8" fmla="*/ 95250 w 5929630"/>
                <a:gd name="T9" fmla="*/ 0 h 571500"/>
                <a:gd name="T10" fmla="*/ 5834126 w 5929630"/>
                <a:gd name="T11" fmla="*/ 0 h 571500"/>
                <a:gd name="T12" fmla="*/ 5871190 w 5929630"/>
                <a:gd name="T13" fmla="*/ 7489 h 571500"/>
                <a:gd name="T14" fmla="*/ 5901467 w 5929630"/>
                <a:gd name="T15" fmla="*/ 27908 h 571500"/>
                <a:gd name="T16" fmla="*/ 5921886 w 5929630"/>
                <a:gd name="T17" fmla="*/ 58185 h 571500"/>
                <a:gd name="T18" fmla="*/ 5929376 w 5929630"/>
                <a:gd name="T19" fmla="*/ 95250 h 571500"/>
                <a:gd name="T20" fmla="*/ 5929376 w 5929630"/>
                <a:gd name="T21" fmla="*/ 476250 h 571500"/>
                <a:gd name="T22" fmla="*/ 5921886 w 5929630"/>
                <a:gd name="T23" fmla="*/ 513314 h 571500"/>
                <a:gd name="T24" fmla="*/ 5901467 w 5929630"/>
                <a:gd name="T25" fmla="*/ 543591 h 571500"/>
                <a:gd name="T26" fmla="*/ 5871190 w 5929630"/>
                <a:gd name="T27" fmla="*/ 564010 h 571500"/>
                <a:gd name="T28" fmla="*/ 5834126 w 5929630"/>
                <a:gd name="T29" fmla="*/ 571500 h 571500"/>
                <a:gd name="T30" fmla="*/ 95250 w 5929630"/>
                <a:gd name="T31" fmla="*/ 571500 h 571500"/>
                <a:gd name="T32" fmla="*/ 58185 w 5929630"/>
                <a:gd name="T33" fmla="*/ 564010 h 571500"/>
                <a:gd name="T34" fmla="*/ 27908 w 5929630"/>
                <a:gd name="T35" fmla="*/ 543591 h 571500"/>
                <a:gd name="T36" fmla="*/ 7489 w 5929630"/>
                <a:gd name="T37" fmla="*/ 513314 h 571500"/>
                <a:gd name="T38" fmla="*/ 0 w 5929630"/>
                <a:gd name="T39" fmla="*/ 476250 h 571500"/>
                <a:gd name="T40" fmla="*/ 0 w 5929630"/>
                <a:gd name="T41" fmla="*/ 95250 h 5715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92963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834126" y="0"/>
                  </a:lnTo>
                  <a:lnTo>
                    <a:pt x="5871190" y="7489"/>
                  </a:lnTo>
                  <a:lnTo>
                    <a:pt x="5901467" y="27908"/>
                  </a:lnTo>
                  <a:lnTo>
                    <a:pt x="5921886" y="58185"/>
                  </a:lnTo>
                  <a:lnTo>
                    <a:pt x="5929376" y="95250"/>
                  </a:lnTo>
                  <a:lnTo>
                    <a:pt x="5929376" y="476250"/>
                  </a:lnTo>
                  <a:lnTo>
                    <a:pt x="5921886" y="513314"/>
                  </a:lnTo>
                  <a:lnTo>
                    <a:pt x="5901467" y="543591"/>
                  </a:lnTo>
                  <a:lnTo>
                    <a:pt x="5871190" y="564010"/>
                  </a:lnTo>
                  <a:lnTo>
                    <a:pt x="5834126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5" name="object 12">
              <a:extLst>
                <a:ext uri="{FF2B5EF4-FFF2-40B4-BE49-F238E27FC236}">
                  <a16:creationId xmlns:a16="http://schemas.microsoft.com/office/drawing/2014/main" id="{5756CA55-F17B-F09A-087C-C8143164E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11" y="4187952"/>
              <a:ext cx="8951976" cy="2404872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6" name="object 13">
              <a:extLst>
                <a:ext uri="{FF2B5EF4-FFF2-40B4-BE49-F238E27FC236}">
                  <a16:creationId xmlns:a16="http://schemas.microsoft.com/office/drawing/2014/main" id="{25391A31-F42D-7007-8C5D-7F09F5712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899915"/>
              <a:ext cx="8217408" cy="2958083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7" name="object 14">
              <a:extLst>
                <a:ext uri="{FF2B5EF4-FFF2-40B4-BE49-F238E27FC236}">
                  <a16:creationId xmlns:a16="http://schemas.microsoft.com/office/drawing/2014/main" id="{6CD8CA5E-D277-96AD-74E9-34C422E13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9" y="4214875"/>
              <a:ext cx="8858275" cy="2310472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8" name="object 15">
              <a:extLst>
                <a:ext uri="{FF2B5EF4-FFF2-40B4-BE49-F238E27FC236}">
                  <a16:creationId xmlns:a16="http://schemas.microsoft.com/office/drawing/2014/main" id="{A81D1C12-C273-AE55-2027-E0C0DFAE9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49" y="4214875"/>
              <a:ext cx="8858885" cy="2310765"/>
            </a:xfrm>
            <a:custGeom>
              <a:avLst/>
              <a:gdLst>
                <a:gd name="T0" fmla="*/ 0 w 8858885"/>
                <a:gd name="T1" fmla="*/ 385063 h 2310765"/>
                <a:gd name="T2" fmla="*/ 3000 w 8858885"/>
                <a:gd name="T3" fmla="*/ 336750 h 2310765"/>
                <a:gd name="T4" fmla="*/ 11760 w 8858885"/>
                <a:gd name="T5" fmla="*/ 290231 h 2310765"/>
                <a:gd name="T6" fmla="*/ 25919 w 8858885"/>
                <a:gd name="T7" fmla="*/ 245866 h 2310765"/>
                <a:gd name="T8" fmla="*/ 45117 w 8858885"/>
                <a:gd name="T9" fmla="*/ 204016 h 2310765"/>
                <a:gd name="T10" fmla="*/ 68993 w 8858885"/>
                <a:gd name="T11" fmla="*/ 165042 h 2310765"/>
                <a:gd name="T12" fmla="*/ 97185 w 8858885"/>
                <a:gd name="T13" fmla="*/ 129303 h 2310765"/>
                <a:gd name="T14" fmla="*/ 129333 w 8858885"/>
                <a:gd name="T15" fmla="*/ 97160 h 2310765"/>
                <a:gd name="T16" fmla="*/ 165076 w 8858885"/>
                <a:gd name="T17" fmla="*/ 68974 h 2310765"/>
                <a:gd name="T18" fmla="*/ 204053 w 8858885"/>
                <a:gd name="T19" fmla="*/ 45104 h 2310765"/>
                <a:gd name="T20" fmla="*/ 245904 w 8858885"/>
                <a:gd name="T21" fmla="*/ 25911 h 2310765"/>
                <a:gd name="T22" fmla="*/ 290267 w 8858885"/>
                <a:gd name="T23" fmla="*/ 11756 h 2310765"/>
                <a:gd name="T24" fmla="*/ 336783 w 8858885"/>
                <a:gd name="T25" fmla="*/ 2999 h 2310765"/>
                <a:gd name="T26" fmla="*/ 385089 w 8858885"/>
                <a:gd name="T27" fmla="*/ 0 h 2310765"/>
                <a:gd name="T28" fmla="*/ 8473211 w 8858885"/>
                <a:gd name="T29" fmla="*/ 0 h 2310765"/>
                <a:gd name="T30" fmla="*/ 8521524 w 8858885"/>
                <a:gd name="T31" fmla="*/ 2999 h 2310765"/>
                <a:gd name="T32" fmla="*/ 8568044 w 8858885"/>
                <a:gd name="T33" fmla="*/ 11756 h 2310765"/>
                <a:gd name="T34" fmla="*/ 8612408 w 8858885"/>
                <a:gd name="T35" fmla="*/ 25911 h 2310765"/>
                <a:gd name="T36" fmla="*/ 8654258 w 8858885"/>
                <a:gd name="T37" fmla="*/ 45104 h 2310765"/>
                <a:gd name="T38" fmla="*/ 8693232 w 8858885"/>
                <a:gd name="T39" fmla="*/ 68974 h 2310765"/>
                <a:gd name="T40" fmla="*/ 8728971 w 8858885"/>
                <a:gd name="T41" fmla="*/ 97160 h 2310765"/>
                <a:gd name="T42" fmla="*/ 8761114 w 8858885"/>
                <a:gd name="T43" fmla="*/ 129303 h 2310765"/>
                <a:gd name="T44" fmla="*/ 8789301 w 8858885"/>
                <a:gd name="T45" fmla="*/ 165042 h 2310765"/>
                <a:gd name="T46" fmla="*/ 8813170 w 8858885"/>
                <a:gd name="T47" fmla="*/ 204016 h 2310765"/>
                <a:gd name="T48" fmla="*/ 8832363 w 8858885"/>
                <a:gd name="T49" fmla="*/ 245866 h 2310765"/>
                <a:gd name="T50" fmla="*/ 8846518 w 8858885"/>
                <a:gd name="T51" fmla="*/ 290231 h 2310765"/>
                <a:gd name="T52" fmla="*/ 8855276 w 8858885"/>
                <a:gd name="T53" fmla="*/ 336750 h 2310765"/>
                <a:gd name="T54" fmla="*/ 8858275 w 8858885"/>
                <a:gd name="T55" fmla="*/ 385063 h 2310765"/>
                <a:gd name="T56" fmla="*/ 8858275 w 8858885"/>
                <a:gd name="T57" fmla="*/ 1925370 h 2310765"/>
                <a:gd name="T58" fmla="*/ 8855276 w 8858885"/>
                <a:gd name="T59" fmla="*/ 1973677 h 2310765"/>
                <a:gd name="T60" fmla="*/ 8846518 w 8858885"/>
                <a:gd name="T61" fmla="*/ 2020193 h 2310765"/>
                <a:gd name="T62" fmla="*/ 8832363 w 8858885"/>
                <a:gd name="T63" fmla="*/ 2064557 h 2310765"/>
                <a:gd name="T64" fmla="*/ 8813170 w 8858885"/>
                <a:gd name="T65" fmla="*/ 2106409 h 2310765"/>
                <a:gd name="T66" fmla="*/ 8789301 w 8858885"/>
                <a:gd name="T67" fmla="*/ 2145388 h 2310765"/>
                <a:gd name="T68" fmla="*/ 8761114 w 8858885"/>
                <a:gd name="T69" fmla="*/ 2181132 h 2310765"/>
                <a:gd name="T70" fmla="*/ 8728971 w 8858885"/>
                <a:gd name="T71" fmla="*/ 2213282 h 2310765"/>
                <a:gd name="T72" fmla="*/ 8693232 w 8858885"/>
                <a:gd name="T73" fmla="*/ 2241475 h 2310765"/>
                <a:gd name="T74" fmla="*/ 8654258 w 8858885"/>
                <a:gd name="T75" fmla="*/ 2265352 h 2310765"/>
                <a:gd name="T76" fmla="*/ 8612408 w 8858885"/>
                <a:gd name="T77" fmla="*/ 2284551 h 2310765"/>
                <a:gd name="T78" fmla="*/ 8568044 w 8858885"/>
                <a:gd name="T79" fmla="*/ 2298711 h 2310765"/>
                <a:gd name="T80" fmla="*/ 8521524 w 8858885"/>
                <a:gd name="T81" fmla="*/ 2307472 h 2310765"/>
                <a:gd name="T82" fmla="*/ 8473211 w 8858885"/>
                <a:gd name="T83" fmla="*/ 2310472 h 2310765"/>
                <a:gd name="T84" fmla="*/ 385089 w 8858885"/>
                <a:gd name="T85" fmla="*/ 2310472 h 2310765"/>
                <a:gd name="T86" fmla="*/ 336783 w 8858885"/>
                <a:gd name="T87" fmla="*/ 2307472 h 2310765"/>
                <a:gd name="T88" fmla="*/ 290267 w 8858885"/>
                <a:gd name="T89" fmla="*/ 2298711 h 2310765"/>
                <a:gd name="T90" fmla="*/ 245904 w 8858885"/>
                <a:gd name="T91" fmla="*/ 2284551 h 2310765"/>
                <a:gd name="T92" fmla="*/ 204053 w 8858885"/>
                <a:gd name="T93" fmla="*/ 2265352 h 2310765"/>
                <a:gd name="T94" fmla="*/ 165076 w 8858885"/>
                <a:gd name="T95" fmla="*/ 2241475 h 2310765"/>
                <a:gd name="T96" fmla="*/ 129333 w 8858885"/>
                <a:gd name="T97" fmla="*/ 2213282 h 2310765"/>
                <a:gd name="T98" fmla="*/ 97185 w 8858885"/>
                <a:gd name="T99" fmla="*/ 2181132 h 2310765"/>
                <a:gd name="T100" fmla="*/ 68993 w 8858885"/>
                <a:gd name="T101" fmla="*/ 2145388 h 2310765"/>
                <a:gd name="T102" fmla="*/ 45117 w 8858885"/>
                <a:gd name="T103" fmla="*/ 2106409 h 2310765"/>
                <a:gd name="T104" fmla="*/ 25919 w 8858885"/>
                <a:gd name="T105" fmla="*/ 2064557 h 2310765"/>
                <a:gd name="T106" fmla="*/ 11760 w 8858885"/>
                <a:gd name="T107" fmla="*/ 2020193 h 2310765"/>
                <a:gd name="T108" fmla="*/ 3000 w 8858885"/>
                <a:gd name="T109" fmla="*/ 1973677 h 2310765"/>
                <a:gd name="T110" fmla="*/ 0 w 8858885"/>
                <a:gd name="T111" fmla="*/ 1925370 h 2310765"/>
                <a:gd name="T112" fmla="*/ 0 w 8858885"/>
                <a:gd name="T113" fmla="*/ 385063 h 23107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858885" h="2310765">
                  <a:moveTo>
                    <a:pt x="0" y="385063"/>
                  </a:moveTo>
                  <a:lnTo>
                    <a:pt x="3000" y="336750"/>
                  </a:lnTo>
                  <a:lnTo>
                    <a:pt x="11760" y="290231"/>
                  </a:lnTo>
                  <a:lnTo>
                    <a:pt x="25919" y="245866"/>
                  </a:lnTo>
                  <a:lnTo>
                    <a:pt x="45117" y="204016"/>
                  </a:lnTo>
                  <a:lnTo>
                    <a:pt x="68993" y="165042"/>
                  </a:lnTo>
                  <a:lnTo>
                    <a:pt x="97185" y="129303"/>
                  </a:lnTo>
                  <a:lnTo>
                    <a:pt x="129333" y="97160"/>
                  </a:lnTo>
                  <a:lnTo>
                    <a:pt x="165076" y="68974"/>
                  </a:lnTo>
                  <a:lnTo>
                    <a:pt x="204053" y="45104"/>
                  </a:lnTo>
                  <a:lnTo>
                    <a:pt x="245904" y="25911"/>
                  </a:lnTo>
                  <a:lnTo>
                    <a:pt x="290267" y="11756"/>
                  </a:lnTo>
                  <a:lnTo>
                    <a:pt x="336783" y="2999"/>
                  </a:lnTo>
                  <a:lnTo>
                    <a:pt x="385089" y="0"/>
                  </a:lnTo>
                  <a:lnTo>
                    <a:pt x="8473211" y="0"/>
                  </a:lnTo>
                  <a:lnTo>
                    <a:pt x="8521524" y="2999"/>
                  </a:lnTo>
                  <a:lnTo>
                    <a:pt x="8568044" y="11756"/>
                  </a:lnTo>
                  <a:lnTo>
                    <a:pt x="8612408" y="25911"/>
                  </a:lnTo>
                  <a:lnTo>
                    <a:pt x="8654258" y="45104"/>
                  </a:lnTo>
                  <a:lnTo>
                    <a:pt x="8693232" y="68974"/>
                  </a:lnTo>
                  <a:lnTo>
                    <a:pt x="8728971" y="97160"/>
                  </a:lnTo>
                  <a:lnTo>
                    <a:pt x="8761114" y="129303"/>
                  </a:lnTo>
                  <a:lnTo>
                    <a:pt x="8789301" y="165042"/>
                  </a:lnTo>
                  <a:lnTo>
                    <a:pt x="8813170" y="204016"/>
                  </a:lnTo>
                  <a:lnTo>
                    <a:pt x="8832363" y="245866"/>
                  </a:lnTo>
                  <a:lnTo>
                    <a:pt x="8846518" y="290231"/>
                  </a:lnTo>
                  <a:lnTo>
                    <a:pt x="8855276" y="336750"/>
                  </a:lnTo>
                  <a:lnTo>
                    <a:pt x="8858275" y="385063"/>
                  </a:lnTo>
                  <a:lnTo>
                    <a:pt x="8858275" y="1925370"/>
                  </a:lnTo>
                  <a:lnTo>
                    <a:pt x="8855276" y="1973677"/>
                  </a:lnTo>
                  <a:lnTo>
                    <a:pt x="8846518" y="2020193"/>
                  </a:lnTo>
                  <a:lnTo>
                    <a:pt x="8832363" y="2064557"/>
                  </a:lnTo>
                  <a:lnTo>
                    <a:pt x="8813170" y="2106409"/>
                  </a:lnTo>
                  <a:lnTo>
                    <a:pt x="8789301" y="2145388"/>
                  </a:lnTo>
                  <a:lnTo>
                    <a:pt x="8761114" y="2181132"/>
                  </a:lnTo>
                  <a:lnTo>
                    <a:pt x="8728971" y="2213282"/>
                  </a:lnTo>
                  <a:lnTo>
                    <a:pt x="8693232" y="2241475"/>
                  </a:lnTo>
                  <a:lnTo>
                    <a:pt x="8654258" y="2265352"/>
                  </a:lnTo>
                  <a:lnTo>
                    <a:pt x="8612408" y="2284551"/>
                  </a:lnTo>
                  <a:lnTo>
                    <a:pt x="8568044" y="2298711"/>
                  </a:lnTo>
                  <a:lnTo>
                    <a:pt x="8521524" y="2307472"/>
                  </a:lnTo>
                  <a:lnTo>
                    <a:pt x="8473211" y="2310472"/>
                  </a:lnTo>
                  <a:lnTo>
                    <a:pt x="385089" y="2310472"/>
                  </a:lnTo>
                  <a:lnTo>
                    <a:pt x="336783" y="2307472"/>
                  </a:lnTo>
                  <a:lnTo>
                    <a:pt x="290267" y="2298711"/>
                  </a:lnTo>
                  <a:lnTo>
                    <a:pt x="245904" y="2284551"/>
                  </a:lnTo>
                  <a:lnTo>
                    <a:pt x="204053" y="2265352"/>
                  </a:lnTo>
                  <a:lnTo>
                    <a:pt x="165076" y="2241475"/>
                  </a:lnTo>
                  <a:lnTo>
                    <a:pt x="129333" y="2213282"/>
                  </a:lnTo>
                  <a:lnTo>
                    <a:pt x="97185" y="2181132"/>
                  </a:lnTo>
                  <a:lnTo>
                    <a:pt x="68993" y="2145388"/>
                  </a:lnTo>
                  <a:lnTo>
                    <a:pt x="45117" y="2106409"/>
                  </a:lnTo>
                  <a:lnTo>
                    <a:pt x="25919" y="2064557"/>
                  </a:lnTo>
                  <a:lnTo>
                    <a:pt x="11760" y="2020193"/>
                  </a:lnTo>
                  <a:lnTo>
                    <a:pt x="3000" y="1973677"/>
                  </a:lnTo>
                  <a:lnTo>
                    <a:pt x="0" y="1925370"/>
                  </a:lnTo>
                  <a:lnTo>
                    <a:pt x="0" y="385063"/>
                  </a:lnTo>
                  <a:close/>
                </a:path>
              </a:pathLst>
            </a:custGeom>
            <a:noFill/>
            <a:ln w="9524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4580" name="object 16">
            <a:extLst>
              <a:ext uri="{FF2B5EF4-FFF2-40B4-BE49-F238E27FC236}">
                <a16:creationId xmlns:a16="http://schemas.microsoft.com/office/drawing/2014/main" id="{7F04C5A7-49AB-0F16-F044-CB51D7F2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285875"/>
            <a:ext cx="77882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345" rIns="0" bIns="0">
            <a:spAutoFit/>
          </a:bodyPr>
          <a:lstStyle>
            <a:lvl1pPr marL="441325" indent="-344488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6938" indent="-342900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738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Cookie:</a:t>
            </a:r>
          </a:p>
          <a:p>
            <a:pPr lvl="1">
              <a:spcBef>
                <a:spcPts val="588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way to create a cookie is to assign a string  value to the document.cookie.</a:t>
            </a:r>
          </a:p>
          <a:p>
            <a:pPr lvl="1">
              <a:spcBef>
                <a:spcPts val="575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spcBef>
                <a:spcPts val="13"/>
              </a:spcBef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document.cookie = "key1=value1;expires=date";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88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language=”JavaScript”&gt;  var myDate = new Date();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d= myDate.getDate() +10;  myDate .setDate(d);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document.cookie = “myCookie=” + escape(“This is my Cookie”) +  “;expires=” + myDate.toGMTString();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9E3BFEF-E915-7352-4F83-9D1BF8239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544513"/>
            <a:ext cx="445770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10" dirty="0"/>
              <a:t>Reading </a:t>
            </a:r>
            <a:r>
              <a:rPr spc="-5" dirty="0"/>
              <a:t>a</a:t>
            </a:r>
            <a:r>
              <a:rPr spc="-60" dirty="0"/>
              <a:t> </a:t>
            </a:r>
            <a:r>
              <a:rPr spc="-5" dirty="0"/>
              <a:t>Cookie</a:t>
            </a:r>
          </a:p>
        </p:txBody>
      </p:sp>
      <p:grpSp>
        <p:nvGrpSpPr>
          <p:cNvPr id="25603" name="object 7">
            <a:extLst>
              <a:ext uri="{FF2B5EF4-FFF2-40B4-BE49-F238E27FC236}">
                <a16:creationId xmlns:a16="http://schemas.microsoft.com/office/drawing/2014/main" id="{1A19BDBC-232E-4E3D-83A7-90E7293CEBDB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3467100"/>
            <a:ext cx="7250112" cy="3390900"/>
            <a:chOff x="789430" y="3467098"/>
            <a:chExt cx="7249795" cy="3390900"/>
          </a:xfrm>
        </p:grpSpPr>
        <p:sp>
          <p:nvSpPr>
            <p:cNvPr id="25605" name="object 8">
              <a:extLst>
                <a:ext uri="{FF2B5EF4-FFF2-40B4-BE49-F238E27FC236}">
                  <a16:creationId xmlns:a16="http://schemas.microsoft.com/office/drawing/2014/main" id="{7DCF107B-9C01-8EBA-46F5-7DF0FE96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30" y="3838960"/>
              <a:ext cx="7249671" cy="286358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6" name="object 9">
              <a:extLst>
                <a:ext uri="{FF2B5EF4-FFF2-40B4-BE49-F238E27FC236}">
                  <a16:creationId xmlns:a16="http://schemas.microsoft.com/office/drawing/2014/main" id="{8EB578F9-871B-0F3A-468A-664E9EE1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95" y="3467098"/>
              <a:ext cx="6451091" cy="33909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7" name="object 10">
              <a:extLst>
                <a:ext uri="{FF2B5EF4-FFF2-40B4-BE49-F238E27FC236}">
                  <a16:creationId xmlns:a16="http://schemas.microsoft.com/office/drawing/2014/main" id="{E21CABEF-51C4-CA8A-8D76-35B20886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582" y="3857625"/>
              <a:ext cx="7173417" cy="278608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8" name="object 11">
              <a:extLst>
                <a:ext uri="{FF2B5EF4-FFF2-40B4-BE49-F238E27FC236}">
                  <a16:creationId xmlns:a16="http://schemas.microsoft.com/office/drawing/2014/main" id="{A9206403-0F76-90D7-02E4-95B79BBF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82" y="3857625"/>
              <a:ext cx="7173595" cy="2786380"/>
            </a:xfrm>
            <a:custGeom>
              <a:avLst/>
              <a:gdLst>
                <a:gd name="T0" fmla="*/ 2397 w 7173595"/>
                <a:gd name="T1" fmla="*/ 416841 h 2786379"/>
                <a:gd name="T2" fmla="*/ 20876 w 7173595"/>
                <a:gd name="T3" fmla="*/ 326247 h 2786379"/>
                <a:gd name="T4" fmla="*/ 56046 w 7173595"/>
                <a:gd name="T5" fmla="*/ 243001 h 2786379"/>
                <a:gd name="T6" fmla="*/ 106038 w 7173595"/>
                <a:gd name="T7" fmla="*/ 168974 h 2786379"/>
                <a:gd name="T8" fmla="*/ 168988 w 7173595"/>
                <a:gd name="T9" fmla="*/ 106032 h 2786379"/>
                <a:gd name="T10" fmla="*/ 243026 w 7173595"/>
                <a:gd name="T11" fmla="*/ 56043 h 2786379"/>
                <a:gd name="T12" fmla="*/ 326287 w 7173595"/>
                <a:gd name="T13" fmla="*/ 20876 h 2786379"/>
                <a:gd name="T14" fmla="*/ 416904 w 7173595"/>
                <a:gd name="T15" fmla="*/ 2397 h 2786379"/>
                <a:gd name="T16" fmla="*/ 6709105 w 7173595"/>
                <a:gd name="T17" fmla="*/ 0 h 2786379"/>
                <a:gd name="T18" fmla="*/ 6802674 w 7173595"/>
                <a:gd name="T19" fmla="*/ 9433 h 2786379"/>
                <a:gd name="T20" fmla="*/ 6889828 w 7173595"/>
                <a:gd name="T21" fmla="*/ 36490 h 2786379"/>
                <a:gd name="T22" fmla="*/ 6968697 w 7173595"/>
                <a:gd name="T23" fmla="*/ 79302 h 2786379"/>
                <a:gd name="T24" fmla="*/ 7037416 w 7173595"/>
                <a:gd name="T25" fmla="*/ 136001 h 2786379"/>
                <a:gd name="T26" fmla="*/ 7094114 w 7173595"/>
                <a:gd name="T27" fmla="*/ 204719 h 2786379"/>
                <a:gd name="T28" fmla="*/ 7136926 w 7173595"/>
                <a:gd name="T29" fmla="*/ 283589 h 2786379"/>
                <a:gd name="T30" fmla="*/ 7163983 w 7173595"/>
                <a:gd name="T31" fmla="*/ 370742 h 2786379"/>
                <a:gd name="T32" fmla="*/ 7173417 w 7173595"/>
                <a:gd name="T33" fmla="*/ 464312 h 2786379"/>
                <a:gd name="T34" fmla="*/ 7171019 w 7173595"/>
                <a:gd name="T35" fmla="*/ 2369205 h 2786379"/>
                <a:gd name="T36" fmla="*/ 7152540 w 7173595"/>
                <a:gd name="T37" fmla="*/ 2459814 h 2786379"/>
                <a:gd name="T38" fmla="*/ 7117373 w 7173595"/>
                <a:gd name="T39" fmla="*/ 2543070 h 2786379"/>
                <a:gd name="T40" fmla="*/ 7067384 w 7173595"/>
                <a:gd name="T41" fmla="*/ 2617105 h 2786379"/>
                <a:gd name="T42" fmla="*/ 7004442 w 7173595"/>
                <a:gd name="T43" fmla="*/ 2680052 h 2786379"/>
                <a:gd name="T44" fmla="*/ 6930415 w 7173595"/>
                <a:gd name="T45" fmla="*/ 2730043 h 2786379"/>
                <a:gd name="T46" fmla="*/ 6847170 w 7173595"/>
                <a:gd name="T47" fmla="*/ 2765212 h 2786379"/>
                <a:gd name="T48" fmla="*/ 6756575 w 7173595"/>
                <a:gd name="T49" fmla="*/ 2783691 h 2786379"/>
                <a:gd name="T50" fmla="*/ 464388 w 7173595"/>
                <a:gd name="T51" fmla="*/ 2786088 h 2786379"/>
                <a:gd name="T52" fmla="*/ 370793 w 7173595"/>
                <a:gd name="T53" fmla="*/ 2776654 h 2786379"/>
                <a:gd name="T54" fmla="*/ 283621 w 7173595"/>
                <a:gd name="T55" fmla="*/ 2749597 h 2786379"/>
                <a:gd name="T56" fmla="*/ 204737 w 7173595"/>
                <a:gd name="T57" fmla="*/ 2706783 h 2786379"/>
                <a:gd name="T58" fmla="*/ 136010 w 7173595"/>
                <a:gd name="T59" fmla="*/ 2650081 h 2786379"/>
                <a:gd name="T60" fmla="*/ 79306 w 7173595"/>
                <a:gd name="T61" fmla="*/ 2581357 h 2786379"/>
                <a:gd name="T62" fmla="*/ 36491 w 7173595"/>
                <a:gd name="T63" fmla="*/ 2502478 h 2786379"/>
                <a:gd name="T64" fmla="*/ 9434 w 7173595"/>
                <a:gd name="T65" fmla="*/ 2415312 h 2786379"/>
                <a:gd name="T66" fmla="*/ 0 w 7173595"/>
                <a:gd name="T67" fmla="*/ 2321726 h 27863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173595" h="2786379">
                  <a:moveTo>
                    <a:pt x="0" y="464312"/>
                  </a:moveTo>
                  <a:lnTo>
                    <a:pt x="2397" y="416841"/>
                  </a:lnTo>
                  <a:lnTo>
                    <a:pt x="9434" y="370742"/>
                  </a:lnTo>
                  <a:lnTo>
                    <a:pt x="20876" y="326247"/>
                  </a:lnTo>
                  <a:lnTo>
                    <a:pt x="36491" y="283589"/>
                  </a:lnTo>
                  <a:lnTo>
                    <a:pt x="56046" y="243001"/>
                  </a:lnTo>
                  <a:lnTo>
                    <a:pt x="79306" y="204719"/>
                  </a:lnTo>
                  <a:lnTo>
                    <a:pt x="106038" y="168974"/>
                  </a:lnTo>
                  <a:lnTo>
                    <a:pt x="136010" y="136001"/>
                  </a:lnTo>
                  <a:lnTo>
                    <a:pt x="168988" y="106032"/>
                  </a:lnTo>
                  <a:lnTo>
                    <a:pt x="204737" y="79302"/>
                  </a:lnTo>
                  <a:lnTo>
                    <a:pt x="243026" y="56043"/>
                  </a:lnTo>
                  <a:lnTo>
                    <a:pt x="283621" y="36490"/>
                  </a:lnTo>
                  <a:lnTo>
                    <a:pt x="326287" y="20876"/>
                  </a:lnTo>
                  <a:lnTo>
                    <a:pt x="370793" y="9433"/>
                  </a:lnTo>
                  <a:lnTo>
                    <a:pt x="416904" y="2397"/>
                  </a:lnTo>
                  <a:lnTo>
                    <a:pt x="464388" y="0"/>
                  </a:lnTo>
                  <a:lnTo>
                    <a:pt x="6709105" y="0"/>
                  </a:lnTo>
                  <a:lnTo>
                    <a:pt x="6756575" y="2397"/>
                  </a:lnTo>
                  <a:lnTo>
                    <a:pt x="6802674" y="9433"/>
                  </a:lnTo>
                  <a:lnTo>
                    <a:pt x="6847170" y="20876"/>
                  </a:lnTo>
                  <a:lnTo>
                    <a:pt x="6889828" y="36490"/>
                  </a:lnTo>
                  <a:lnTo>
                    <a:pt x="6930415" y="56043"/>
                  </a:lnTo>
                  <a:lnTo>
                    <a:pt x="6968697" y="79302"/>
                  </a:lnTo>
                  <a:lnTo>
                    <a:pt x="7004442" y="106032"/>
                  </a:lnTo>
                  <a:lnTo>
                    <a:pt x="7037416" y="136001"/>
                  </a:lnTo>
                  <a:lnTo>
                    <a:pt x="7067384" y="168974"/>
                  </a:lnTo>
                  <a:lnTo>
                    <a:pt x="7094114" y="204719"/>
                  </a:lnTo>
                  <a:lnTo>
                    <a:pt x="7117373" y="243001"/>
                  </a:lnTo>
                  <a:lnTo>
                    <a:pt x="7136926" y="283589"/>
                  </a:lnTo>
                  <a:lnTo>
                    <a:pt x="7152540" y="326247"/>
                  </a:lnTo>
                  <a:lnTo>
                    <a:pt x="7163983" y="370742"/>
                  </a:lnTo>
                  <a:lnTo>
                    <a:pt x="7171019" y="416841"/>
                  </a:lnTo>
                  <a:lnTo>
                    <a:pt x="7173417" y="464312"/>
                  </a:lnTo>
                  <a:lnTo>
                    <a:pt x="7173417" y="2321725"/>
                  </a:lnTo>
                  <a:lnTo>
                    <a:pt x="7171019" y="2369204"/>
                  </a:lnTo>
                  <a:lnTo>
                    <a:pt x="7163983" y="2415311"/>
                  </a:lnTo>
                  <a:lnTo>
                    <a:pt x="7152540" y="2459813"/>
                  </a:lnTo>
                  <a:lnTo>
                    <a:pt x="7136926" y="2502477"/>
                  </a:lnTo>
                  <a:lnTo>
                    <a:pt x="7117373" y="2543069"/>
                  </a:lnTo>
                  <a:lnTo>
                    <a:pt x="7094114" y="2581356"/>
                  </a:lnTo>
                  <a:lnTo>
                    <a:pt x="7067384" y="2617104"/>
                  </a:lnTo>
                  <a:lnTo>
                    <a:pt x="7037416" y="2650080"/>
                  </a:lnTo>
                  <a:lnTo>
                    <a:pt x="7004442" y="2680051"/>
                  </a:lnTo>
                  <a:lnTo>
                    <a:pt x="6968697" y="2706782"/>
                  </a:lnTo>
                  <a:lnTo>
                    <a:pt x="6930415" y="2730042"/>
                  </a:lnTo>
                  <a:lnTo>
                    <a:pt x="6889828" y="2749596"/>
                  </a:lnTo>
                  <a:lnTo>
                    <a:pt x="6847170" y="2765211"/>
                  </a:lnTo>
                  <a:lnTo>
                    <a:pt x="6802674" y="2776653"/>
                  </a:lnTo>
                  <a:lnTo>
                    <a:pt x="6756575" y="2783690"/>
                  </a:lnTo>
                  <a:lnTo>
                    <a:pt x="6709105" y="2786087"/>
                  </a:lnTo>
                  <a:lnTo>
                    <a:pt x="464388" y="2786087"/>
                  </a:lnTo>
                  <a:lnTo>
                    <a:pt x="416904" y="2783690"/>
                  </a:lnTo>
                  <a:lnTo>
                    <a:pt x="370793" y="2776653"/>
                  </a:lnTo>
                  <a:lnTo>
                    <a:pt x="326287" y="2765211"/>
                  </a:lnTo>
                  <a:lnTo>
                    <a:pt x="283621" y="2749596"/>
                  </a:lnTo>
                  <a:lnTo>
                    <a:pt x="243026" y="2730042"/>
                  </a:lnTo>
                  <a:lnTo>
                    <a:pt x="204737" y="2706782"/>
                  </a:lnTo>
                  <a:lnTo>
                    <a:pt x="168988" y="2680051"/>
                  </a:lnTo>
                  <a:lnTo>
                    <a:pt x="136010" y="2650080"/>
                  </a:lnTo>
                  <a:lnTo>
                    <a:pt x="106038" y="2617104"/>
                  </a:lnTo>
                  <a:lnTo>
                    <a:pt x="79306" y="2581356"/>
                  </a:lnTo>
                  <a:lnTo>
                    <a:pt x="56046" y="2543069"/>
                  </a:lnTo>
                  <a:lnTo>
                    <a:pt x="36491" y="2502477"/>
                  </a:lnTo>
                  <a:lnTo>
                    <a:pt x="20876" y="2459813"/>
                  </a:lnTo>
                  <a:lnTo>
                    <a:pt x="9434" y="2415311"/>
                  </a:lnTo>
                  <a:lnTo>
                    <a:pt x="2397" y="2369204"/>
                  </a:lnTo>
                  <a:lnTo>
                    <a:pt x="0" y="2321725"/>
                  </a:lnTo>
                  <a:lnTo>
                    <a:pt x="0" y="464312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5604" name="object 12">
            <a:extLst>
              <a:ext uri="{FF2B5EF4-FFF2-40B4-BE49-F238E27FC236}">
                <a16:creationId xmlns:a16="http://schemas.microsoft.com/office/drawing/2014/main" id="{B8A5ED12-15CF-4761-53DB-57CC8504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282700"/>
            <a:ext cx="79184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345" rIns="0" bIns="0">
            <a:spAutoFit/>
          </a:bodyPr>
          <a:lstStyle>
            <a:lvl1pPr marL="355600" indent="-344488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2800" indent="-3429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738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Reading a Cookie:</a:t>
            </a:r>
          </a:p>
          <a:p>
            <a:pPr lvl="1">
              <a:spcBef>
                <a:spcPts val="588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document.cookie will keep a list of name=value pairs  separated by semicolons, where name is the name of a  cookie and value is its string value.</a:t>
            </a:r>
          </a:p>
          <a:p>
            <a:pPr lvl="1">
              <a:spcBef>
                <a:spcPts val="575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use strings' split() function to break the string into key  and values.</a:t>
            </a:r>
          </a:p>
          <a:p>
            <a:pPr>
              <a:spcBef>
                <a:spcPts val="1175"/>
              </a:spcBef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 newCookie = document.cookie;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 cookieParts = newCookie.split(“=”);  var cookieName = cookieParts[0];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 cookieValue = unescape(cookieParts[1]);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alert(cookieName);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alert(cookieValue);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D49DF96-670B-EAD4-557A-B8D759D99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7450" y="71438"/>
            <a:ext cx="4230688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10" dirty="0"/>
              <a:t>Deleting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Cookie</a:t>
            </a:r>
          </a:p>
        </p:txBody>
      </p:sp>
      <p:grpSp>
        <p:nvGrpSpPr>
          <p:cNvPr id="26627" name="object 7">
            <a:extLst>
              <a:ext uri="{FF2B5EF4-FFF2-40B4-BE49-F238E27FC236}">
                <a16:creationId xmlns:a16="http://schemas.microsoft.com/office/drawing/2014/main" id="{6E64A7C8-A355-5CB6-D3CE-83D7620B7A5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657600"/>
            <a:ext cx="7505700" cy="3019425"/>
            <a:chOff x="961642" y="3767326"/>
            <a:chExt cx="7505700" cy="3019425"/>
          </a:xfrm>
        </p:grpSpPr>
        <p:sp>
          <p:nvSpPr>
            <p:cNvPr id="26629" name="object 8">
              <a:extLst>
                <a:ext uri="{FF2B5EF4-FFF2-40B4-BE49-F238E27FC236}">
                  <a16:creationId xmlns:a16="http://schemas.microsoft.com/office/drawing/2014/main" id="{A14DEE6B-9C25-41E6-843F-3584BA21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42" y="4053834"/>
              <a:ext cx="7505703" cy="236221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0" name="object 9">
              <a:extLst>
                <a:ext uri="{FF2B5EF4-FFF2-40B4-BE49-F238E27FC236}">
                  <a16:creationId xmlns:a16="http://schemas.microsoft.com/office/drawing/2014/main" id="{F2C6B4FC-F6F2-8A29-0780-0B43905FB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24" y="3767326"/>
              <a:ext cx="6385560" cy="301904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1" name="object 10">
              <a:extLst>
                <a:ext uri="{FF2B5EF4-FFF2-40B4-BE49-F238E27FC236}">
                  <a16:creationId xmlns:a16="http://schemas.microsoft.com/office/drawing/2014/main" id="{CDF150AA-BEC8-990F-3878-F1D504CC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099" y="4072000"/>
              <a:ext cx="7429525" cy="22859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2" name="object 11">
              <a:extLst>
                <a:ext uri="{FF2B5EF4-FFF2-40B4-BE49-F238E27FC236}">
                  <a16:creationId xmlns:a16="http://schemas.microsoft.com/office/drawing/2014/main" id="{8E4E1A7F-0457-DC5A-A505-82D383C8C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99" y="4072000"/>
              <a:ext cx="7430134" cy="2286000"/>
            </a:xfrm>
            <a:custGeom>
              <a:avLst/>
              <a:gdLst>
                <a:gd name="T0" fmla="*/ 0 w 7430134"/>
                <a:gd name="T1" fmla="*/ 381000 h 2286000"/>
                <a:gd name="T2" fmla="*/ 2968 w 7430134"/>
                <a:gd name="T3" fmla="*/ 333204 h 2286000"/>
                <a:gd name="T4" fmla="*/ 11636 w 7430134"/>
                <a:gd name="T5" fmla="*/ 287181 h 2286000"/>
                <a:gd name="T6" fmla="*/ 25646 w 7430134"/>
                <a:gd name="T7" fmla="*/ 243288 h 2286000"/>
                <a:gd name="T8" fmla="*/ 44642 w 7430134"/>
                <a:gd name="T9" fmla="*/ 201881 h 2286000"/>
                <a:gd name="T10" fmla="*/ 68265 w 7430134"/>
                <a:gd name="T11" fmla="*/ 163318 h 2286000"/>
                <a:gd name="T12" fmla="*/ 96160 w 7430134"/>
                <a:gd name="T13" fmla="*/ 127955 h 2286000"/>
                <a:gd name="T14" fmla="*/ 127969 w 7430134"/>
                <a:gd name="T15" fmla="*/ 96149 h 2286000"/>
                <a:gd name="T16" fmla="*/ 163335 w 7430134"/>
                <a:gd name="T17" fmla="*/ 68257 h 2286000"/>
                <a:gd name="T18" fmla="*/ 201901 w 7430134"/>
                <a:gd name="T19" fmla="*/ 44636 h 2286000"/>
                <a:gd name="T20" fmla="*/ 243310 w 7430134"/>
                <a:gd name="T21" fmla="*/ 25643 h 2286000"/>
                <a:gd name="T22" fmla="*/ 287205 w 7430134"/>
                <a:gd name="T23" fmla="*/ 11634 h 2286000"/>
                <a:gd name="T24" fmla="*/ 333229 w 7430134"/>
                <a:gd name="T25" fmla="*/ 2968 h 2286000"/>
                <a:gd name="T26" fmla="*/ 381025 w 7430134"/>
                <a:gd name="T27" fmla="*/ 0 h 2286000"/>
                <a:gd name="T28" fmla="*/ 7048525 w 7430134"/>
                <a:gd name="T29" fmla="*/ 0 h 2286000"/>
                <a:gd name="T30" fmla="*/ 7096320 w 7430134"/>
                <a:gd name="T31" fmla="*/ 2968 h 2286000"/>
                <a:gd name="T32" fmla="*/ 7142343 w 7430134"/>
                <a:gd name="T33" fmla="*/ 11634 h 2286000"/>
                <a:gd name="T34" fmla="*/ 7186236 w 7430134"/>
                <a:gd name="T35" fmla="*/ 25643 h 2286000"/>
                <a:gd name="T36" fmla="*/ 7227643 w 7430134"/>
                <a:gd name="T37" fmla="*/ 44636 h 2286000"/>
                <a:gd name="T38" fmla="*/ 7266206 w 7430134"/>
                <a:gd name="T39" fmla="*/ 68257 h 2286000"/>
                <a:gd name="T40" fmla="*/ 7301570 w 7430134"/>
                <a:gd name="T41" fmla="*/ 96149 h 2286000"/>
                <a:gd name="T42" fmla="*/ 7333376 w 7430134"/>
                <a:gd name="T43" fmla="*/ 127955 h 2286000"/>
                <a:gd name="T44" fmla="*/ 7361267 w 7430134"/>
                <a:gd name="T45" fmla="*/ 163318 h 2286000"/>
                <a:gd name="T46" fmla="*/ 7384888 w 7430134"/>
                <a:gd name="T47" fmla="*/ 201881 h 2286000"/>
                <a:gd name="T48" fmla="*/ 7403882 w 7430134"/>
                <a:gd name="T49" fmla="*/ 243288 h 2286000"/>
                <a:gd name="T50" fmla="*/ 7417890 w 7430134"/>
                <a:gd name="T51" fmla="*/ 287181 h 2286000"/>
                <a:gd name="T52" fmla="*/ 7426557 w 7430134"/>
                <a:gd name="T53" fmla="*/ 333204 h 2286000"/>
                <a:gd name="T54" fmla="*/ 7429525 w 7430134"/>
                <a:gd name="T55" fmla="*/ 381000 h 2286000"/>
                <a:gd name="T56" fmla="*/ 7429525 w 7430134"/>
                <a:gd name="T57" fmla="*/ 1904949 h 2286000"/>
                <a:gd name="T58" fmla="*/ 7426557 w 7430134"/>
                <a:gd name="T59" fmla="*/ 1952742 h 2286000"/>
                <a:gd name="T60" fmla="*/ 7417890 w 7430134"/>
                <a:gd name="T61" fmla="*/ 1998764 h 2286000"/>
                <a:gd name="T62" fmla="*/ 7403882 w 7430134"/>
                <a:gd name="T63" fmla="*/ 2042657 h 2286000"/>
                <a:gd name="T64" fmla="*/ 7384888 w 7430134"/>
                <a:gd name="T65" fmla="*/ 2084064 h 2286000"/>
                <a:gd name="T66" fmla="*/ 7361267 w 7430134"/>
                <a:gd name="T67" fmla="*/ 2122629 h 2286000"/>
                <a:gd name="T68" fmla="*/ 7333376 w 7430134"/>
                <a:gd name="T69" fmla="*/ 2157994 h 2286000"/>
                <a:gd name="T70" fmla="*/ 7301570 w 7430134"/>
                <a:gd name="T71" fmla="*/ 2189802 h 2286000"/>
                <a:gd name="T72" fmla="*/ 7266206 w 7430134"/>
                <a:gd name="T73" fmla="*/ 2217696 h 2286000"/>
                <a:gd name="T74" fmla="*/ 7227643 w 7430134"/>
                <a:gd name="T75" fmla="*/ 2241320 h 2286000"/>
                <a:gd name="T76" fmla="*/ 7186236 w 7430134"/>
                <a:gd name="T77" fmla="*/ 2260315 h 2286000"/>
                <a:gd name="T78" fmla="*/ 7142343 w 7430134"/>
                <a:gd name="T79" fmla="*/ 2274325 h 2286000"/>
                <a:gd name="T80" fmla="*/ 7096320 w 7430134"/>
                <a:gd name="T81" fmla="*/ 2282993 h 2286000"/>
                <a:gd name="T82" fmla="*/ 7048525 w 7430134"/>
                <a:gd name="T83" fmla="*/ 2285961 h 2286000"/>
                <a:gd name="T84" fmla="*/ 381025 w 7430134"/>
                <a:gd name="T85" fmla="*/ 2285961 h 2286000"/>
                <a:gd name="T86" fmla="*/ 333229 w 7430134"/>
                <a:gd name="T87" fmla="*/ 2282993 h 2286000"/>
                <a:gd name="T88" fmla="*/ 287205 w 7430134"/>
                <a:gd name="T89" fmla="*/ 2274325 h 2286000"/>
                <a:gd name="T90" fmla="*/ 243310 w 7430134"/>
                <a:gd name="T91" fmla="*/ 2260315 h 2286000"/>
                <a:gd name="T92" fmla="*/ 201901 w 7430134"/>
                <a:gd name="T93" fmla="*/ 2241320 h 2286000"/>
                <a:gd name="T94" fmla="*/ 163335 w 7430134"/>
                <a:gd name="T95" fmla="*/ 2217696 h 2286000"/>
                <a:gd name="T96" fmla="*/ 127969 w 7430134"/>
                <a:gd name="T97" fmla="*/ 2189802 h 2286000"/>
                <a:gd name="T98" fmla="*/ 96160 w 7430134"/>
                <a:gd name="T99" fmla="*/ 2157994 h 2286000"/>
                <a:gd name="T100" fmla="*/ 68265 w 7430134"/>
                <a:gd name="T101" fmla="*/ 2122629 h 2286000"/>
                <a:gd name="T102" fmla="*/ 44642 w 7430134"/>
                <a:gd name="T103" fmla="*/ 2084064 h 2286000"/>
                <a:gd name="T104" fmla="*/ 25646 w 7430134"/>
                <a:gd name="T105" fmla="*/ 2042657 h 2286000"/>
                <a:gd name="T106" fmla="*/ 11636 w 7430134"/>
                <a:gd name="T107" fmla="*/ 1998764 h 2286000"/>
                <a:gd name="T108" fmla="*/ 2968 w 7430134"/>
                <a:gd name="T109" fmla="*/ 1952742 h 2286000"/>
                <a:gd name="T110" fmla="*/ 0 w 7430134"/>
                <a:gd name="T111" fmla="*/ 1904949 h 2286000"/>
                <a:gd name="T112" fmla="*/ 0 w 7430134"/>
                <a:gd name="T113" fmla="*/ 381000 h 22860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430134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6" y="287181"/>
                  </a:lnTo>
                  <a:lnTo>
                    <a:pt x="25646" y="243288"/>
                  </a:lnTo>
                  <a:lnTo>
                    <a:pt x="44642" y="201881"/>
                  </a:lnTo>
                  <a:lnTo>
                    <a:pt x="68265" y="163318"/>
                  </a:lnTo>
                  <a:lnTo>
                    <a:pt x="96160" y="127955"/>
                  </a:lnTo>
                  <a:lnTo>
                    <a:pt x="127969" y="96149"/>
                  </a:lnTo>
                  <a:lnTo>
                    <a:pt x="163335" y="68257"/>
                  </a:lnTo>
                  <a:lnTo>
                    <a:pt x="201901" y="44636"/>
                  </a:lnTo>
                  <a:lnTo>
                    <a:pt x="243310" y="25643"/>
                  </a:lnTo>
                  <a:lnTo>
                    <a:pt x="287205" y="11634"/>
                  </a:lnTo>
                  <a:lnTo>
                    <a:pt x="333229" y="2968"/>
                  </a:lnTo>
                  <a:lnTo>
                    <a:pt x="381025" y="0"/>
                  </a:lnTo>
                  <a:lnTo>
                    <a:pt x="7048525" y="0"/>
                  </a:lnTo>
                  <a:lnTo>
                    <a:pt x="7096320" y="2968"/>
                  </a:lnTo>
                  <a:lnTo>
                    <a:pt x="7142343" y="11634"/>
                  </a:lnTo>
                  <a:lnTo>
                    <a:pt x="7186236" y="25643"/>
                  </a:lnTo>
                  <a:lnTo>
                    <a:pt x="7227643" y="44636"/>
                  </a:lnTo>
                  <a:lnTo>
                    <a:pt x="7266206" y="68257"/>
                  </a:lnTo>
                  <a:lnTo>
                    <a:pt x="7301570" y="96149"/>
                  </a:lnTo>
                  <a:lnTo>
                    <a:pt x="7333376" y="127955"/>
                  </a:lnTo>
                  <a:lnTo>
                    <a:pt x="7361267" y="163318"/>
                  </a:lnTo>
                  <a:lnTo>
                    <a:pt x="7384888" y="201881"/>
                  </a:lnTo>
                  <a:lnTo>
                    <a:pt x="7403882" y="243288"/>
                  </a:lnTo>
                  <a:lnTo>
                    <a:pt x="7417890" y="287181"/>
                  </a:lnTo>
                  <a:lnTo>
                    <a:pt x="7426557" y="333204"/>
                  </a:lnTo>
                  <a:lnTo>
                    <a:pt x="7429525" y="381000"/>
                  </a:lnTo>
                  <a:lnTo>
                    <a:pt x="7429525" y="1904949"/>
                  </a:lnTo>
                  <a:lnTo>
                    <a:pt x="7426557" y="1952742"/>
                  </a:lnTo>
                  <a:lnTo>
                    <a:pt x="7417890" y="1998764"/>
                  </a:lnTo>
                  <a:lnTo>
                    <a:pt x="7403882" y="2042657"/>
                  </a:lnTo>
                  <a:lnTo>
                    <a:pt x="7384888" y="2084064"/>
                  </a:lnTo>
                  <a:lnTo>
                    <a:pt x="7361267" y="2122629"/>
                  </a:lnTo>
                  <a:lnTo>
                    <a:pt x="7333376" y="2157994"/>
                  </a:lnTo>
                  <a:lnTo>
                    <a:pt x="7301570" y="2189802"/>
                  </a:lnTo>
                  <a:lnTo>
                    <a:pt x="7266206" y="2217696"/>
                  </a:lnTo>
                  <a:lnTo>
                    <a:pt x="7227643" y="2241320"/>
                  </a:lnTo>
                  <a:lnTo>
                    <a:pt x="7186236" y="2260315"/>
                  </a:lnTo>
                  <a:lnTo>
                    <a:pt x="7142343" y="2274325"/>
                  </a:lnTo>
                  <a:lnTo>
                    <a:pt x="7096320" y="2282993"/>
                  </a:lnTo>
                  <a:lnTo>
                    <a:pt x="7048525" y="2285961"/>
                  </a:lnTo>
                  <a:lnTo>
                    <a:pt x="381025" y="2285961"/>
                  </a:lnTo>
                  <a:lnTo>
                    <a:pt x="333229" y="2282993"/>
                  </a:lnTo>
                  <a:lnTo>
                    <a:pt x="287205" y="2274325"/>
                  </a:lnTo>
                  <a:lnTo>
                    <a:pt x="243310" y="2260315"/>
                  </a:lnTo>
                  <a:lnTo>
                    <a:pt x="201901" y="2241320"/>
                  </a:lnTo>
                  <a:lnTo>
                    <a:pt x="163335" y="2217696"/>
                  </a:lnTo>
                  <a:lnTo>
                    <a:pt x="127969" y="2189802"/>
                  </a:lnTo>
                  <a:lnTo>
                    <a:pt x="96160" y="2157994"/>
                  </a:lnTo>
                  <a:lnTo>
                    <a:pt x="68265" y="2122629"/>
                  </a:lnTo>
                  <a:lnTo>
                    <a:pt x="44642" y="2084064"/>
                  </a:lnTo>
                  <a:lnTo>
                    <a:pt x="25646" y="2042657"/>
                  </a:lnTo>
                  <a:lnTo>
                    <a:pt x="11636" y="1998764"/>
                  </a:lnTo>
                  <a:lnTo>
                    <a:pt x="2968" y="1952742"/>
                  </a:lnTo>
                  <a:lnTo>
                    <a:pt x="0" y="1904949"/>
                  </a:lnTo>
                  <a:lnTo>
                    <a:pt x="0" y="381000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28" name="object 12">
            <a:extLst>
              <a:ext uri="{FF2B5EF4-FFF2-40B4-BE49-F238E27FC236}">
                <a16:creationId xmlns:a16="http://schemas.microsoft.com/office/drawing/2014/main" id="{772F94E6-D899-B701-65BB-175D528B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85875"/>
            <a:ext cx="8050213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345" rIns="0" bIns="0">
            <a:spAutoFit/>
          </a:bodyPr>
          <a:lstStyle>
            <a:lvl1pPr marL="355600" indent="-344488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2800" indent="-3429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738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Cookie:</a:t>
            </a:r>
          </a:p>
          <a:p>
            <a:pPr lvl="1">
              <a:spcBef>
                <a:spcPts val="588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logs out or explicitly asks not to save his or her  username in a cookie, hence, you need to delete a cookie to  remove a username cookie.</a:t>
            </a:r>
          </a:p>
          <a:p>
            <a:pPr lvl="1">
              <a:spcBef>
                <a:spcPts val="1725"/>
              </a:spcBef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Simply reassign the cookie, but set the expiration date to a  time has already passed</a:t>
            </a:r>
          </a:p>
          <a:p>
            <a:pPr>
              <a:spcBef>
                <a:spcPts val="25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language=”JavaScript”&gt;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 newDate = new Date();  newDate.setTime(newDate.getDate() - 1);  document.cookie = “myCookie=;expires=“+  newDate.toGMTString();</a:t>
            </a: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DEA2930-1FB7-C11F-2479-24B13BBCF168}"/>
              </a:ext>
            </a:extLst>
          </p:cNvPr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Web storage, is a new APIS introduced in HTML 5, that includes: local storage and session storage.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With web storage, web applications can store data locally within the user's browser.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Web storage is per origin (per domain and protocol). All pages, from one origin, can store and access the same data.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Supported on most browsers currently.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HTML local storage provides two objects for storing data on the client:</a:t>
            </a:r>
          </a:p>
          <a:p>
            <a:pPr marL="800100" lvl="1" indent="-342900" defTabSz="176213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window.localStorage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kern="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data with no expiration date</a:t>
            </a:r>
          </a:p>
          <a:p>
            <a:pPr marL="800100" lvl="1" indent="-342900" defTabSz="176213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window.sessionStorage</a:t>
            </a:r>
            <a:r>
              <a:rPr lang="en-US" sz="20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kern="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data for one session (data is lost when the browser tab is closed)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600" b="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57B1A4C-9C5A-70B3-D0A6-CB2500371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What is Web storage?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DB95D06C-80EA-3A6F-BD23-DBC8C3D99E2A}"/>
              </a:ext>
            </a:extLst>
          </p:cNvPr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HTML Web storage, better than cookies.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Web storage is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secure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and large amounts of data can be stored locally, without affecting website performance.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Unlike cookies,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storage limit is far larger (at least 5MB)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and information is never transferred to the server.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Unlike cookies, Web storage not sending the data to server with each server calls, this will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 the site performance.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C5CE0F-557A-6BE0-9350-95C90755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Why Web Storage is better than Cookies?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18CD1C-4B78-706E-95A5-B500B605A7E2}"/>
              </a:ext>
            </a:extLst>
          </p:cNvPr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endParaRPr lang="en-US" sz="2600" b="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3DB2223-6F37-4380-8014-697B5669E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Start using Web storage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ED03B1B-BCA4-E204-4C1B-3BB10BF45ABF}"/>
              </a:ext>
            </a:extLst>
          </p:cNvPr>
          <p:cNvSpPr txBox="1">
            <a:spLocks/>
          </p:cNvSpPr>
          <p:nvPr/>
        </p:nvSpPr>
        <p:spPr>
          <a:xfrm>
            <a:off x="107504" y="1052736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Before using local storage, check browser support for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defTabSz="176213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defTabSz="176213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ts val="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kern="0" dirty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3200" b="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389919-78C5-73EE-6BDE-A241256D2B8F}"/>
              </a:ext>
            </a:extLst>
          </p:cNvPr>
          <p:cNvSpPr/>
          <p:nvPr/>
        </p:nvSpPr>
        <p:spPr>
          <a:xfrm>
            <a:off x="479425" y="2420938"/>
            <a:ext cx="8151813" cy="2952750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(Storage) !== "undefined") </a:t>
            </a:r>
          </a:p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for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</a:p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Sorry! No Web Storage support..</a:t>
            </a:r>
          </a:p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F016AB9-3300-5D42-CC98-92130D27CB71}"/>
              </a:ext>
            </a:extLst>
          </p:cNvPr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endParaRPr lang="en-US" sz="2600" b="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515523B-2F84-4A63-3513-1573847A6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Local storage Object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15D493C-F98B-B426-DD16-A755980666F0}"/>
              </a:ext>
            </a:extLst>
          </p:cNvPr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window.localStorage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- stores data with no expiration date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To store and retrieve data from local storage object: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defTabSz="176213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defTabSz="176213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ts val="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kern="0" dirty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3200" b="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094F0D-1087-5FCC-4D41-80E9BC0D727B}"/>
              </a:ext>
            </a:extLst>
          </p:cNvPr>
          <p:cNvSpPr/>
          <p:nvPr/>
        </p:nvSpPr>
        <p:spPr>
          <a:xfrm>
            <a:off x="341313" y="2060575"/>
            <a:ext cx="8623300" cy="4570413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"Ahmed");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"Ahmed";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"Ahmed";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//Retrieve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localStorage.removeItem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F86C5B5-8F9B-2C51-E6AA-A2A7223B9F70}"/>
              </a:ext>
            </a:extLst>
          </p:cNvPr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endParaRPr lang="en-US" sz="2600" b="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9A60D78-09AE-87FD-1008-6BFA064C2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Session storage Object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989807B-02CF-44DE-389C-1AE53B64C892}"/>
              </a:ext>
            </a:extLst>
          </p:cNvPr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window.sessionStorage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object is equal to the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object, except that it </a:t>
            </a:r>
            <a:r>
              <a:rPr lang="en-US" sz="24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stores the data for only one session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4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is deleted when the user closes the specific browser tab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defTabSz="176213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To store and retrieve data from session storage object:</a:t>
            </a:r>
          </a:p>
          <a:p>
            <a:pPr defTabSz="176213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defTabSz="176213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ts val="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kern="0" dirty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spcBef>
                <a:spcPct val="20000"/>
              </a:spcBef>
              <a:defRPr/>
            </a:pPr>
            <a:endParaRPr lang="en-US" sz="3200" b="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5AA6AB-FF7D-3577-374B-2BD78B197751}"/>
              </a:ext>
            </a:extLst>
          </p:cNvPr>
          <p:cNvSpPr/>
          <p:nvPr/>
        </p:nvSpPr>
        <p:spPr>
          <a:xfrm>
            <a:off x="479425" y="3141663"/>
            <a:ext cx="8151813" cy="3671887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sessionStorage.setItem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"Ahmed");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sessionStorage.lastname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"Ahmed";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//Retrieve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sessionStorage.getItem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sessionStorage.userName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</a:t>
            </a:r>
          </a:p>
          <a:p>
            <a:pPr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sessionStorage.removeItem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6">
            <a:extLst>
              <a:ext uri="{FF2B5EF4-FFF2-40B4-BE49-F238E27FC236}">
                <a16:creationId xmlns:a16="http://schemas.microsoft.com/office/drawing/2014/main" id="{428770D7-404B-8959-C147-1ED53F8C2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14438"/>
            <a:ext cx="8216900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4465" rIns="0" bIns="0">
            <a:spAutoFit/>
          </a:bodyPr>
          <a:lstStyle>
            <a:lvl1pPr marL="469900" indent="-4572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300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data-interchange format.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Easy for humans to read and write.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JSON is "self-describing" and easy to understand.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Easy for machines to parse and generate.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JSON Supports a lot of programming languages such as:  ActionScript, C, C#, ColdFusion, E, Java, JavaScript, ML,  Objective CAML, Perl, PHP, Python, Rebol, Ruby, and  Lua.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It has support for Unicode, allowing almost any  information in any human language to be communicated.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5D9DB1E-0C3C-65F0-8FB2-E7541C60D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367030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JSON</a:t>
            </a:r>
            <a:r>
              <a:rPr sz="4000" spc="-55" dirty="0"/>
              <a:t> </a:t>
            </a:r>
            <a:r>
              <a:rPr sz="4000" spc="-10" dirty="0"/>
              <a:t>Features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6">
            <a:extLst>
              <a:ext uri="{FF2B5EF4-FFF2-40B4-BE49-F238E27FC236}">
                <a16:creationId xmlns:a16="http://schemas.microsoft.com/office/drawing/2014/main" id="{6EFBF2E5-6B02-D87D-2445-B4C669933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365250"/>
            <a:ext cx="8181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07975" indent="-295275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2963" indent="-373063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7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  <a:buSzPct val="96000"/>
              <a:buFont typeface="Wingdings" panose="05000000000000000000" pitchFamily="2" charset="2"/>
              <a:buChar char="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JSON is built on two structures:</a:t>
            </a:r>
          </a:p>
          <a:p>
            <a:pPr lvl="1">
              <a:spcBef>
                <a:spcPts val="13"/>
              </a:spcBef>
              <a:buSzPct val="92000"/>
              <a:buFontTx/>
              <a:buAutoNum type="arabicPlain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name:value pairs, separated by (:). Name is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string, value is one of JSON values. (Ex.: “Name” : “Ahmed”).</a:t>
            </a:r>
          </a:p>
          <a:p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AutoNum type="arabicPlain" startAt="2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of values. In most languages, this is realized  as an array, vector, list, or sequence.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8367E26-9941-6D61-63F6-149811F60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050" y="34925"/>
            <a:ext cx="4187825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JSON</a:t>
            </a:r>
            <a:r>
              <a:rPr sz="4000" spc="-80" dirty="0"/>
              <a:t> </a:t>
            </a:r>
            <a:r>
              <a:rPr sz="4000" spc="-5" dirty="0"/>
              <a:t>Structure</a:t>
            </a:r>
            <a:endParaRPr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2048E25-3884-B2D3-682D-B03CAB013AF2}"/>
              </a:ext>
            </a:extLst>
          </p:cNvPr>
          <p:cNvSpPr txBox="1"/>
          <p:nvPr/>
        </p:nvSpPr>
        <p:spPr>
          <a:xfrm>
            <a:off x="419100" y="1365250"/>
            <a:ext cx="5335588" cy="49688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07975" indent="-295910">
              <a:spcBef>
                <a:spcPts val="105"/>
              </a:spcBef>
              <a:buSzPct val="96153"/>
              <a:buFont typeface="Wingdings"/>
              <a:buChar char=""/>
              <a:tabLst>
                <a:tab pos="308610" algn="l"/>
              </a:tabLst>
              <a:defRPr/>
            </a:pPr>
            <a:r>
              <a:rPr sz="2600" dirty="0">
                <a:latin typeface="Times New Roman"/>
                <a:cs typeface="Times New Roman"/>
              </a:rPr>
              <a:t>JSON supports these </a:t>
            </a:r>
            <a:r>
              <a:rPr sz="2600" spc="-5" dirty="0">
                <a:latin typeface="Times New Roman"/>
                <a:cs typeface="Times New Roman"/>
              </a:rPr>
              <a:t>basic 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types:</a:t>
            </a:r>
            <a:endParaRPr sz="26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Clr>
                <a:srgbClr val="1D528D"/>
              </a:buClr>
              <a:buFont typeface="Wingdings"/>
              <a:buChar char=""/>
              <a:defRPr/>
            </a:pPr>
            <a:endParaRPr sz="2700" dirty="0">
              <a:latin typeface="Times New Roman"/>
              <a:cs typeface="Times New Roman"/>
            </a:endParaRPr>
          </a:p>
          <a:p>
            <a:pPr marL="805180" lvl="1" indent="-335280">
              <a:buFont typeface="Courier New"/>
              <a:buChar char="o"/>
              <a:tabLst>
                <a:tab pos="805180" algn="l"/>
              </a:tabLst>
              <a:defRPr/>
            </a:pPr>
            <a:r>
              <a:rPr sz="2400" dirty="0">
                <a:latin typeface="Times New Roman"/>
                <a:cs typeface="Times New Roman"/>
              </a:rPr>
              <a:t>Strings (in double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quotes)</a:t>
            </a:r>
          </a:p>
          <a:p>
            <a:pPr lvl="1">
              <a:spcBef>
                <a:spcPts val="5"/>
              </a:spcBef>
              <a:buFont typeface="Courier New"/>
              <a:buChar char="o"/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805180" lvl="1" indent="-335280">
              <a:buFont typeface="Courier New"/>
              <a:buChar char="o"/>
              <a:tabLst>
                <a:tab pos="805180" algn="l"/>
                <a:tab pos="2073275" algn="l"/>
              </a:tabLst>
              <a:defRPr/>
            </a:pPr>
            <a:r>
              <a:rPr sz="2400" spc="-5" dirty="0">
                <a:latin typeface="Times New Roman"/>
                <a:cs typeface="Times New Roman"/>
              </a:rPr>
              <a:t>Numbers	</a:t>
            </a:r>
            <a:r>
              <a:rPr sz="2400" dirty="0">
                <a:latin typeface="Times New Roman"/>
                <a:cs typeface="Times New Roman"/>
              </a:rPr>
              <a:t>(integer or floating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point)</a:t>
            </a:r>
          </a:p>
          <a:p>
            <a:pPr lvl="1">
              <a:spcBef>
                <a:spcPts val="5"/>
              </a:spcBef>
              <a:buFont typeface="Courier New"/>
              <a:buChar char="o"/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805180" lvl="1" indent="-335280">
              <a:buFont typeface="Courier New"/>
              <a:buChar char="o"/>
              <a:tabLst>
                <a:tab pos="805180" algn="l"/>
              </a:tabLst>
              <a:defRPr/>
            </a:pPr>
            <a:r>
              <a:rPr sz="2400" dirty="0">
                <a:latin typeface="Times New Roman"/>
                <a:cs typeface="Times New Roman"/>
              </a:rPr>
              <a:t>Booleans (true,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false).</a:t>
            </a:r>
          </a:p>
          <a:p>
            <a:pPr lvl="1">
              <a:spcBef>
                <a:spcPts val="10"/>
              </a:spcBef>
              <a:buFont typeface="Courier New"/>
              <a:buChar char="o"/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805180" lvl="1" indent="-335280">
              <a:buFont typeface="Courier New"/>
              <a:buChar char="o"/>
              <a:tabLst>
                <a:tab pos="805180" algn="l"/>
                <a:tab pos="1886585" algn="l"/>
              </a:tabLst>
              <a:defRPr/>
            </a:pPr>
            <a:r>
              <a:rPr sz="2400" dirty="0">
                <a:latin typeface="Times New Roman"/>
                <a:cs typeface="Times New Roman"/>
              </a:rPr>
              <a:t>Objects	(in curly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braces)</a:t>
            </a:r>
          </a:p>
          <a:p>
            <a:pPr lvl="1">
              <a:spcBef>
                <a:spcPts val="5"/>
              </a:spcBef>
              <a:buFont typeface="Courier New"/>
              <a:buChar char="o"/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805180" lvl="1" indent="-335280">
              <a:buFont typeface="Courier New"/>
              <a:buChar char="o"/>
              <a:tabLst>
                <a:tab pos="805180" algn="l"/>
              </a:tabLst>
              <a:defRPr/>
            </a:pPr>
            <a:r>
              <a:rPr sz="2400" spc="-5" dirty="0">
                <a:latin typeface="Times New Roman"/>
                <a:cs typeface="Times New Roman"/>
              </a:rPr>
              <a:t>Arrays </a:t>
            </a:r>
            <a:r>
              <a:rPr sz="2400" dirty="0">
                <a:latin typeface="Times New Roman"/>
                <a:cs typeface="Times New Roman"/>
              </a:rPr>
              <a:t>(in square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brackets)</a:t>
            </a:r>
          </a:p>
          <a:p>
            <a:pPr>
              <a:spcBef>
                <a:spcPts val="5"/>
              </a:spcBef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469900">
              <a:defRPr/>
            </a:pPr>
            <a:r>
              <a:rPr sz="2400" dirty="0">
                <a:latin typeface="Courier New"/>
                <a:cs typeface="Courier New"/>
              </a:rPr>
              <a:t>o</a:t>
            </a:r>
            <a:r>
              <a:rPr sz="2400" spc="-25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null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7BD7F91-69F1-EB5E-793E-B60185EEE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588" y="76200"/>
            <a:ext cx="5372100" cy="635000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JSON Values</a:t>
            </a:r>
            <a:r>
              <a:rPr sz="4000" spc="-40" dirty="0"/>
              <a:t> </a:t>
            </a:r>
            <a:r>
              <a:rPr sz="4000" spc="-10" dirty="0"/>
              <a:t>Formats</a:t>
            </a:r>
            <a:endParaRPr sz="4000" dirty="0"/>
          </a:p>
        </p:txBody>
      </p:sp>
      <p:sp>
        <p:nvSpPr>
          <p:cNvPr id="8196" name="object 8">
            <a:extLst>
              <a:ext uri="{FF2B5EF4-FFF2-40B4-BE49-F238E27FC236}">
                <a16:creationId xmlns:a16="http://schemas.microsoft.com/office/drawing/2014/main" id="{FD1C8CD8-DEF6-1316-CA01-84AE100A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933825"/>
            <a:ext cx="5059363" cy="2241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1678967-A134-AB42-D52F-603654ACF2CF}"/>
              </a:ext>
            </a:extLst>
          </p:cNvPr>
          <p:cNvSpPr txBox="1"/>
          <p:nvPr/>
        </p:nvSpPr>
        <p:spPr>
          <a:xfrm>
            <a:off x="419100" y="1001713"/>
            <a:ext cx="4171950" cy="4222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07975" indent="-295910">
              <a:spcBef>
                <a:spcPts val="105"/>
              </a:spcBef>
              <a:buSzPct val="96153"/>
              <a:buFont typeface="Wingdings"/>
              <a:buChar char=""/>
              <a:tabLst>
                <a:tab pos="308610" algn="l"/>
              </a:tabLst>
              <a:defRPr/>
            </a:pPr>
            <a:r>
              <a:rPr sz="2600" b="1" spc="5" dirty="0">
                <a:solidFill>
                  <a:srgbClr val="1D528D"/>
                </a:solidFill>
                <a:latin typeface="Times New Roman"/>
                <a:cs typeface="Times New Roman"/>
              </a:rPr>
              <a:t>JSON </a:t>
            </a:r>
            <a:r>
              <a:rPr sz="2600" b="1" dirty="0">
                <a:solidFill>
                  <a:srgbClr val="1D528D"/>
                </a:solidFill>
                <a:latin typeface="Times New Roman"/>
                <a:cs typeface="Times New Roman"/>
              </a:rPr>
              <a:t>Data</a:t>
            </a:r>
            <a:r>
              <a:rPr sz="2600" b="1" spc="-70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1D528D"/>
                </a:solidFill>
                <a:latin typeface="Times New Roman"/>
                <a:cs typeface="Times New Roman"/>
              </a:rPr>
              <a:t>representation: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4DA1800-85ED-6AE7-4252-F7E3242A3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246063"/>
            <a:ext cx="8915400" cy="1243012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JSON </a:t>
            </a:r>
            <a:r>
              <a:rPr sz="4000" spc="-10" dirty="0"/>
              <a:t>Syntax</a:t>
            </a:r>
            <a:br>
              <a:rPr lang="ar-EG" sz="4000" spc="-10" dirty="0"/>
            </a:br>
            <a:endParaRPr sz="4000" dirty="0"/>
          </a:p>
        </p:txBody>
      </p: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61B65F4B-ABAC-4B5F-4E98-CA120EBD166D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1385888"/>
            <a:ext cx="8739187" cy="5467350"/>
            <a:chOff x="166115" y="1385315"/>
            <a:chExt cx="8740140" cy="5468620"/>
          </a:xfrm>
        </p:grpSpPr>
        <p:sp>
          <p:nvSpPr>
            <p:cNvPr id="9222" name="object 9">
              <a:extLst>
                <a:ext uri="{FF2B5EF4-FFF2-40B4-BE49-F238E27FC236}">
                  <a16:creationId xmlns:a16="http://schemas.microsoft.com/office/drawing/2014/main" id="{CB3F47E3-5817-EBF7-0484-10F26A3D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15" y="1385315"/>
              <a:ext cx="8740140" cy="5468112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3" name="object 10">
              <a:extLst>
                <a:ext uri="{FF2B5EF4-FFF2-40B4-BE49-F238E27FC236}">
                  <a16:creationId xmlns:a16="http://schemas.microsoft.com/office/drawing/2014/main" id="{4E79DC2F-374D-BC46-F68F-53AB2960A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59" y="1540763"/>
              <a:ext cx="6894576" cy="5193792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4" name="object 11">
              <a:extLst>
                <a:ext uri="{FF2B5EF4-FFF2-40B4-BE49-F238E27FC236}">
                  <a16:creationId xmlns:a16="http://schemas.microsoft.com/office/drawing/2014/main" id="{804BB5DE-21DA-6519-1AE8-B7F86DF9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87" y="1412747"/>
              <a:ext cx="8643962" cy="537383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5" name="object 12">
              <a:extLst>
                <a:ext uri="{FF2B5EF4-FFF2-40B4-BE49-F238E27FC236}">
                  <a16:creationId xmlns:a16="http://schemas.microsoft.com/office/drawing/2014/main" id="{14C43A45-7BAA-9957-F3DA-C03672D25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87" y="1412747"/>
              <a:ext cx="8644255" cy="5374005"/>
            </a:xfrm>
            <a:custGeom>
              <a:avLst/>
              <a:gdLst>
                <a:gd name="T0" fmla="*/ 4924 w 8644255"/>
                <a:gd name="T1" fmla="*/ 801240 h 5374005"/>
                <a:gd name="T2" fmla="*/ 30005 w 8644255"/>
                <a:gd name="T3" fmla="*/ 664971 h 5374005"/>
                <a:gd name="T4" fmla="*/ 74832 w 8644255"/>
                <a:gd name="T5" fmla="*/ 536749 h 5374005"/>
                <a:gd name="T6" fmla="*/ 137735 w 8644255"/>
                <a:gd name="T7" fmla="*/ 418244 h 5374005"/>
                <a:gd name="T8" fmla="*/ 217043 w 8644255"/>
                <a:gd name="T9" fmla="*/ 311129 h 5374005"/>
                <a:gd name="T10" fmla="*/ 311084 w 8644255"/>
                <a:gd name="T11" fmla="*/ 217077 h 5374005"/>
                <a:gd name="T12" fmla="*/ 418186 w 8644255"/>
                <a:gd name="T13" fmla="*/ 137758 h 5374005"/>
                <a:gd name="T14" fmla="*/ 536680 w 8644255"/>
                <a:gd name="T15" fmla="*/ 74845 h 5374005"/>
                <a:gd name="T16" fmla="*/ 664893 w 8644255"/>
                <a:gd name="T17" fmla="*/ 30010 h 5374005"/>
                <a:gd name="T18" fmla="*/ 801155 w 8644255"/>
                <a:gd name="T19" fmla="*/ 4925 h 5374005"/>
                <a:gd name="T20" fmla="*/ 7748358 w 8644255"/>
                <a:gd name="T21" fmla="*/ 0 h 5374005"/>
                <a:gd name="T22" fmla="*/ 7889059 w 8644255"/>
                <a:gd name="T23" fmla="*/ 10989 h 5374005"/>
                <a:gd name="T24" fmla="*/ 8022823 w 8644255"/>
                <a:gd name="T25" fmla="*/ 42843 h 5374005"/>
                <a:gd name="T26" fmla="*/ 8147978 w 8644255"/>
                <a:gd name="T27" fmla="*/ 93890 h 5374005"/>
                <a:gd name="T28" fmla="*/ 8262856 w 8644255"/>
                <a:gd name="T29" fmla="*/ 162457 h 5374005"/>
                <a:gd name="T30" fmla="*/ 8365784 w 8644255"/>
                <a:gd name="T31" fmla="*/ 246873 h 5374005"/>
                <a:gd name="T32" fmla="*/ 8455093 w 8644255"/>
                <a:gd name="T33" fmla="*/ 345465 h 5374005"/>
                <a:gd name="T34" fmla="*/ 8529112 w 8644255"/>
                <a:gd name="T35" fmla="*/ 456562 h 5374005"/>
                <a:gd name="T36" fmla="*/ 8586170 w 8644255"/>
                <a:gd name="T37" fmla="*/ 578492 h 5374005"/>
                <a:gd name="T38" fmla="*/ 8624596 w 8644255"/>
                <a:gd name="T39" fmla="*/ 709583 h 5374005"/>
                <a:gd name="T40" fmla="*/ 8642721 w 8644255"/>
                <a:gd name="T41" fmla="*/ 848162 h 5374005"/>
                <a:gd name="T42" fmla="*/ 8642721 w 8644255"/>
                <a:gd name="T43" fmla="*/ 4525752 h 5374005"/>
                <a:gd name="T44" fmla="*/ 8624596 w 8644255"/>
                <a:gd name="T45" fmla="*/ 4664325 h 5374005"/>
                <a:gd name="T46" fmla="*/ 8586170 w 8644255"/>
                <a:gd name="T47" fmla="*/ 4795407 h 5374005"/>
                <a:gd name="T48" fmla="*/ 8529112 w 8644255"/>
                <a:gd name="T49" fmla="*/ 4917328 h 5374005"/>
                <a:gd name="T50" fmla="*/ 8455093 w 8644255"/>
                <a:gd name="T51" fmla="*/ 5028414 h 5374005"/>
                <a:gd name="T52" fmla="*/ 8365784 w 8644255"/>
                <a:gd name="T53" fmla="*/ 5126996 h 5374005"/>
                <a:gd name="T54" fmla="*/ 8262856 w 8644255"/>
                <a:gd name="T55" fmla="*/ 5211402 h 5374005"/>
                <a:gd name="T56" fmla="*/ 8147978 w 8644255"/>
                <a:gd name="T57" fmla="*/ 5279960 h 5374005"/>
                <a:gd name="T58" fmla="*/ 8022823 w 8644255"/>
                <a:gd name="T59" fmla="*/ 5331000 h 5374005"/>
                <a:gd name="T60" fmla="*/ 7889059 w 8644255"/>
                <a:gd name="T61" fmla="*/ 5362849 h 5374005"/>
                <a:gd name="T62" fmla="*/ 7748358 w 8644255"/>
                <a:gd name="T63" fmla="*/ 5373837 h 5374005"/>
                <a:gd name="T64" fmla="*/ 801155 w 8644255"/>
                <a:gd name="T65" fmla="*/ 5368912 h 5374005"/>
                <a:gd name="T66" fmla="*/ 664893 w 8644255"/>
                <a:gd name="T67" fmla="*/ 5343831 h 5374005"/>
                <a:gd name="T68" fmla="*/ 536680 w 8644255"/>
                <a:gd name="T69" fmla="*/ 5299003 h 5374005"/>
                <a:gd name="T70" fmla="*/ 418186 w 8644255"/>
                <a:gd name="T71" fmla="*/ 5236098 h 5374005"/>
                <a:gd name="T72" fmla="*/ 311084 w 8644255"/>
                <a:gd name="T73" fmla="*/ 5156789 h 5374005"/>
                <a:gd name="T74" fmla="*/ 217043 w 8644255"/>
                <a:gd name="T75" fmla="*/ 5062747 h 5374005"/>
                <a:gd name="T76" fmla="*/ 137735 w 8644255"/>
                <a:gd name="T77" fmla="*/ 4955643 h 5374005"/>
                <a:gd name="T78" fmla="*/ 74832 w 8644255"/>
                <a:gd name="T79" fmla="*/ 4837148 h 5374005"/>
                <a:gd name="T80" fmla="*/ 30005 w 8644255"/>
                <a:gd name="T81" fmla="*/ 4708934 h 5374005"/>
                <a:gd name="T82" fmla="*/ 4924 w 8644255"/>
                <a:gd name="T83" fmla="*/ 4572672 h 5374005"/>
                <a:gd name="T84" fmla="*/ 0 w 8644255"/>
                <a:gd name="T85" fmla="*/ 895730 h 53740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644255" h="5374005">
                  <a:moveTo>
                    <a:pt x="0" y="895730"/>
                  </a:moveTo>
                  <a:lnTo>
                    <a:pt x="1241" y="848162"/>
                  </a:lnTo>
                  <a:lnTo>
                    <a:pt x="4924" y="801240"/>
                  </a:lnTo>
                  <a:lnTo>
                    <a:pt x="10987" y="755026"/>
                  </a:lnTo>
                  <a:lnTo>
                    <a:pt x="19368" y="709583"/>
                  </a:lnTo>
                  <a:lnTo>
                    <a:pt x="30005" y="664971"/>
                  </a:lnTo>
                  <a:lnTo>
                    <a:pt x="42836" y="621254"/>
                  </a:lnTo>
                  <a:lnTo>
                    <a:pt x="57799" y="578492"/>
                  </a:lnTo>
                  <a:lnTo>
                    <a:pt x="74832" y="536749"/>
                  </a:lnTo>
                  <a:lnTo>
                    <a:pt x="93874" y="496085"/>
                  </a:lnTo>
                  <a:lnTo>
                    <a:pt x="114862" y="456562"/>
                  </a:lnTo>
                  <a:lnTo>
                    <a:pt x="137735" y="418244"/>
                  </a:lnTo>
                  <a:lnTo>
                    <a:pt x="162431" y="381191"/>
                  </a:lnTo>
                  <a:lnTo>
                    <a:pt x="188887" y="345465"/>
                  </a:lnTo>
                  <a:lnTo>
                    <a:pt x="217043" y="311129"/>
                  </a:lnTo>
                  <a:lnTo>
                    <a:pt x="246835" y="278244"/>
                  </a:lnTo>
                  <a:lnTo>
                    <a:pt x="278203" y="246873"/>
                  </a:lnTo>
                  <a:lnTo>
                    <a:pt x="311084" y="217077"/>
                  </a:lnTo>
                  <a:lnTo>
                    <a:pt x="345416" y="188917"/>
                  </a:lnTo>
                  <a:lnTo>
                    <a:pt x="381137" y="162457"/>
                  </a:lnTo>
                  <a:lnTo>
                    <a:pt x="418186" y="137758"/>
                  </a:lnTo>
                  <a:lnTo>
                    <a:pt x="456501" y="114881"/>
                  </a:lnTo>
                  <a:lnTo>
                    <a:pt x="496019" y="93890"/>
                  </a:lnTo>
                  <a:lnTo>
                    <a:pt x="536680" y="74845"/>
                  </a:lnTo>
                  <a:lnTo>
                    <a:pt x="578420" y="57809"/>
                  </a:lnTo>
                  <a:lnTo>
                    <a:pt x="621178" y="42843"/>
                  </a:lnTo>
                  <a:lnTo>
                    <a:pt x="664893" y="30010"/>
                  </a:lnTo>
                  <a:lnTo>
                    <a:pt x="709502" y="19371"/>
                  </a:lnTo>
                  <a:lnTo>
                    <a:pt x="754943" y="10989"/>
                  </a:lnTo>
                  <a:lnTo>
                    <a:pt x="801155" y="4925"/>
                  </a:lnTo>
                  <a:lnTo>
                    <a:pt x="848075" y="1241"/>
                  </a:lnTo>
                  <a:lnTo>
                    <a:pt x="895642" y="0"/>
                  </a:lnTo>
                  <a:lnTo>
                    <a:pt x="7748358" y="0"/>
                  </a:lnTo>
                  <a:lnTo>
                    <a:pt x="7795926" y="1241"/>
                  </a:lnTo>
                  <a:lnTo>
                    <a:pt x="7842847" y="4925"/>
                  </a:lnTo>
                  <a:lnTo>
                    <a:pt x="7889059" y="10989"/>
                  </a:lnTo>
                  <a:lnTo>
                    <a:pt x="7934500" y="19371"/>
                  </a:lnTo>
                  <a:lnTo>
                    <a:pt x="7979109" y="30010"/>
                  </a:lnTo>
                  <a:lnTo>
                    <a:pt x="8022823" y="42843"/>
                  </a:lnTo>
                  <a:lnTo>
                    <a:pt x="8065580" y="57809"/>
                  </a:lnTo>
                  <a:lnTo>
                    <a:pt x="8107319" y="74845"/>
                  </a:lnTo>
                  <a:lnTo>
                    <a:pt x="8147978" y="93890"/>
                  </a:lnTo>
                  <a:lnTo>
                    <a:pt x="8187495" y="114881"/>
                  </a:lnTo>
                  <a:lnTo>
                    <a:pt x="8225808" y="137758"/>
                  </a:lnTo>
                  <a:lnTo>
                    <a:pt x="8262856" y="162457"/>
                  </a:lnTo>
                  <a:lnTo>
                    <a:pt x="8298575" y="188917"/>
                  </a:lnTo>
                  <a:lnTo>
                    <a:pt x="8332905" y="217077"/>
                  </a:lnTo>
                  <a:lnTo>
                    <a:pt x="8365784" y="246873"/>
                  </a:lnTo>
                  <a:lnTo>
                    <a:pt x="8397149" y="278244"/>
                  </a:lnTo>
                  <a:lnTo>
                    <a:pt x="8426940" y="311129"/>
                  </a:lnTo>
                  <a:lnTo>
                    <a:pt x="8455093" y="345465"/>
                  </a:lnTo>
                  <a:lnTo>
                    <a:pt x="8481547" y="381191"/>
                  </a:lnTo>
                  <a:lnTo>
                    <a:pt x="8506241" y="418244"/>
                  </a:lnTo>
                  <a:lnTo>
                    <a:pt x="8529112" y="456562"/>
                  </a:lnTo>
                  <a:lnTo>
                    <a:pt x="8550098" y="496085"/>
                  </a:lnTo>
                  <a:lnTo>
                    <a:pt x="8569138" y="536749"/>
                  </a:lnTo>
                  <a:lnTo>
                    <a:pt x="8586170" y="578492"/>
                  </a:lnTo>
                  <a:lnTo>
                    <a:pt x="8601131" y="621254"/>
                  </a:lnTo>
                  <a:lnTo>
                    <a:pt x="8613961" y="664971"/>
                  </a:lnTo>
                  <a:lnTo>
                    <a:pt x="8624596" y="709583"/>
                  </a:lnTo>
                  <a:lnTo>
                    <a:pt x="8632976" y="755026"/>
                  </a:lnTo>
                  <a:lnTo>
                    <a:pt x="8639038" y="801240"/>
                  </a:lnTo>
                  <a:lnTo>
                    <a:pt x="8642721" y="848162"/>
                  </a:lnTo>
                  <a:lnTo>
                    <a:pt x="8643962" y="895730"/>
                  </a:lnTo>
                  <a:lnTo>
                    <a:pt x="8643962" y="4478185"/>
                  </a:lnTo>
                  <a:lnTo>
                    <a:pt x="8642721" y="4525752"/>
                  </a:lnTo>
                  <a:lnTo>
                    <a:pt x="8639038" y="4572672"/>
                  </a:lnTo>
                  <a:lnTo>
                    <a:pt x="8632976" y="4618884"/>
                  </a:lnTo>
                  <a:lnTo>
                    <a:pt x="8624596" y="4664325"/>
                  </a:lnTo>
                  <a:lnTo>
                    <a:pt x="8613961" y="4708934"/>
                  </a:lnTo>
                  <a:lnTo>
                    <a:pt x="8601131" y="4752649"/>
                  </a:lnTo>
                  <a:lnTo>
                    <a:pt x="8586170" y="4795407"/>
                  </a:lnTo>
                  <a:lnTo>
                    <a:pt x="8569138" y="4837148"/>
                  </a:lnTo>
                  <a:lnTo>
                    <a:pt x="8550098" y="4877809"/>
                  </a:lnTo>
                  <a:lnTo>
                    <a:pt x="8529112" y="4917328"/>
                  </a:lnTo>
                  <a:lnTo>
                    <a:pt x="8506241" y="4955643"/>
                  </a:lnTo>
                  <a:lnTo>
                    <a:pt x="8481547" y="4992692"/>
                  </a:lnTo>
                  <a:lnTo>
                    <a:pt x="8455093" y="5028414"/>
                  </a:lnTo>
                  <a:lnTo>
                    <a:pt x="8426940" y="5062747"/>
                  </a:lnTo>
                  <a:lnTo>
                    <a:pt x="8397149" y="5095628"/>
                  </a:lnTo>
                  <a:lnTo>
                    <a:pt x="8365784" y="5126996"/>
                  </a:lnTo>
                  <a:lnTo>
                    <a:pt x="8332905" y="5156789"/>
                  </a:lnTo>
                  <a:lnTo>
                    <a:pt x="8298575" y="5184945"/>
                  </a:lnTo>
                  <a:lnTo>
                    <a:pt x="8262856" y="5211402"/>
                  </a:lnTo>
                  <a:lnTo>
                    <a:pt x="8225808" y="5236098"/>
                  </a:lnTo>
                  <a:lnTo>
                    <a:pt x="8187495" y="5258972"/>
                  </a:lnTo>
                  <a:lnTo>
                    <a:pt x="8147978" y="5279960"/>
                  </a:lnTo>
                  <a:lnTo>
                    <a:pt x="8107319" y="5299003"/>
                  </a:lnTo>
                  <a:lnTo>
                    <a:pt x="8065580" y="5316036"/>
                  </a:lnTo>
                  <a:lnTo>
                    <a:pt x="8022823" y="5331000"/>
                  </a:lnTo>
                  <a:lnTo>
                    <a:pt x="7979109" y="5343831"/>
                  </a:lnTo>
                  <a:lnTo>
                    <a:pt x="7934500" y="5354468"/>
                  </a:lnTo>
                  <a:lnTo>
                    <a:pt x="7889059" y="5362849"/>
                  </a:lnTo>
                  <a:lnTo>
                    <a:pt x="7842847" y="5368912"/>
                  </a:lnTo>
                  <a:lnTo>
                    <a:pt x="7795926" y="5372595"/>
                  </a:lnTo>
                  <a:lnTo>
                    <a:pt x="7748358" y="5373837"/>
                  </a:lnTo>
                  <a:lnTo>
                    <a:pt x="895642" y="5373837"/>
                  </a:lnTo>
                  <a:lnTo>
                    <a:pt x="848075" y="5372595"/>
                  </a:lnTo>
                  <a:lnTo>
                    <a:pt x="801155" y="5368912"/>
                  </a:lnTo>
                  <a:lnTo>
                    <a:pt x="754943" y="5362849"/>
                  </a:lnTo>
                  <a:lnTo>
                    <a:pt x="709502" y="5354468"/>
                  </a:lnTo>
                  <a:lnTo>
                    <a:pt x="664893" y="5343831"/>
                  </a:lnTo>
                  <a:lnTo>
                    <a:pt x="621178" y="5331000"/>
                  </a:lnTo>
                  <a:lnTo>
                    <a:pt x="578420" y="5316036"/>
                  </a:lnTo>
                  <a:lnTo>
                    <a:pt x="536680" y="5299003"/>
                  </a:lnTo>
                  <a:lnTo>
                    <a:pt x="496019" y="5279960"/>
                  </a:lnTo>
                  <a:lnTo>
                    <a:pt x="456501" y="5258972"/>
                  </a:lnTo>
                  <a:lnTo>
                    <a:pt x="418186" y="5236098"/>
                  </a:lnTo>
                  <a:lnTo>
                    <a:pt x="381137" y="5211402"/>
                  </a:lnTo>
                  <a:lnTo>
                    <a:pt x="345416" y="5184945"/>
                  </a:lnTo>
                  <a:lnTo>
                    <a:pt x="311084" y="5156789"/>
                  </a:lnTo>
                  <a:lnTo>
                    <a:pt x="278203" y="5126996"/>
                  </a:lnTo>
                  <a:lnTo>
                    <a:pt x="246835" y="5095628"/>
                  </a:lnTo>
                  <a:lnTo>
                    <a:pt x="217043" y="5062747"/>
                  </a:lnTo>
                  <a:lnTo>
                    <a:pt x="188887" y="5028414"/>
                  </a:lnTo>
                  <a:lnTo>
                    <a:pt x="162431" y="4992692"/>
                  </a:lnTo>
                  <a:lnTo>
                    <a:pt x="137735" y="4955643"/>
                  </a:lnTo>
                  <a:lnTo>
                    <a:pt x="114862" y="4917328"/>
                  </a:lnTo>
                  <a:lnTo>
                    <a:pt x="93874" y="4877809"/>
                  </a:lnTo>
                  <a:lnTo>
                    <a:pt x="74832" y="4837148"/>
                  </a:lnTo>
                  <a:lnTo>
                    <a:pt x="57799" y="4795407"/>
                  </a:lnTo>
                  <a:lnTo>
                    <a:pt x="42836" y="4752649"/>
                  </a:lnTo>
                  <a:lnTo>
                    <a:pt x="30005" y="4708934"/>
                  </a:lnTo>
                  <a:lnTo>
                    <a:pt x="19368" y="4664325"/>
                  </a:lnTo>
                  <a:lnTo>
                    <a:pt x="10987" y="4618884"/>
                  </a:lnTo>
                  <a:lnTo>
                    <a:pt x="4924" y="4572672"/>
                  </a:lnTo>
                  <a:lnTo>
                    <a:pt x="1241" y="4525752"/>
                  </a:lnTo>
                  <a:lnTo>
                    <a:pt x="0" y="4478185"/>
                  </a:lnTo>
                  <a:lnTo>
                    <a:pt x="0" y="895730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9221" name="object 13">
            <a:extLst>
              <a:ext uri="{FF2B5EF4-FFF2-40B4-BE49-F238E27FC236}">
                <a16:creationId xmlns:a16="http://schemas.microsoft.com/office/drawing/2014/main" id="{814B7525-36ED-1234-90A1-3AB3A386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589088"/>
            <a:ext cx="64690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725"/>
              </a:lnSpc>
              <a:spcBef>
                <a:spcPts val="100"/>
              </a:spcBef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LANGUAGE="JavaScript"&gt;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38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webclass =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88"/>
              </a:spcBef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{wclass:   [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ts val="1350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{student: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ts val="1538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38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id:1,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name:"Linda Jones",  legacySkill:["Access”, “VB 5.0“]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25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ts val="1725"/>
              </a:lnSpc>
              <a:spcBef>
                <a:spcPts val="1150"/>
              </a:spcBef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{student: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ts val="1538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38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id:2,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38"/>
              </a:lnSpc>
              <a:spcBef>
                <a:spcPts val="175"/>
              </a:spcBef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name:"Adam Davidson",  legacySkill:["Cobol”, “MainFrame“]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38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38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25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25"/>
              </a:lnSpc>
              <a:spcBef>
                <a:spcPts val="1150"/>
              </a:spcBef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alert(webclass.wclass[1].student.legacySkill[0]);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38"/>
              </a:lnSpc>
            </a:pPr>
            <a:r>
              <a:rPr lang="en-US" altLang="en-US" sz="16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Cobol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25"/>
              </a:lnSpc>
            </a:pPr>
            <a:r>
              <a:rPr lang="en-US" altLang="en-US" sz="1600" b="1">
                <a:solidFill>
                  <a:srgbClr val="1D52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3205DB5-E6B9-E0A0-789B-0B08AC221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85725"/>
            <a:ext cx="5181600" cy="612775"/>
          </a:xfrm>
        </p:spPr>
        <p:txBody>
          <a:bodyPr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/>
              <a:t>Parsing JSON</a:t>
            </a:r>
            <a:r>
              <a:rPr spc="-60" dirty="0"/>
              <a:t> </a:t>
            </a:r>
            <a:r>
              <a:rPr dirty="0"/>
              <a:t>string</a:t>
            </a:r>
          </a:p>
        </p:txBody>
      </p:sp>
      <p:grpSp>
        <p:nvGrpSpPr>
          <p:cNvPr id="10243" name="object 7">
            <a:extLst>
              <a:ext uri="{FF2B5EF4-FFF2-40B4-BE49-F238E27FC236}">
                <a16:creationId xmlns:a16="http://schemas.microsoft.com/office/drawing/2014/main" id="{11B89BE9-D321-A581-8C09-41B379B5A8E8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1827213"/>
            <a:ext cx="8540750" cy="2003425"/>
            <a:chOff x="303275" y="1827276"/>
            <a:chExt cx="8540750" cy="2002789"/>
          </a:xfrm>
        </p:grpSpPr>
        <p:sp>
          <p:nvSpPr>
            <p:cNvPr id="10250" name="object 8">
              <a:extLst>
                <a:ext uri="{FF2B5EF4-FFF2-40B4-BE49-F238E27FC236}">
                  <a16:creationId xmlns:a16="http://schemas.microsoft.com/office/drawing/2014/main" id="{B65B0DF6-9AAA-2FE4-EF46-6E0BE8421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75" y="1827276"/>
              <a:ext cx="8540495" cy="200253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1" name="object 9">
              <a:extLst>
                <a:ext uri="{FF2B5EF4-FFF2-40B4-BE49-F238E27FC236}">
                  <a16:creationId xmlns:a16="http://schemas.microsoft.com/office/drawing/2014/main" id="{C4801327-D01F-A226-351A-4461F1EA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07" y="2039112"/>
              <a:ext cx="8314944" cy="159410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2" name="object 10">
              <a:extLst>
                <a:ext uri="{FF2B5EF4-FFF2-40B4-BE49-F238E27FC236}">
                  <a16:creationId xmlns:a16="http://schemas.microsoft.com/office/drawing/2014/main" id="{5162AC61-D780-7719-3F6B-996D2D00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18" y="1844802"/>
              <a:ext cx="8465007" cy="1927098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3" name="object 11">
              <a:extLst>
                <a:ext uri="{FF2B5EF4-FFF2-40B4-BE49-F238E27FC236}">
                  <a16:creationId xmlns:a16="http://schemas.microsoft.com/office/drawing/2014/main" id="{A9B39AD6-7479-B334-0E5E-547B30DF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8" y="1844802"/>
              <a:ext cx="8465185" cy="1927225"/>
            </a:xfrm>
            <a:custGeom>
              <a:avLst/>
              <a:gdLst>
                <a:gd name="T0" fmla="*/ 0 w 8465185"/>
                <a:gd name="T1" fmla="*/ 321183 h 1927225"/>
                <a:gd name="T2" fmla="*/ 3482 w 8465185"/>
                <a:gd name="T3" fmla="*/ 273713 h 1927225"/>
                <a:gd name="T4" fmla="*/ 13598 w 8465185"/>
                <a:gd name="T5" fmla="*/ 228408 h 1927225"/>
                <a:gd name="T6" fmla="*/ 29852 w 8465185"/>
                <a:gd name="T7" fmla="*/ 185765 h 1927225"/>
                <a:gd name="T8" fmla="*/ 51746 w 8465185"/>
                <a:gd name="T9" fmla="*/ 146280 h 1927225"/>
                <a:gd name="T10" fmla="*/ 78783 w 8465185"/>
                <a:gd name="T11" fmla="*/ 110449 h 1927225"/>
                <a:gd name="T12" fmla="*/ 110466 w 8465185"/>
                <a:gd name="T13" fmla="*/ 78769 h 1927225"/>
                <a:gd name="T14" fmla="*/ 146300 w 8465185"/>
                <a:gd name="T15" fmla="*/ 51735 h 1927225"/>
                <a:gd name="T16" fmla="*/ 185786 w 8465185"/>
                <a:gd name="T17" fmla="*/ 29845 h 1927225"/>
                <a:gd name="T18" fmla="*/ 228429 w 8465185"/>
                <a:gd name="T19" fmla="*/ 13595 h 1927225"/>
                <a:gd name="T20" fmla="*/ 273731 w 8465185"/>
                <a:gd name="T21" fmla="*/ 3481 h 1927225"/>
                <a:gd name="T22" fmla="*/ 321195 w 8465185"/>
                <a:gd name="T23" fmla="*/ 0 h 1927225"/>
                <a:gd name="T24" fmla="*/ 8143824 w 8465185"/>
                <a:gd name="T25" fmla="*/ 0 h 1927225"/>
                <a:gd name="T26" fmla="*/ 8191294 w 8465185"/>
                <a:gd name="T27" fmla="*/ 3481 h 1927225"/>
                <a:gd name="T28" fmla="*/ 8236598 w 8465185"/>
                <a:gd name="T29" fmla="*/ 13595 h 1927225"/>
                <a:gd name="T30" fmla="*/ 8279241 w 8465185"/>
                <a:gd name="T31" fmla="*/ 29845 h 1927225"/>
                <a:gd name="T32" fmla="*/ 8318726 w 8465185"/>
                <a:gd name="T33" fmla="*/ 51735 h 1927225"/>
                <a:gd name="T34" fmla="*/ 8354557 w 8465185"/>
                <a:gd name="T35" fmla="*/ 78769 h 1927225"/>
                <a:gd name="T36" fmla="*/ 8386238 w 8465185"/>
                <a:gd name="T37" fmla="*/ 110449 h 1927225"/>
                <a:gd name="T38" fmla="*/ 8413271 w 8465185"/>
                <a:gd name="T39" fmla="*/ 146280 h 1927225"/>
                <a:gd name="T40" fmla="*/ 8435161 w 8465185"/>
                <a:gd name="T41" fmla="*/ 185765 h 1927225"/>
                <a:gd name="T42" fmla="*/ 8451411 w 8465185"/>
                <a:gd name="T43" fmla="*/ 228408 h 1927225"/>
                <a:gd name="T44" fmla="*/ 8461525 w 8465185"/>
                <a:gd name="T45" fmla="*/ 273713 h 1927225"/>
                <a:gd name="T46" fmla="*/ 8465007 w 8465185"/>
                <a:gd name="T47" fmla="*/ 321183 h 1927225"/>
                <a:gd name="T48" fmla="*/ 8465007 w 8465185"/>
                <a:gd name="T49" fmla="*/ 1605914 h 1927225"/>
                <a:gd name="T50" fmla="*/ 8461525 w 8465185"/>
                <a:gd name="T51" fmla="*/ 1653384 h 1927225"/>
                <a:gd name="T52" fmla="*/ 8451411 w 8465185"/>
                <a:gd name="T53" fmla="*/ 1698689 h 1927225"/>
                <a:gd name="T54" fmla="*/ 8435161 w 8465185"/>
                <a:gd name="T55" fmla="*/ 1741332 h 1927225"/>
                <a:gd name="T56" fmla="*/ 8413271 w 8465185"/>
                <a:gd name="T57" fmla="*/ 1780817 h 1927225"/>
                <a:gd name="T58" fmla="*/ 8386238 w 8465185"/>
                <a:gd name="T59" fmla="*/ 1816648 h 1927225"/>
                <a:gd name="T60" fmla="*/ 8354557 w 8465185"/>
                <a:gd name="T61" fmla="*/ 1848328 h 1927225"/>
                <a:gd name="T62" fmla="*/ 8318726 w 8465185"/>
                <a:gd name="T63" fmla="*/ 1875362 h 1927225"/>
                <a:gd name="T64" fmla="*/ 8279241 w 8465185"/>
                <a:gd name="T65" fmla="*/ 1897252 h 1927225"/>
                <a:gd name="T66" fmla="*/ 8236598 w 8465185"/>
                <a:gd name="T67" fmla="*/ 1913502 h 1927225"/>
                <a:gd name="T68" fmla="*/ 8191294 w 8465185"/>
                <a:gd name="T69" fmla="*/ 1923616 h 1927225"/>
                <a:gd name="T70" fmla="*/ 8143824 w 8465185"/>
                <a:gd name="T71" fmla="*/ 1927098 h 1927225"/>
                <a:gd name="T72" fmla="*/ 321195 w 8465185"/>
                <a:gd name="T73" fmla="*/ 1927098 h 1927225"/>
                <a:gd name="T74" fmla="*/ 273731 w 8465185"/>
                <a:gd name="T75" fmla="*/ 1923616 h 1927225"/>
                <a:gd name="T76" fmla="*/ 228429 w 8465185"/>
                <a:gd name="T77" fmla="*/ 1913502 h 1927225"/>
                <a:gd name="T78" fmla="*/ 185786 w 8465185"/>
                <a:gd name="T79" fmla="*/ 1897252 h 1927225"/>
                <a:gd name="T80" fmla="*/ 146300 w 8465185"/>
                <a:gd name="T81" fmla="*/ 1875362 h 1927225"/>
                <a:gd name="T82" fmla="*/ 110466 w 8465185"/>
                <a:gd name="T83" fmla="*/ 1848328 h 1927225"/>
                <a:gd name="T84" fmla="*/ 78783 w 8465185"/>
                <a:gd name="T85" fmla="*/ 1816648 h 1927225"/>
                <a:gd name="T86" fmla="*/ 51746 w 8465185"/>
                <a:gd name="T87" fmla="*/ 1780817 h 1927225"/>
                <a:gd name="T88" fmla="*/ 29852 w 8465185"/>
                <a:gd name="T89" fmla="*/ 1741332 h 1927225"/>
                <a:gd name="T90" fmla="*/ 13598 w 8465185"/>
                <a:gd name="T91" fmla="*/ 1698689 h 1927225"/>
                <a:gd name="T92" fmla="*/ 3482 w 8465185"/>
                <a:gd name="T93" fmla="*/ 1653384 h 1927225"/>
                <a:gd name="T94" fmla="*/ 0 w 8465185"/>
                <a:gd name="T95" fmla="*/ 1605914 h 1927225"/>
                <a:gd name="T96" fmla="*/ 0 w 8465185"/>
                <a:gd name="T97" fmla="*/ 321183 h 19272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465185" h="1927225">
                  <a:moveTo>
                    <a:pt x="0" y="321183"/>
                  </a:moveTo>
                  <a:lnTo>
                    <a:pt x="3482" y="273713"/>
                  </a:lnTo>
                  <a:lnTo>
                    <a:pt x="13598" y="228408"/>
                  </a:lnTo>
                  <a:lnTo>
                    <a:pt x="29852" y="185765"/>
                  </a:lnTo>
                  <a:lnTo>
                    <a:pt x="51746" y="146280"/>
                  </a:lnTo>
                  <a:lnTo>
                    <a:pt x="78783" y="110449"/>
                  </a:lnTo>
                  <a:lnTo>
                    <a:pt x="110466" y="78769"/>
                  </a:lnTo>
                  <a:lnTo>
                    <a:pt x="146300" y="51735"/>
                  </a:lnTo>
                  <a:lnTo>
                    <a:pt x="185786" y="29845"/>
                  </a:lnTo>
                  <a:lnTo>
                    <a:pt x="228429" y="13595"/>
                  </a:lnTo>
                  <a:lnTo>
                    <a:pt x="273731" y="3481"/>
                  </a:lnTo>
                  <a:lnTo>
                    <a:pt x="321195" y="0"/>
                  </a:lnTo>
                  <a:lnTo>
                    <a:pt x="8143824" y="0"/>
                  </a:lnTo>
                  <a:lnTo>
                    <a:pt x="8191294" y="3481"/>
                  </a:lnTo>
                  <a:lnTo>
                    <a:pt x="8236598" y="13595"/>
                  </a:lnTo>
                  <a:lnTo>
                    <a:pt x="8279241" y="29845"/>
                  </a:lnTo>
                  <a:lnTo>
                    <a:pt x="8318726" y="51735"/>
                  </a:lnTo>
                  <a:lnTo>
                    <a:pt x="8354557" y="78769"/>
                  </a:lnTo>
                  <a:lnTo>
                    <a:pt x="8386238" y="110449"/>
                  </a:lnTo>
                  <a:lnTo>
                    <a:pt x="8413271" y="146280"/>
                  </a:lnTo>
                  <a:lnTo>
                    <a:pt x="8435161" y="185765"/>
                  </a:lnTo>
                  <a:lnTo>
                    <a:pt x="8451411" y="228408"/>
                  </a:lnTo>
                  <a:lnTo>
                    <a:pt x="8461525" y="273713"/>
                  </a:lnTo>
                  <a:lnTo>
                    <a:pt x="8465007" y="321183"/>
                  </a:lnTo>
                  <a:lnTo>
                    <a:pt x="8465007" y="1605914"/>
                  </a:lnTo>
                  <a:lnTo>
                    <a:pt x="8461525" y="1653384"/>
                  </a:lnTo>
                  <a:lnTo>
                    <a:pt x="8451411" y="1698689"/>
                  </a:lnTo>
                  <a:lnTo>
                    <a:pt x="8435161" y="1741332"/>
                  </a:lnTo>
                  <a:lnTo>
                    <a:pt x="8413271" y="1780817"/>
                  </a:lnTo>
                  <a:lnTo>
                    <a:pt x="8386238" y="1816648"/>
                  </a:lnTo>
                  <a:lnTo>
                    <a:pt x="8354557" y="1848328"/>
                  </a:lnTo>
                  <a:lnTo>
                    <a:pt x="8318726" y="1875362"/>
                  </a:lnTo>
                  <a:lnTo>
                    <a:pt x="8279241" y="1897252"/>
                  </a:lnTo>
                  <a:lnTo>
                    <a:pt x="8236598" y="1913502"/>
                  </a:lnTo>
                  <a:lnTo>
                    <a:pt x="8191294" y="1923616"/>
                  </a:lnTo>
                  <a:lnTo>
                    <a:pt x="8143824" y="1927098"/>
                  </a:lnTo>
                  <a:lnTo>
                    <a:pt x="321195" y="1927098"/>
                  </a:lnTo>
                  <a:lnTo>
                    <a:pt x="273731" y="1923616"/>
                  </a:lnTo>
                  <a:lnTo>
                    <a:pt x="228429" y="1913502"/>
                  </a:lnTo>
                  <a:lnTo>
                    <a:pt x="185786" y="1897252"/>
                  </a:lnTo>
                  <a:lnTo>
                    <a:pt x="146300" y="1875362"/>
                  </a:lnTo>
                  <a:lnTo>
                    <a:pt x="110466" y="1848328"/>
                  </a:lnTo>
                  <a:lnTo>
                    <a:pt x="78783" y="1816648"/>
                  </a:lnTo>
                  <a:lnTo>
                    <a:pt x="51746" y="1780817"/>
                  </a:lnTo>
                  <a:lnTo>
                    <a:pt x="29852" y="1741332"/>
                  </a:lnTo>
                  <a:lnTo>
                    <a:pt x="13598" y="1698689"/>
                  </a:lnTo>
                  <a:lnTo>
                    <a:pt x="3482" y="1653384"/>
                  </a:lnTo>
                  <a:lnTo>
                    <a:pt x="0" y="1605914"/>
                  </a:lnTo>
                  <a:lnTo>
                    <a:pt x="0" y="321183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0244" name="object 12">
            <a:extLst>
              <a:ext uri="{FF2B5EF4-FFF2-40B4-BE49-F238E27FC236}">
                <a16:creationId xmlns:a16="http://schemas.microsoft.com/office/drawing/2014/main" id="{98462EB8-3CAC-3363-35E6-0C19B0C6509C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562475"/>
            <a:ext cx="8540750" cy="2125663"/>
            <a:chOff x="284989" y="4562855"/>
            <a:chExt cx="8542020" cy="2125980"/>
          </a:xfrm>
        </p:grpSpPr>
        <p:sp>
          <p:nvSpPr>
            <p:cNvPr id="10246" name="object 13">
              <a:extLst>
                <a:ext uri="{FF2B5EF4-FFF2-40B4-BE49-F238E27FC236}">
                  <a16:creationId xmlns:a16="http://schemas.microsoft.com/office/drawing/2014/main" id="{6D8D6914-D8B7-CB33-AE05-0F2490182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89" y="4562855"/>
              <a:ext cx="8542016" cy="212598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object 14">
              <a:extLst>
                <a:ext uri="{FF2B5EF4-FFF2-40B4-BE49-F238E27FC236}">
                  <a16:creationId xmlns:a16="http://schemas.microsoft.com/office/drawing/2014/main" id="{BD40B18F-12E8-A5DD-2EDB-79DFC02A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" y="4593335"/>
              <a:ext cx="7847076" cy="2081783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object 15">
              <a:extLst>
                <a:ext uri="{FF2B5EF4-FFF2-40B4-BE49-F238E27FC236}">
                  <a16:creationId xmlns:a16="http://schemas.microsoft.com/office/drawing/2014/main" id="{E3D3926C-8CE9-A924-F014-97402E96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40" y="4581143"/>
              <a:ext cx="8465032" cy="2050034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9" name="object 16">
              <a:extLst>
                <a:ext uri="{FF2B5EF4-FFF2-40B4-BE49-F238E27FC236}">
                  <a16:creationId xmlns:a16="http://schemas.microsoft.com/office/drawing/2014/main" id="{8A57BD4B-9609-C15B-BC5F-0ECAD9507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0" y="4581143"/>
              <a:ext cx="8465185" cy="2050414"/>
            </a:xfrm>
            <a:custGeom>
              <a:avLst/>
              <a:gdLst>
                <a:gd name="T0" fmla="*/ 0 w 8465185"/>
                <a:gd name="T1" fmla="*/ 341629 h 2050415"/>
                <a:gd name="T2" fmla="*/ 3119 w 8465185"/>
                <a:gd name="T3" fmla="*/ 295263 h 2050415"/>
                <a:gd name="T4" fmla="*/ 12205 w 8465185"/>
                <a:gd name="T5" fmla="*/ 250795 h 2050415"/>
                <a:gd name="T6" fmla="*/ 26852 w 8465185"/>
                <a:gd name="T7" fmla="*/ 208633 h 2050415"/>
                <a:gd name="T8" fmla="*/ 46651 w 8465185"/>
                <a:gd name="T9" fmla="*/ 169182 h 2050415"/>
                <a:gd name="T10" fmla="*/ 71196 w 8465185"/>
                <a:gd name="T11" fmla="*/ 132850 h 2050415"/>
                <a:gd name="T12" fmla="*/ 100079 w 8465185"/>
                <a:gd name="T13" fmla="*/ 100044 h 2050415"/>
                <a:gd name="T14" fmla="*/ 132893 w 8465185"/>
                <a:gd name="T15" fmla="*/ 71169 h 2050415"/>
                <a:gd name="T16" fmla="*/ 169231 w 8465185"/>
                <a:gd name="T17" fmla="*/ 46632 h 2050415"/>
                <a:gd name="T18" fmla="*/ 208686 w 8465185"/>
                <a:gd name="T19" fmla="*/ 26840 h 2050415"/>
                <a:gd name="T20" fmla="*/ 250851 w 8465185"/>
                <a:gd name="T21" fmla="*/ 12200 h 2050415"/>
                <a:gd name="T22" fmla="*/ 295318 w 8465185"/>
                <a:gd name="T23" fmla="*/ 3117 h 2050415"/>
                <a:gd name="T24" fmla="*/ 341680 w 8465185"/>
                <a:gd name="T25" fmla="*/ 0 h 2050415"/>
                <a:gd name="T26" fmla="*/ 8123402 w 8465185"/>
                <a:gd name="T27" fmla="*/ 0 h 2050415"/>
                <a:gd name="T28" fmla="*/ 8169742 w 8465185"/>
                <a:gd name="T29" fmla="*/ 3117 h 2050415"/>
                <a:gd name="T30" fmla="*/ 8214192 w 8465185"/>
                <a:gd name="T31" fmla="*/ 12200 h 2050415"/>
                <a:gd name="T32" fmla="*/ 8256345 w 8465185"/>
                <a:gd name="T33" fmla="*/ 26840 h 2050415"/>
                <a:gd name="T34" fmla="*/ 8295793 w 8465185"/>
                <a:gd name="T35" fmla="*/ 46632 h 2050415"/>
                <a:gd name="T36" fmla="*/ 8332127 w 8465185"/>
                <a:gd name="T37" fmla="*/ 71169 h 2050415"/>
                <a:gd name="T38" fmla="*/ 8364940 w 8465185"/>
                <a:gd name="T39" fmla="*/ 100044 h 2050415"/>
                <a:gd name="T40" fmla="*/ 8393824 w 8465185"/>
                <a:gd name="T41" fmla="*/ 132850 h 2050415"/>
                <a:gd name="T42" fmla="*/ 8418371 w 8465185"/>
                <a:gd name="T43" fmla="*/ 169182 h 2050415"/>
                <a:gd name="T44" fmla="*/ 8438174 w 8465185"/>
                <a:gd name="T45" fmla="*/ 208633 h 2050415"/>
                <a:gd name="T46" fmla="*/ 8452823 w 8465185"/>
                <a:gd name="T47" fmla="*/ 250795 h 2050415"/>
                <a:gd name="T48" fmla="*/ 8461912 w 8465185"/>
                <a:gd name="T49" fmla="*/ 295263 h 2050415"/>
                <a:gd name="T50" fmla="*/ 8465032 w 8465185"/>
                <a:gd name="T51" fmla="*/ 341629 h 2050415"/>
                <a:gd name="T52" fmla="*/ 8465032 w 8465185"/>
                <a:gd name="T53" fmla="*/ 1708352 h 2050415"/>
                <a:gd name="T54" fmla="*/ 8461912 w 8465185"/>
                <a:gd name="T55" fmla="*/ 1754717 h 2050415"/>
                <a:gd name="T56" fmla="*/ 8452823 w 8465185"/>
                <a:gd name="T57" fmla="*/ 1799185 h 2050415"/>
                <a:gd name="T58" fmla="*/ 8438174 w 8465185"/>
                <a:gd name="T59" fmla="*/ 1841351 h 2050415"/>
                <a:gd name="T60" fmla="*/ 8418371 w 8465185"/>
                <a:gd name="T61" fmla="*/ 1880806 h 2050415"/>
                <a:gd name="T62" fmla="*/ 8393824 w 8465185"/>
                <a:gd name="T63" fmla="*/ 1917144 h 2050415"/>
                <a:gd name="T64" fmla="*/ 8364940 w 8465185"/>
                <a:gd name="T65" fmla="*/ 1949958 h 2050415"/>
                <a:gd name="T66" fmla="*/ 8332127 w 8465185"/>
                <a:gd name="T67" fmla="*/ 1978840 h 2050415"/>
                <a:gd name="T68" fmla="*/ 8295793 w 8465185"/>
                <a:gd name="T69" fmla="*/ 2003384 h 2050415"/>
                <a:gd name="T70" fmla="*/ 8256345 w 8465185"/>
                <a:gd name="T71" fmla="*/ 2023182 h 2050415"/>
                <a:gd name="T72" fmla="*/ 8214192 w 8465185"/>
                <a:gd name="T73" fmla="*/ 2037828 h 2050415"/>
                <a:gd name="T74" fmla="*/ 8169742 w 8465185"/>
                <a:gd name="T75" fmla="*/ 2046913 h 2050415"/>
                <a:gd name="T76" fmla="*/ 8123402 w 8465185"/>
                <a:gd name="T77" fmla="*/ 2050032 h 2050415"/>
                <a:gd name="T78" fmla="*/ 341680 w 8465185"/>
                <a:gd name="T79" fmla="*/ 2050032 h 2050415"/>
                <a:gd name="T80" fmla="*/ 295318 w 8465185"/>
                <a:gd name="T81" fmla="*/ 2046913 h 2050415"/>
                <a:gd name="T82" fmla="*/ 250851 w 8465185"/>
                <a:gd name="T83" fmla="*/ 2037828 h 2050415"/>
                <a:gd name="T84" fmla="*/ 208686 w 8465185"/>
                <a:gd name="T85" fmla="*/ 2023182 h 2050415"/>
                <a:gd name="T86" fmla="*/ 169231 w 8465185"/>
                <a:gd name="T87" fmla="*/ 2003384 h 2050415"/>
                <a:gd name="T88" fmla="*/ 132893 w 8465185"/>
                <a:gd name="T89" fmla="*/ 1978840 h 2050415"/>
                <a:gd name="T90" fmla="*/ 100079 w 8465185"/>
                <a:gd name="T91" fmla="*/ 1949958 h 2050415"/>
                <a:gd name="T92" fmla="*/ 71196 w 8465185"/>
                <a:gd name="T93" fmla="*/ 1917144 h 2050415"/>
                <a:gd name="T94" fmla="*/ 46651 w 8465185"/>
                <a:gd name="T95" fmla="*/ 1880806 h 2050415"/>
                <a:gd name="T96" fmla="*/ 26852 w 8465185"/>
                <a:gd name="T97" fmla="*/ 1841351 h 2050415"/>
                <a:gd name="T98" fmla="*/ 12205 w 8465185"/>
                <a:gd name="T99" fmla="*/ 1799185 h 2050415"/>
                <a:gd name="T100" fmla="*/ 3119 w 8465185"/>
                <a:gd name="T101" fmla="*/ 1754717 h 2050415"/>
                <a:gd name="T102" fmla="*/ 0 w 8465185"/>
                <a:gd name="T103" fmla="*/ 1708352 h 2050415"/>
                <a:gd name="T104" fmla="*/ 0 w 8465185"/>
                <a:gd name="T105" fmla="*/ 341629 h 205041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465185" h="2050415">
                  <a:moveTo>
                    <a:pt x="0" y="341629"/>
                  </a:moveTo>
                  <a:lnTo>
                    <a:pt x="3119" y="295263"/>
                  </a:lnTo>
                  <a:lnTo>
                    <a:pt x="12205" y="250795"/>
                  </a:lnTo>
                  <a:lnTo>
                    <a:pt x="26852" y="208633"/>
                  </a:lnTo>
                  <a:lnTo>
                    <a:pt x="46651" y="169182"/>
                  </a:lnTo>
                  <a:lnTo>
                    <a:pt x="71196" y="132850"/>
                  </a:lnTo>
                  <a:lnTo>
                    <a:pt x="100079" y="100044"/>
                  </a:lnTo>
                  <a:lnTo>
                    <a:pt x="132893" y="71169"/>
                  </a:lnTo>
                  <a:lnTo>
                    <a:pt x="169231" y="46632"/>
                  </a:lnTo>
                  <a:lnTo>
                    <a:pt x="208686" y="26840"/>
                  </a:lnTo>
                  <a:lnTo>
                    <a:pt x="250851" y="12200"/>
                  </a:lnTo>
                  <a:lnTo>
                    <a:pt x="295318" y="3117"/>
                  </a:lnTo>
                  <a:lnTo>
                    <a:pt x="341680" y="0"/>
                  </a:lnTo>
                  <a:lnTo>
                    <a:pt x="8123402" y="0"/>
                  </a:lnTo>
                  <a:lnTo>
                    <a:pt x="8169742" y="3117"/>
                  </a:lnTo>
                  <a:lnTo>
                    <a:pt x="8214192" y="12200"/>
                  </a:lnTo>
                  <a:lnTo>
                    <a:pt x="8256345" y="26840"/>
                  </a:lnTo>
                  <a:lnTo>
                    <a:pt x="8295793" y="46632"/>
                  </a:lnTo>
                  <a:lnTo>
                    <a:pt x="8332127" y="71169"/>
                  </a:lnTo>
                  <a:lnTo>
                    <a:pt x="8364940" y="100044"/>
                  </a:lnTo>
                  <a:lnTo>
                    <a:pt x="8393824" y="132850"/>
                  </a:lnTo>
                  <a:lnTo>
                    <a:pt x="8418371" y="169182"/>
                  </a:lnTo>
                  <a:lnTo>
                    <a:pt x="8438174" y="208633"/>
                  </a:lnTo>
                  <a:lnTo>
                    <a:pt x="8452823" y="250795"/>
                  </a:lnTo>
                  <a:lnTo>
                    <a:pt x="8461912" y="295263"/>
                  </a:lnTo>
                  <a:lnTo>
                    <a:pt x="8465032" y="341629"/>
                  </a:lnTo>
                  <a:lnTo>
                    <a:pt x="8465032" y="1708353"/>
                  </a:lnTo>
                  <a:lnTo>
                    <a:pt x="8461912" y="1754718"/>
                  </a:lnTo>
                  <a:lnTo>
                    <a:pt x="8452823" y="1799186"/>
                  </a:lnTo>
                  <a:lnTo>
                    <a:pt x="8438174" y="1841352"/>
                  </a:lnTo>
                  <a:lnTo>
                    <a:pt x="8418371" y="1880807"/>
                  </a:lnTo>
                  <a:lnTo>
                    <a:pt x="8393824" y="1917145"/>
                  </a:lnTo>
                  <a:lnTo>
                    <a:pt x="8364940" y="1949959"/>
                  </a:lnTo>
                  <a:lnTo>
                    <a:pt x="8332127" y="1978841"/>
                  </a:lnTo>
                  <a:lnTo>
                    <a:pt x="8295793" y="2003385"/>
                  </a:lnTo>
                  <a:lnTo>
                    <a:pt x="8256345" y="2023183"/>
                  </a:lnTo>
                  <a:lnTo>
                    <a:pt x="8214192" y="2037829"/>
                  </a:lnTo>
                  <a:lnTo>
                    <a:pt x="8169742" y="2046914"/>
                  </a:lnTo>
                  <a:lnTo>
                    <a:pt x="8123402" y="2050033"/>
                  </a:lnTo>
                  <a:lnTo>
                    <a:pt x="341680" y="2050033"/>
                  </a:lnTo>
                  <a:lnTo>
                    <a:pt x="295318" y="2046914"/>
                  </a:lnTo>
                  <a:lnTo>
                    <a:pt x="250851" y="2037829"/>
                  </a:lnTo>
                  <a:lnTo>
                    <a:pt x="208686" y="2023183"/>
                  </a:lnTo>
                  <a:lnTo>
                    <a:pt x="169231" y="2003385"/>
                  </a:lnTo>
                  <a:lnTo>
                    <a:pt x="132893" y="1978841"/>
                  </a:lnTo>
                  <a:lnTo>
                    <a:pt x="100079" y="1949959"/>
                  </a:lnTo>
                  <a:lnTo>
                    <a:pt x="71196" y="1917145"/>
                  </a:lnTo>
                  <a:lnTo>
                    <a:pt x="46651" y="1880807"/>
                  </a:lnTo>
                  <a:lnTo>
                    <a:pt x="26852" y="1841352"/>
                  </a:lnTo>
                  <a:lnTo>
                    <a:pt x="12205" y="1799186"/>
                  </a:lnTo>
                  <a:lnTo>
                    <a:pt x="3119" y="1754718"/>
                  </a:lnTo>
                  <a:lnTo>
                    <a:pt x="0" y="1708353"/>
                  </a:lnTo>
                  <a:lnTo>
                    <a:pt x="0" y="341629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0245" name="object 17">
            <a:extLst>
              <a:ext uri="{FF2B5EF4-FFF2-40B4-BE49-F238E27FC236}">
                <a16:creationId xmlns:a16="http://schemas.microsoft.com/office/drawing/2014/main" id="{70DE6AD1-3838-0FA6-2B15-16CCC9EA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49350"/>
            <a:ext cx="8034338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469900" indent="-4572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  <a:buFont typeface="Wingdings" panose="05000000000000000000" pitchFamily="2" charset="2"/>
              <a:buChar char="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JSON objects and arrays directly as objects and arrays  Directly in JavaScript: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  <a:buClr>
                <a:srgbClr val="1D528D"/>
              </a:buClr>
              <a:buFont typeface="Wingdings" panose="05000000000000000000" pitchFamily="2" charset="2"/>
              <a:buChar char="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63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ts val="1925"/>
              </a:lnSpc>
              <a:spcBef>
                <a:spcPts val="225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obj= {ID:10,name:“Ali",City:“Assiut“, Job: null, Married: true};  document.write(obj.ID);</a:t>
            </a:r>
          </a:p>
          <a:p>
            <a:pPr>
              <a:lnSpc>
                <a:spcPts val="17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document.write(obj.name);</a:t>
            </a:r>
          </a:p>
          <a:p>
            <a:pPr>
              <a:lnSpc>
                <a:spcPts val="2163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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parse it to JSON when you read it from text file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2163"/>
              </a:lnSpc>
              <a:spcBef>
                <a:spcPts val="1963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ts val="1925"/>
              </a:lnSpc>
              <a:spcBef>
                <a:spcPts val="225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jsonStr= ‘{“ID”:10,"name":“Ali",“City":“Assiut“, “Job”: null,  “Married”: true}’;</a:t>
            </a:r>
          </a:p>
          <a:p>
            <a:pPr>
              <a:lnSpc>
                <a:spcPct val="80000"/>
              </a:lnSpc>
              <a:spcBef>
                <a:spcPts val="13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obj=JSON.parse(jsonStr);  document.write(obj.ID);  document.write(obj.name);</a:t>
            </a:r>
          </a:p>
          <a:p>
            <a:pPr>
              <a:lnSpc>
                <a:spcPts val="1925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28AB646-6146-3AE4-0B11-E03EFC84A7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12700" rIns="0" bIns="0" rtlCol="0">
            <a:spAutoFit/>
          </a:bodyPr>
          <a:lstStyle/>
          <a:p>
            <a:pPr marL="15875">
              <a:spcBef>
                <a:spcPts val="100"/>
              </a:spcBef>
              <a:defRPr/>
            </a:pPr>
            <a:r>
              <a:rPr spc="-5" dirty="0"/>
              <a:t>Parsing JSON </a:t>
            </a:r>
            <a:r>
              <a:rPr dirty="0"/>
              <a:t>string</a:t>
            </a:r>
            <a:r>
              <a:rPr spc="-50" dirty="0"/>
              <a:t> </a:t>
            </a:r>
            <a:r>
              <a:rPr dirty="0"/>
              <a:t>(Cont.)</a:t>
            </a:r>
          </a:p>
        </p:txBody>
      </p:sp>
      <p:grpSp>
        <p:nvGrpSpPr>
          <p:cNvPr id="11267" name="object 7">
            <a:extLst>
              <a:ext uri="{FF2B5EF4-FFF2-40B4-BE49-F238E27FC236}">
                <a16:creationId xmlns:a16="http://schemas.microsoft.com/office/drawing/2014/main" id="{E1902CAE-40E9-287E-73A9-5CBDEB304C2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519363"/>
            <a:ext cx="8540750" cy="2127250"/>
            <a:chOff x="249936" y="2042166"/>
            <a:chExt cx="8540750" cy="2127885"/>
          </a:xfrm>
        </p:grpSpPr>
        <p:sp>
          <p:nvSpPr>
            <p:cNvPr id="11269" name="object 8">
              <a:extLst>
                <a:ext uri="{FF2B5EF4-FFF2-40B4-BE49-F238E27FC236}">
                  <a16:creationId xmlns:a16="http://schemas.microsoft.com/office/drawing/2014/main" id="{97833EFB-BCDF-FDD3-3DF0-BB935C8F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36" y="2042166"/>
              <a:ext cx="8540496" cy="212749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0" name="object 9">
              <a:extLst>
                <a:ext uri="{FF2B5EF4-FFF2-40B4-BE49-F238E27FC236}">
                  <a16:creationId xmlns:a16="http://schemas.microsoft.com/office/drawing/2014/main" id="{C13913CB-267B-501D-132E-35123C9A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64" y="2072639"/>
              <a:ext cx="7847076" cy="2081783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1" name="object 10">
              <a:extLst>
                <a:ext uri="{FF2B5EF4-FFF2-40B4-BE49-F238E27FC236}">
                  <a16:creationId xmlns:a16="http://schemas.microsoft.com/office/drawing/2014/main" id="{78492670-AF0E-0DE6-966B-FE94652A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42" y="2060828"/>
              <a:ext cx="8465070" cy="205003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2" name="object 11">
              <a:extLst>
                <a:ext uri="{FF2B5EF4-FFF2-40B4-BE49-F238E27FC236}">
                  <a16:creationId xmlns:a16="http://schemas.microsoft.com/office/drawing/2014/main" id="{46640C99-0A3D-78C1-026F-9A877D95C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42" y="2060828"/>
              <a:ext cx="8465185" cy="2050414"/>
            </a:xfrm>
            <a:custGeom>
              <a:avLst/>
              <a:gdLst>
                <a:gd name="T0" fmla="*/ 0 w 8465185"/>
                <a:gd name="T1" fmla="*/ 341757 h 2050414"/>
                <a:gd name="T2" fmla="*/ 3119 w 8465185"/>
                <a:gd name="T3" fmla="*/ 295387 h 2050414"/>
                <a:gd name="T4" fmla="*/ 12204 w 8465185"/>
                <a:gd name="T5" fmla="*/ 250913 h 2050414"/>
                <a:gd name="T6" fmla="*/ 26850 w 8465185"/>
                <a:gd name="T7" fmla="*/ 208740 h 2050414"/>
                <a:gd name="T8" fmla="*/ 46648 w 8465185"/>
                <a:gd name="T9" fmla="*/ 169276 h 2050414"/>
                <a:gd name="T10" fmla="*/ 71192 w 8465185"/>
                <a:gd name="T11" fmla="*/ 132930 h 2050414"/>
                <a:gd name="T12" fmla="*/ 100074 w 8465185"/>
                <a:gd name="T13" fmla="*/ 100107 h 2050414"/>
                <a:gd name="T14" fmla="*/ 132888 w 8465185"/>
                <a:gd name="T15" fmla="*/ 71217 h 2050414"/>
                <a:gd name="T16" fmla="*/ 169226 w 8465185"/>
                <a:gd name="T17" fmla="*/ 46665 h 2050414"/>
                <a:gd name="T18" fmla="*/ 208681 w 8465185"/>
                <a:gd name="T19" fmla="*/ 26860 h 2050414"/>
                <a:gd name="T20" fmla="*/ 250847 w 8465185"/>
                <a:gd name="T21" fmla="*/ 12209 h 2050414"/>
                <a:gd name="T22" fmla="*/ 295315 w 8465185"/>
                <a:gd name="T23" fmla="*/ 3120 h 2050414"/>
                <a:gd name="T24" fmla="*/ 341680 w 8465185"/>
                <a:gd name="T25" fmla="*/ 0 h 2050414"/>
                <a:gd name="T26" fmla="*/ 8123313 w 8465185"/>
                <a:gd name="T27" fmla="*/ 0 h 2050414"/>
                <a:gd name="T28" fmla="*/ 8169682 w 8465185"/>
                <a:gd name="T29" fmla="*/ 3120 h 2050414"/>
                <a:gd name="T30" fmla="*/ 8214157 w 8465185"/>
                <a:gd name="T31" fmla="*/ 12209 h 2050414"/>
                <a:gd name="T32" fmla="*/ 8256330 w 8465185"/>
                <a:gd name="T33" fmla="*/ 26860 h 2050414"/>
                <a:gd name="T34" fmla="*/ 8295793 w 8465185"/>
                <a:gd name="T35" fmla="*/ 46665 h 2050414"/>
                <a:gd name="T36" fmla="*/ 8332140 w 8465185"/>
                <a:gd name="T37" fmla="*/ 71217 h 2050414"/>
                <a:gd name="T38" fmla="*/ 8364962 w 8465185"/>
                <a:gd name="T39" fmla="*/ 100107 h 2050414"/>
                <a:gd name="T40" fmla="*/ 8393853 w 8465185"/>
                <a:gd name="T41" fmla="*/ 132930 h 2050414"/>
                <a:gd name="T42" fmla="*/ 8418405 w 8465185"/>
                <a:gd name="T43" fmla="*/ 169276 h 2050414"/>
                <a:gd name="T44" fmla="*/ 8438210 w 8465185"/>
                <a:gd name="T45" fmla="*/ 208740 h 2050414"/>
                <a:gd name="T46" fmla="*/ 8452861 w 8465185"/>
                <a:gd name="T47" fmla="*/ 250913 h 2050414"/>
                <a:gd name="T48" fmla="*/ 8461950 w 8465185"/>
                <a:gd name="T49" fmla="*/ 295387 h 2050414"/>
                <a:gd name="T50" fmla="*/ 8465070 w 8465185"/>
                <a:gd name="T51" fmla="*/ 341757 h 2050414"/>
                <a:gd name="T52" fmla="*/ 8465070 w 8465185"/>
                <a:gd name="T53" fmla="*/ 1708404 h 2050414"/>
                <a:gd name="T54" fmla="*/ 8461950 w 8465185"/>
                <a:gd name="T55" fmla="*/ 1754770 h 2050414"/>
                <a:gd name="T56" fmla="*/ 8452861 w 8465185"/>
                <a:gd name="T57" fmla="*/ 1799238 h 2050414"/>
                <a:gd name="T58" fmla="*/ 8438210 w 8465185"/>
                <a:gd name="T59" fmla="*/ 1841400 h 2050414"/>
                <a:gd name="T60" fmla="*/ 8418405 w 8465185"/>
                <a:gd name="T61" fmla="*/ 1880851 h 2050414"/>
                <a:gd name="T62" fmla="*/ 8393853 w 8465185"/>
                <a:gd name="T63" fmla="*/ 1917183 h 2050414"/>
                <a:gd name="T64" fmla="*/ 8364962 w 8465185"/>
                <a:gd name="T65" fmla="*/ 1949989 h 2050414"/>
                <a:gd name="T66" fmla="*/ 8332140 w 8465185"/>
                <a:gd name="T67" fmla="*/ 1978864 h 2050414"/>
                <a:gd name="T68" fmla="*/ 8295793 w 8465185"/>
                <a:gd name="T69" fmla="*/ 2003401 h 2050414"/>
                <a:gd name="T70" fmla="*/ 8256330 w 8465185"/>
                <a:gd name="T71" fmla="*/ 2023193 h 2050414"/>
                <a:gd name="T72" fmla="*/ 8214157 w 8465185"/>
                <a:gd name="T73" fmla="*/ 2037833 h 2050414"/>
                <a:gd name="T74" fmla="*/ 8169682 w 8465185"/>
                <a:gd name="T75" fmla="*/ 2046916 h 2050414"/>
                <a:gd name="T76" fmla="*/ 8123313 w 8465185"/>
                <a:gd name="T77" fmla="*/ 2050034 h 2050414"/>
                <a:gd name="T78" fmla="*/ 341680 w 8465185"/>
                <a:gd name="T79" fmla="*/ 2050034 h 2050414"/>
                <a:gd name="T80" fmla="*/ 295315 w 8465185"/>
                <a:gd name="T81" fmla="*/ 2046916 h 2050414"/>
                <a:gd name="T82" fmla="*/ 250847 w 8465185"/>
                <a:gd name="T83" fmla="*/ 2037833 h 2050414"/>
                <a:gd name="T84" fmla="*/ 208681 w 8465185"/>
                <a:gd name="T85" fmla="*/ 2023193 h 2050414"/>
                <a:gd name="T86" fmla="*/ 169226 w 8465185"/>
                <a:gd name="T87" fmla="*/ 2003401 h 2050414"/>
                <a:gd name="T88" fmla="*/ 132888 w 8465185"/>
                <a:gd name="T89" fmla="*/ 1978864 h 2050414"/>
                <a:gd name="T90" fmla="*/ 100074 w 8465185"/>
                <a:gd name="T91" fmla="*/ 1949989 h 2050414"/>
                <a:gd name="T92" fmla="*/ 71192 w 8465185"/>
                <a:gd name="T93" fmla="*/ 1917183 h 2050414"/>
                <a:gd name="T94" fmla="*/ 46648 w 8465185"/>
                <a:gd name="T95" fmla="*/ 1880851 h 2050414"/>
                <a:gd name="T96" fmla="*/ 26850 w 8465185"/>
                <a:gd name="T97" fmla="*/ 1841400 h 2050414"/>
                <a:gd name="T98" fmla="*/ 12204 w 8465185"/>
                <a:gd name="T99" fmla="*/ 1799238 h 2050414"/>
                <a:gd name="T100" fmla="*/ 3119 w 8465185"/>
                <a:gd name="T101" fmla="*/ 1754770 h 2050414"/>
                <a:gd name="T102" fmla="*/ 0 w 8465185"/>
                <a:gd name="T103" fmla="*/ 1708404 h 2050414"/>
                <a:gd name="T104" fmla="*/ 0 w 8465185"/>
                <a:gd name="T105" fmla="*/ 341757 h 20504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465185" h="2050414">
                  <a:moveTo>
                    <a:pt x="0" y="341757"/>
                  </a:moveTo>
                  <a:lnTo>
                    <a:pt x="3119" y="295387"/>
                  </a:lnTo>
                  <a:lnTo>
                    <a:pt x="12204" y="250913"/>
                  </a:lnTo>
                  <a:lnTo>
                    <a:pt x="26850" y="208740"/>
                  </a:lnTo>
                  <a:lnTo>
                    <a:pt x="46648" y="169276"/>
                  </a:lnTo>
                  <a:lnTo>
                    <a:pt x="71192" y="132930"/>
                  </a:lnTo>
                  <a:lnTo>
                    <a:pt x="100074" y="100107"/>
                  </a:lnTo>
                  <a:lnTo>
                    <a:pt x="132888" y="71217"/>
                  </a:lnTo>
                  <a:lnTo>
                    <a:pt x="169226" y="46665"/>
                  </a:lnTo>
                  <a:lnTo>
                    <a:pt x="208681" y="26860"/>
                  </a:lnTo>
                  <a:lnTo>
                    <a:pt x="250847" y="12209"/>
                  </a:lnTo>
                  <a:lnTo>
                    <a:pt x="295315" y="3120"/>
                  </a:lnTo>
                  <a:lnTo>
                    <a:pt x="341680" y="0"/>
                  </a:lnTo>
                  <a:lnTo>
                    <a:pt x="8123313" y="0"/>
                  </a:lnTo>
                  <a:lnTo>
                    <a:pt x="8169682" y="3120"/>
                  </a:lnTo>
                  <a:lnTo>
                    <a:pt x="8214157" y="12209"/>
                  </a:lnTo>
                  <a:lnTo>
                    <a:pt x="8256330" y="26860"/>
                  </a:lnTo>
                  <a:lnTo>
                    <a:pt x="8295793" y="46665"/>
                  </a:lnTo>
                  <a:lnTo>
                    <a:pt x="8332140" y="71217"/>
                  </a:lnTo>
                  <a:lnTo>
                    <a:pt x="8364962" y="100107"/>
                  </a:lnTo>
                  <a:lnTo>
                    <a:pt x="8393853" y="132930"/>
                  </a:lnTo>
                  <a:lnTo>
                    <a:pt x="8418405" y="169276"/>
                  </a:lnTo>
                  <a:lnTo>
                    <a:pt x="8438210" y="208740"/>
                  </a:lnTo>
                  <a:lnTo>
                    <a:pt x="8452861" y="250913"/>
                  </a:lnTo>
                  <a:lnTo>
                    <a:pt x="8461950" y="295387"/>
                  </a:lnTo>
                  <a:lnTo>
                    <a:pt x="8465070" y="341757"/>
                  </a:lnTo>
                  <a:lnTo>
                    <a:pt x="8465070" y="1708404"/>
                  </a:lnTo>
                  <a:lnTo>
                    <a:pt x="8461950" y="1754770"/>
                  </a:lnTo>
                  <a:lnTo>
                    <a:pt x="8452861" y="1799238"/>
                  </a:lnTo>
                  <a:lnTo>
                    <a:pt x="8438210" y="1841400"/>
                  </a:lnTo>
                  <a:lnTo>
                    <a:pt x="8418405" y="1880851"/>
                  </a:lnTo>
                  <a:lnTo>
                    <a:pt x="8393853" y="1917183"/>
                  </a:lnTo>
                  <a:lnTo>
                    <a:pt x="8364962" y="1949989"/>
                  </a:lnTo>
                  <a:lnTo>
                    <a:pt x="8332140" y="1978864"/>
                  </a:lnTo>
                  <a:lnTo>
                    <a:pt x="8295793" y="2003401"/>
                  </a:lnTo>
                  <a:lnTo>
                    <a:pt x="8256330" y="2023193"/>
                  </a:lnTo>
                  <a:lnTo>
                    <a:pt x="8214157" y="2037833"/>
                  </a:lnTo>
                  <a:lnTo>
                    <a:pt x="8169682" y="2046916"/>
                  </a:lnTo>
                  <a:lnTo>
                    <a:pt x="8123313" y="2050034"/>
                  </a:lnTo>
                  <a:lnTo>
                    <a:pt x="341680" y="2050034"/>
                  </a:lnTo>
                  <a:lnTo>
                    <a:pt x="295315" y="2046916"/>
                  </a:lnTo>
                  <a:lnTo>
                    <a:pt x="250847" y="2037833"/>
                  </a:lnTo>
                  <a:lnTo>
                    <a:pt x="208681" y="2023193"/>
                  </a:lnTo>
                  <a:lnTo>
                    <a:pt x="169226" y="2003401"/>
                  </a:lnTo>
                  <a:lnTo>
                    <a:pt x="132888" y="1978864"/>
                  </a:lnTo>
                  <a:lnTo>
                    <a:pt x="100074" y="1949989"/>
                  </a:lnTo>
                  <a:lnTo>
                    <a:pt x="71192" y="1917183"/>
                  </a:lnTo>
                  <a:lnTo>
                    <a:pt x="46648" y="1880851"/>
                  </a:lnTo>
                  <a:lnTo>
                    <a:pt x="26850" y="1841400"/>
                  </a:lnTo>
                  <a:lnTo>
                    <a:pt x="12204" y="1799238"/>
                  </a:lnTo>
                  <a:lnTo>
                    <a:pt x="3119" y="1754770"/>
                  </a:lnTo>
                  <a:lnTo>
                    <a:pt x="0" y="1708404"/>
                  </a:lnTo>
                  <a:lnTo>
                    <a:pt x="0" y="341757"/>
                  </a:lnTo>
                  <a:close/>
                </a:path>
              </a:pathLst>
            </a:custGeom>
            <a:noFill/>
            <a:ln w="9525">
              <a:solidFill>
                <a:srgbClr val="758FD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268" name="object 12">
            <a:extLst>
              <a:ext uri="{FF2B5EF4-FFF2-40B4-BE49-F238E27FC236}">
                <a16:creationId xmlns:a16="http://schemas.microsoft.com/office/drawing/2014/main" id="{59DCE21D-631B-A3B9-48BF-01D5DAFA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524000"/>
            <a:ext cx="747395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469900" indent="-4572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  <a:buFont typeface="Wingdings" panose="05000000000000000000" pitchFamily="2" charset="2"/>
              <a:buChar char="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old browsers that don’t support the JavaScript function  JSON.parse() can use the eval() function: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63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ts val="1925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jsonStr= ‘{“ID”:10,"name":“Ali",“City":“Assiut“, “Job”: null,</a:t>
            </a:r>
          </a:p>
          <a:p>
            <a:pPr>
              <a:lnSpc>
                <a:spcPts val="1925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“Married”: true}’;</a:t>
            </a:r>
          </a:p>
          <a:p>
            <a:pPr>
              <a:lnSpc>
                <a:spcPts val="1925"/>
              </a:lnSpc>
              <a:spcBef>
                <a:spcPts val="225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obj=eval ("(" + text + ")");  document.write(obj.ID);  document.write(obj.name);</a:t>
            </a:r>
          </a:p>
          <a:p>
            <a:pPr>
              <a:lnSpc>
                <a:spcPts val="1938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6">
            <a:extLst>
              <a:ext uri="{FF2B5EF4-FFF2-40B4-BE49-F238E27FC236}">
                <a16:creationId xmlns:a16="http://schemas.microsoft.com/office/drawing/2014/main" id="{F753AC32-CE89-9C3A-2BBE-0DB24F9C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85863"/>
            <a:ext cx="8042275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469900" indent="-457200"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100"/>
              </a:spcBef>
              <a:buFont typeface="Wingdings" panose="05000000000000000000" pitchFamily="2" charset="2"/>
              <a:buChar char="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file type for JSON files is ".json" (or even .txt files), it’s  just text files.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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JSON Http Request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 common use of JSON is to read data  from a web server, and display the data in a web page is using  Http Request (XMLHttpRequest Object).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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is also a technique used in Ajax.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622F74-4E39-AA5A-284C-CE5F92435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533400"/>
            <a:ext cx="7510463" cy="514350"/>
          </a:xfrm>
        </p:spPr>
        <p:txBody>
          <a:bodyPr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3200" spc="-5" dirty="0"/>
              <a:t>How </a:t>
            </a:r>
            <a:r>
              <a:rPr sz="3200" dirty="0"/>
              <a:t>to read JSON </a:t>
            </a:r>
            <a:r>
              <a:rPr sz="3200" spc="-5" dirty="0"/>
              <a:t>files </a:t>
            </a:r>
            <a:r>
              <a:rPr sz="3200" dirty="0"/>
              <a:t>from </a:t>
            </a:r>
            <a:r>
              <a:rPr sz="3200" spc="-5" dirty="0"/>
              <a:t>the</a:t>
            </a:r>
            <a:r>
              <a:rPr sz="3200" spc="-165" dirty="0"/>
              <a:t> </a:t>
            </a:r>
            <a:r>
              <a:rPr sz="3200" dirty="0"/>
              <a:t>server?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10" ma:contentTypeDescription="Create a new document." ma:contentTypeScope="" ma:versionID="3179bd125aef0413384434d0c62dd72a">
  <xsd:schema xmlns:xsd="http://www.w3.org/2001/XMLSchema" xmlns:xs="http://www.w3.org/2001/XMLSchema" xmlns:p="http://schemas.microsoft.com/office/2006/metadata/properties" xmlns:ns2="7da998e5-79da-4052-852c-6a57b6178f71" xmlns:ns3="970461df-4378-4849-95d0-2df00632bbc5" targetNamespace="http://schemas.microsoft.com/office/2006/metadata/properties" ma:root="true" ma:fieldsID="4fa4acebdfba98a841e25ff7c3dd3730" ns2:_="" ns3:_="">
    <xsd:import namespace="7da998e5-79da-4052-852c-6a57b6178f71"/>
    <xsd:import namespace="970461df-4378-4849-95d0-2df00632b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461df-4378-4849-95d0-2df00632bbc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855de47-5936-44a3-b3c5-8d2cba9e40a6}" ma:internalName="TaxCatchAll" ma:showField="CatchAllData" ma:web="970461df-4378-4849-95d0-2df00632bb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D63512-4B93-4EB0-A126-69D491B8E3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2FF8E8-9F61-4B0C-9AEF-78F751A29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998e5-79da-4052-852c-6a57b6178f71"/>
    <ds:schemaRef ds:uri="970461df-4378-4849-95d0-2df00632bb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884</TotalTime>
  <Words>2375</Words>
  <Application>Microsoft Office PowerPoint</Application>
  <PresentationFormat>On-screen Show (4:3)</PresentationFormat>
  <Paragraphs>368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Network</vt:lpstr>
      <vt:lpstr>JSON&amp;&amp;AJAX</vt:lpstr>
      <vt:lpstr>What is JSON?</vt:lpstr>
      <vt:lpstr>JSON Features</vt:lpstr>
      <vt:lpstr>JSON Structure</vt:lpstr>
      <vt:lpstr>JSON Values Formats</vt:lpstr>
      <vt:lpstr>JSON Syntax </vt:lpstr>
      <vt:lpstr>Parsing JSON string</vt:lpstr>
      <vt:lpstr>Parsing JSON string (Cont.)</vt:lpstr>
      <vt:lpstr>How to read JSON files from the server?</vt:lpstr>
      <vt:lpstr>What is AJAX?</vt:lpstr>
      <vt:lpstr>How AJAX Works?</vt:lpstr>
      <vt:lpstr>The XMlHTTPRequest object</vt:lpstr>
      <vt:lpstr>The XMlHTTPRequest object</vt:lpstr>
      <vt:lpstr>The XMlHTTPRequest object</vt:lpstr>
      <vt:lpstr>The XMlHTTPRequest object</vt:lpstr>
      <vt:lpstr>The XMlHTTPRequest object(Cont.)</vt:lpstr>
      <vt:lpstr>The XMlHTTPRequest object(Cont.)</vt:lpstr>
      <vt:lpstr>Putting it all together</vt:lpstr>
      <vt:lpstr>Cookies</vt:lpstr>
      <vt:lpstr>Benefits of Cookies</vt:lpstr>
      <vt:lpstr>Creating a Cookie</vt:lpstr>
      <vt:lpstr>Reading a Cookie</vt:lpstr>
      <vt:lpstr>Deleting a Cookie</vt:lpstr>
      <vt:lpstr>What is Web storage?</vt:lpstr>
      <vt:lpstr>Why Web Storage is better than Cookies?</vt:lpstr>
      <vt:lpstr>Start using Web storage</vt:lpstr>
      <vt:lpstr>Local storage Object</vt:lpstr>
      <vt:lpstr>Session storage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Dawn Marie Block</dc:creator>
  <cp:lastModifiedBy>Negm</cp:lastModifiedBy>
  <cp:revision>35</cp:revision>
  <dcterms:created xsi:type="dcterms:W3CDTF">2007-10-15T10:40:56Z</dcterms:created>
  <dcterms:modified xsi:type="dcterms:W3CDTF">2022-11-27T10:46:07Z</dcterms:modified>
</cp:coreProperties>
</file>