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DED612-800E-086D-F92E-7BC7E85F9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8FC00C4-A8E1-A292-F1D4-D322477E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42342D9-12AA-30DA-E99D-90B294C1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E01-AA04-483A-B245-A98B5542EC0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AF4F9A7-6B2D-2F18-7239-68977C8F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154904-ACB7-B33D-BC61-2F02AEAE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12CF-6AB8-49E8-AFB5-419B336BC6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103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03D470-C09F-2773-448B-2670CA89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F996847-3923-262B-4D70-5C1714643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7D1A886-BF3F-A5C9-7885-902409B9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E01-AA04-483A-B245-A98B5542EC0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D4DCC3A-50F8-D16C-0C96-F3A42C82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B7A5A10-ECDF-B3E3-B051-5873C878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12CF-6AB8-49E8-AFB5-419B336BC6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24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DA2D6E6-93C5-406C-A80F-405BB7F5A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5887556-84A9-D7EC-2DFC-27D9913C9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BBC1D8-7E3B-F0A7-BD89-6FB8802D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E01-AA04-483A-B245-A98B5542EC0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F80E68-1FF2-FC2C-0B9F-1C332243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93D3AD-9D65-7740-B877-318CAA1F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12CF-6AB8-49E8-AFB5-419B336BC6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696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B0D479-83A7-B5AA-6167-6B15CDB3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3D7039-BB18-3FF0-ADD8-1F17B216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A90892-26A5-E879-FA28-248BBFC2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E01-AA04-483A-B245-A98B5542EC0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2DA6D6-B5E9-5DD2-B69E-2BA2017C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D896637-B848-F394-90C0-05944E15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12CF-6AB8-49E8-AFB5-419B336BC6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4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C1A258-29D2-FD67-71CF-D425EFF9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BBFD61-778B-6D23-6302-F6A3DBB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B39E74-145D-3343-95D8-B84B2090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E01-AA04-483A-B245-A98B5542EC0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5C84BF-3EB0-9756-DA13-D8586278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5F39CAB-197B-E7FB-B049-DFE65BE5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12CF-6AB8-49E8-AFB5-419B336BC6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766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A88543-3D24-BA8B-35A0-BDC9C022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74A934-0B53-5AA4-0A16-D3C122CC7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0A16C46-FD0B-588B-D12C-229A25E92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B8183A-35AA-5B57-83C5-4260C5E1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E01-AA04-483A-B245-A98B5542EC0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17E9DDC-B0B3-AB28-8CE5-6BA9B357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E05D847-A869-B4E7-2BFF-71F1C31C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12CF-6AB8-49E8-AFB5-419B336BC6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412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5126F0-B07B-14D5-892C-B18D8768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E6F354F-5A68-4CE9-1EF4-1286AD10C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9F29A-BB3B-E347-B1CC-AD6494D3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9A2E966-8D31-81D1-166E-92EDFB673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A9DB85E-B6AB-6BA1-A63F-9E06A6783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D12BD4D-CA74-00F4-2CD7-53A9EC5E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E01-AA04-483A-B245-A98B5542EC0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049F01F-89F9-AA01-E437-3619690C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89455BB-A6A3-544E-B616-7C036D1B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12CF-6AB8-49E8-AFB5-419B336BC6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9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3D9EC0-3563-8729-2E11-A8573524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9405E78-D5D9-A972-0FDF-825BB745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E01-AA04-483A-B245-A98B5542EC0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643DABF-02B2-D3AF-DBC1-9EC411A2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3A9ED51-B9D8-FD75-4213-CE5D734C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12CF-6AB8-49E8-AFB5-419B336BC6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8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6FF81BF-24B1-10FD-6B0B-EF910258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E01-AA04-483A-B245-A98B5542EC0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DE82A93-1949-8543-C3C8-A047D163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121C4E-858F-1EFC-B8C7-DF5C98E8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12CF-6AB8-49E8-AFB5-419B336BC6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318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F9E1F4-60E9-847C-C4D4-C93BD6C2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4818B75-8AA2-3127-3BE3-3F2D19AE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B9B91E6-BEBE-B9F7-0384-B5AE8E4B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77AF30F-A681-235F-93A8-3217AF65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E01-AA04-483A-B245-A98B5542EC0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1A6F0B-2A7F-57E4-5157-BEF13DE4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8FB9DE-59F7-D979-EB9F-7C4400C8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12CF-6AB8-49E8-AFB5-419B336BC6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7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26FEC1-B5BF-5F4C-B0E0-6FB23E11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09595D2-27F7-BD37-FC38-495367CCA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CD695F1-2DE2-CBF1-A032-F08D3AED2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5877668-0388-9A0D-A9DD-06E34159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E01-AA04-483A-B245-A98B5542EC0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C2AA411-73AB-FB54-9F71-3C064F99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7C7598-C6DB-B15F-38ED-0B7D1857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12CF-6AB8-49E8-AFB5-419B336BC6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91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91E4989-B345-E27C-4A9D-0F875E3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79C5E3E-CDD3-C91B-FB0E-018A94FE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D74296-05C6-6F20-C738-BE544820C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EE01-AA04-483A-B245-A98B5542EC0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F81C73-E606-E6FB-8F89-90F971F72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4BA309F-6EC2-791F-AF18-112FCC94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C12CF-6AB8-49E8-AFB5-419B336BC6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1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6FEB07DE-D823-A6AD-1AA0-304882753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44358"/>
              </p:ext>
            </p:extLst>
          </p:nvPr>
        </p:nvGraphicFramePr>
        <p:xfrm>
          <a:off x="66706" y="-18661"/>
          <a:ext cx="12091082" cy="734505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7789">
                  <a:extLst>
                    <a:ext uri="{9D8B030D-6E8A-4147-A177-3AD203B41FA5}">
                      <a16:colId xmlns:a16="http://schemas.microsoft.com/office/drawing/2014/main" val="1415768933"/>
                    </a:ext>
                  </a:extLst>
                </a:gridCol>
                <a:gridCol w="3275780">
                  <a:extLst>
                    <a:ext uri="{9D8B030D-6E8A-4147-A177-3AD203B41FA5}">
                      <a16:colId xmlns:a16="http://schemas.microsoft.com/office/drawing/2014/main" val="404184138"/>
                    </a:ext>
                  </a:extLst>
                </a:gridCol>
                <a:gridCol w="780605">
                  <a:extLst>
                    <a:ext uri="{9D8B030D-6E8A-4147-A177-3AD203B41FA5}">
                      <a16:colId xmlns:a16="http://schemas.microsoft.com/office/drawing/2014/main" val="2733671299"/>
                    </a:ext>
                  </a:extLst>
                </a:gridCol>
                <a:gridCol w="2184757">
                  <a:extLst>
                    <a:ext uri="{9D8B030D-6E8A-4147-A177-3AD203B41FA5}">
                      <a16:colId xmlns:a16="http://schemas.microsoft.com/office/drawing/2014/main" val="2256870963"/>
                    </a:ext>
                  </a:extLst>
                </a:gridCol>
                <a:gridCol w="1696778">
                  <a:extLst>
                    <a:ext uri="{9D8B030D-6E8A-4147-A177-3AD203B41FA5}">
                      <a16:colId xmlns:a16="http://schemas.microsoft.com/office/drawing/2014/main" val="2171655328"/>
                    </a:ext>
                  </a:extLst>
                </a:gridCol>
                <a:gridCol w="2155373">
                  <a:extLst>
                    <a:ext uri="{9D8B030D-6E8A-4147-A177-3AD203B41FA5}">
                      <a16:colId xmlns:a16="http://schemas.microsoft.com/office/drawing/2014/main" val="4277772127"/>
                    </a:ext>
                  </a:extLst>
                </a:gridCol>
              </a:tblGrid>
              <a:tr h="68449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goal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props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Global-state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father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children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59371"/>
                  </a:ext>
                </a:extLst>
              </a:tr>
              <a:tr h="84360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app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Connect to router by router provider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he-IL" dirty="0"/>
                        <a:t>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---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router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05825"/>
                  </a:ext>
                </a:extLst>
              </a:tr>
              <a:tr h="244716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myrouter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app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all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77124"/>
                  </a:ext>
                </a:extLst>
              </a:tr>
              <a:tr h="1377601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Paging the framework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useReducer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app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outlet, navbar,</a:t>
                      </a:r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40925"/>
                  </a:ext>
                </a:extLst>
              </a:tr>
              <a:tr h="41413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NavBar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Links to the menu items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Home, </a:t>
                      </a:r>
                      <a:r>
                        <a:rPr lang="en-US" dirty="0" err="1"/>
                        <a:t>recipeList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27222"/>
                  </a:ext>
                </a:extLst>
              </a:tr>
              <a:tr h="77023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home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Basic page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Navigate from</a:t>
                      </a:r>
                    </a:p>
                    <a:p>
                      <a:pPr rtl="1"/>
                      <a:r>
                        <a:rPr lang="en-US" dirty="0"/>
                        <a:t>react-router</a:t>
                      </a:r>
                    </a:p>
                    <a:p>
                      <a:pPr rtl="1"/>
                      <a:endParaRPr lang="en-US" dirty="0"/>
                    </a:p>
                    <a:p>
                      <a:pPr rtl="1"/>
                      <a:r>
                        <a:rPr lang="en-US" dirty="0"/>
                        <a:t>By navbar </a:t>
                      </a:r>
                      <a:r>
                        <a:rPr lang="en-US" dirty="0" err="1"/>
                        <a:t>cmpnt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Login,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Logup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Update,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LetterAvatars</a:t>
                      </a:r>
                      <a:endParaRPr lang="en-US" b="0" dirty="0">
                        <a:effectLst/>
                      </a:endParaRPr>
                    </a:p>
                    <a:p>
                      <a:br>
                        <a:rPr lang="en-US" dirty="0"/>
                      </a:b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13389"/>
                  </a:ext>
                </a:extLst>
              </a:tr>
              <a:tr h="459058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design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redux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navbar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recipeList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26790"/>
                  </a:ext>
                </a:extLst>
              </a:tr>
              <a:tr h="50767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RecipesList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Show all the recipes,</a:t>
                      </a:r>
                    </a:p>
                    <a:p>
                      <a:pPr rtl="1"/>
                      <a:r>
                        <a:rPr lang="en-US" dirty="0" err="1"/>
                        <a:t>useEffect</a:t>
                      </a:r>
                      <a:r>
                        <a:rPr lang="en-US" dirty="0"/>
                        <a:t> – to show the</a:t>
                      </a:r>
                    </a:p>
                    <a:p>
                      <a:pPr rtl="1"/>
                      <a:r>
                        <a:rPr lang="en-US" dirty="0"/>
                        <a:t>recipes.</a:t>
                      </a:r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Redux :</a:t>
                      </a:r>
                    </a:p>
                    <a:p>
                      <a:pPr rtl="1"/>
                      <a:r>
                        <a:rPr lang="en-US" dirty="0" err="1"/>
                        <a:t>fetchrecipe</a:t>
                      </a:r>
                      <a:endParaRPr lang="en-US" dirty="0"/>
                    </a:p>
                    <a:p>
                      <a:pPr rtl="1"/>
                      <a:r>
                        <a:rPr lang="en-US" dirty="0" err="1"/>
                        <a:t>DeleteRecipe</a:t>
                      </a:r>
                      <a:endParaRPr lang="en-US" dirty="0"/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recipes, loading, error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Navigate from</a:t>
                      </a:r>
                    </a:p>
                    <a:p>
                      <a:pPr rtl="1"/>
                      <a:r>
                        <a:rPr lang="en-US" dirty="0"/>
                        <a:t>react-router</a:t>
                      </a:r>
                    </a:p>
                    <a:p>
                      <a:pPr rtl="1"/>
                      <a:endParaRPr lang="en-US" dirty="0"/>
                    </a:p>
                    <a:p>
                      <a:pPr rtl="1"/>
                      <a:r>
                        <a:rPr lang="en-US" dirty="0"/>
                        <a:t>By navbar </a:t>
                      </a:r>
                      <a:r>
                        <a:rPr lang="en-US" dirty="0" err="1"/>
                        <a:t>cmpnt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4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49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5">
            <a:extLst>
              <a:ext uri="{FF2B5EF4-FFF2-40B4-BE49-F238E27FC236}">
                <a16:creationId xmlns:a16="http://schemas.microsoft.com/office/drawing/2014/main" id="{B8E49F46-8993-4C7C-A099-662EA6A1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35764"/>
              </p:ext>
            </p:extLst>
          </p:nvPr>
        </p:nvGraphicFramePr>
        <p:xfrm>
          <a:off x="0" y="0"/>
          <a:ext cx="12129796" cy="760405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69795">
                  <a:extLst>
                    <a:ext uri="{9D8B030D-6E8A-4147-A177-3AD203B41FA5}">
                      <a16:colId xmlns:a16="http://schemas.microsoft.com/office/drawing/2014/main" val="1415768933"/>
                    </a:ext>
                  </a:extLst>
                </a:gridCol>
                <a:gridCol w="3264929">
                  <a:extLst>
                    <a:ext uri="{9D8B030D-6E8A-4147-A177-3AD203B41FA5}">
                      <a16:colId xmlns:a16="http://schemas.microsoft.com/office/drawing/2014/main" val="404184138"/>
                    </a:ext>
                  </a:extLst>
                </a:gridCol>
                <a:gridCol w="1464654">
                  <a:extLst>
                    <a:ext uri="{9D8B030D-6E8A-4147-A177-3AD203B41FA5}">
                      <a16:colId xmlns:a16="http://schemas.microsoft.com/office/drawing/2014/main" val="2733671299"/>
                    </a:ext>
                  </a:extLst>
                </a:gridCol>
                <a:gridCol w="1564434">
                  <a:extLst>
                    <a:ext uri="{9D8B030D-6E8A-4147-A177-3AD203B41FA5}">
                      <a16:colId xmlns:a16="http://schemas.microsoft.com/office/drawing/2014/main" val="2256870963"/>
                    </a:ext>
                  </a:extLst>
                </a:gridCol>
                <a:gridCol w="1729274">
                  <a:extLst>
                    <a:ext uri="{9D8B030D-6E8A-4147-A177-3AD203B41FA5}">
                      <a16:colId xmlns:a16="http://schemas.microsoft.com/office/drawing/2014/main" val="2171655328"/>
                    </a:ext>
                  </a:extLst>
                </a:gridCol>
                <a:gridCol w="2136710">
                  <a:extLst>
                    <a:ext uri="{9D8B030D-6E8A-4147-A177-3AD203B41FA5}">
                      <a16:colId xmlns:a16="http://schemas.microsoft.com/office/drawing/2014/main" val="4277772127"/>
                    </a:ext>
                  </a:extLst>
                </a:gridCol>
              </a:tblGrid>
              <a:tr h="53838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goal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props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Global-state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father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children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59371"/>
                  </a:ext>
                </a:extLst>
              </a:tr>
              <a:tr h="205352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Show-recipe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Show recipe details,</a:t>
                      </a:r>
                    </a:p>
                    <a:p>
                      <a:pPr rtl="1"/>
                      <a:endParaRPr lang="en-US" dirty="0"/>
                    </a:p>
                    <a:p>
                      <a:pPr rtl="1"/>
                      <a:r>
                        <a:rPr lang="en-US" dirty="0"/>
                        <a:t>Get the </a:t>
                      </a:r>
                      <a:r>
                        <a:rPr lang="en-US" dirty="0" err="1"/>
                        <a:t>recipeId</a:t>
                      </a:r>
                      <a:r>
                        <a:rPr lang="en-US" dirty="0"/>
                        <a:t> from the</a:t>
                      </a:r>
                    </a:p>
                    <a:p>
                      <a:pPr rtl="1"/>
                      <a:r>
                        <a:rPr lang="en-US" dirty="0" err="1"/>
                        <a:t>url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Redux: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gethRecipe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That get from the</a:t>
                      </a:r>
                    </a:p>
                    <a:p>
                      <a:r>
                        <a:rPr lang="en-US" dirty="0"/>
                        <a:t>slice with </a:t>
                      </a:r>
                      <a:r>
                        <a:rPr lang="en-US" dirty="0" err="1"/>
                        <a:t>useSelector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recipelist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-----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05825"/>
                  </a:ext>
                </a:extLst>
              </a:tr>
              <a:tr h="574986">
                <a:tc>
                  <a:txBody>
                    <a:bodyPr/>
                    <a:lstStyle/>
                    <a:p>
                      <a:r>
                        <a:rPr lang="en-US" dirty="0" err="1"/>
                        <a:t>AddRecipeForm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form to add a recipe when</a:t>
                      </a:r>
                    </a:p>
                    <a:p>
                      <a:r>
                        <a:rPr lang="en-US" dirty="0"/>
                        <a:t>the user is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addRecipe</a:t>
                      </a:r>
                      <a:r>
                        <a:rPr lang="en-US" dirty="0"/>
                        <a:t> -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RecipeStore</a:t>
                      </a:r>
                      <a:endParaRPr lang="en-US" dirty="0"/>
                    </a:p>
                    <a:p>
                      <a:r>
                        <a:rPr lang="en-US" dirty="0" err="1"/>
                        <a:t>useContext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AddRecipeButton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077124"/>
                  </a:ext>
                </a:extLst>
              </a:tr>
              <a:tr h="821409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AddRecipeButton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1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A form to add a recipe </a:t>
                      </a:r>
                      <a:r>
                        <a:rPr lang="en-US" dirty="0" err="1"/>
                        <a:t>when</a:t>
                      </a: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Button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add recipe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----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/>
                        <a:t>useContext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RecipeList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AddRecipeForm</a:t>
                      </a:r>
                      <a:endParaRPr lang="en-US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40925"/>
                  </a:ext>
                </a:extLst>
              </a:tr>
              <a:tr h="821409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append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Append ingredient/</a:t>
                      </a:r>
                      <a:r>
                        <a:rPr lang="en-US" dirty="0" err="1"/>
                        <a:t>pruduct</a:t>
                      </a:r>
                      <a:r>
                        <a:rPr lang="en-US" dirty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Append-function,</a:t>
                      </a:r>
                    </a:p>
                    <a:p>
                      <a:pPr rtl="1"/>
                      <a:r>
                        <a:rPr lang="en-US" dirty="0"/>
                        <a:t>children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hookform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----------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27222"/>
                  </a:ext>
                </a:extLst>
              </a:tr>
              <a:tr h="60582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update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An update form- using</a:t>
                      </a:r>
                    </a:p>
                    <a:p>
                      <a:pPr rtl="1"/>
                      <a:r>
                        <a:rPr lang="en-US" dirty="0"/>
                        <a:t>reducer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home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13389"/>
                  </a:ext>
                </a:extLst>
              </a:tr>
              <a:tr h="106783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login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Login/register form due to</a:t>
                      </a:r>
                    </a:p>
                    <a:p>
                      <a:pPr rtl="1"/>
                      <a:r>
                        <a:rPr lang="en-US" dirty="0" err="1"/>
                        <a:t>isLoginContext</a:t>
                      </a:r>
                      <a:r>
                        <a:rPr lang="en-US" dirty="0"/>
                        <a:t>,</a:t>
                      </a:r>
                    </a:p>
                    <a:p>
                      <a:pPr rtl="1"/>
                      <a:r>
                        <a:rPr lang="en-US" dirty="0"/>
                        <a:t>Rolling </a:t>
                      </a:r>
                      <a:r>
                        <a:rPr lang="en-US" dirty="0" err="1"/>
                        <a:t>userIdContext</a:t>
                      </a:r>
                      <a:r>
                        <a:rPr lang="en-US" dirty="0"/>
                        <a:t>,</a:t>
                      </a:r>
                    </a:p>
                    <a:p>
                      <a:pPr rtl="1"/>
                      <a:r>
                        <a:rPr lang="en-US" dirty="0"/>
                        <a:t>Con</a:t>
                      </a:r>
                      <a:r>
                        <a:rPr lang="en-US" i="1" dirty="0"/>
                        <a:t>nect to DB</a:t>
                      </a:r>
                      <a:endParaRPr lang="he-I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Function: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IsOpen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home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-----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26790"/>
                  </a:ext>
                </a:extLst>
              </a:tr>
              <a:tr h="574986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LetterAvatars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Show avatar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home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4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511FD0A5-C360-9301-4CCB-8CAC30147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66734"/>
              </p:ext>
            </p:extLst>
          </p:nvPr>
        </p:nvGraphicFramePr>
        <p:xfrm>
          <a:off x="-1" y="16476"/>
          <a:ext cx="12150811" cy="155837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874890032"/>
                    </a:ext>
                  </a:extLst>
                </a:gridCol>
                <a:gridCol w="3273965">
                  <a:extLst>
                    <a:ext uri="{9D8B030D-6E8A-4147-A177-3AD203B41FA5}">
                      <a16:colId xmlns:a16="http://schemas.microsoft.com/office/drawing/2014/main" val="2955003709"/>
                    </a:ext>
                  </a:extLst>
                </a:gridCol>
                <a:gridCol w="1482211">
                  <a:extLst>
                    <a:ext uri="{9D8B030D-6E8A-4147-A177-3AD203B41FA5}">
                      <a16:colId xmlns:a16="http://schemas.microsoft.com/office/drawing/2014/main" val="1061572365"/>
                    </a:ext>
                  </a:extLst>
                </a:gridCol>
                <a:gridCol w="1534354">
                  <a:extLst>
                    <a:ext uri="{9D8B030D-6E8A-4147-A177-3AD203B41FA5}">
                      <a16:colId xmlns:a16="http://schemas.microsoft.com/office/drawing/2014/main" val="2025786564"/>
                    </a:ext>
                  </a:extLst>
                </a:gridCol>
                <a:gridCol w="1748518">
                  <a:extLst>
                    <a:ext uri="{9D8B030D-6E8A-4147-A177-3AD203B41FA5}">
                      <a16:colId xmlns:a16="http://schemas.microsoft.com/office/drawing/2014/main" val="4014134042"/>
                    </a:ext>
                  </a:extLst>
                </a:gridCol>
                <a:gridCol w="2115324">
                  <a:extLst>
                    <a:ext uri="{9D8B030D-6E8A-4147-A177-3AD203B41FA5}">
                      <a16:colId xmlns:a16="http://schemas.microsoft.com/office/drawing/2014/main" val="3888007801"/>
                    </a:ext>
                  </a:extLst>
                </a:gridCol>
              </a:tblGrid>
              <a:tr h="55253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goal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props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Global-state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father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children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062977"/>
                  </a:ext>
                </a:extLst>
              </a:tr>
              <a:tr h="516678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LogUp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1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Function: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IsOpen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home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-----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22466"/>
                  </a:ext>
                </a:extLst>
              </a:tr>
              <a:tr h="2952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rtl="1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rtl="1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733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96766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224</Words>
  <Application>Microsoft Office PowerPoint</Application>
  <PresentationFormat>מסך רחב</PresentationFormat>
  <Paragraphs>129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user1</dc:creator>
  <cp:lastModifiedBy>user1</cp:lastModifiedBy>
  <cp:revision>6</cp:revision>
  <dcterms:created xsi:type="dcterms:W3CDTF">2025-02-03T22:12:32Z</dcterms:created>
  <dcterms:modified xsi:type="dcterms:W3CDTF">2025-02-05T15:58:18Z</dcterms:modified>
</cp:coreProperties>
</file>