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61" r:id="rId3"/>
    <p:sldId id="267" r:id="rId4"/>
  </p:sldIdLst>
  <p:sldSz cx="6094413" cy="3600450"/>
  <p:notesSz cx="7556500" cy="10693400"/>
  <p:defaultTextStyle>
    <a:defPPr>
      <a:defRPr lang="zh-CN"/>
    </a:defPPr>
    <a:lvl1pPr marL="0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1pPr>
    <a:lvl2pPr marL="177622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2pPr>
    <a:lvl3pPr marL="355244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3pPr>
    <a:lvl4pPr marL="532867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4pPr>
    <a:lvl5pPr marL="710489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5pPr>
    <a:lvl6pPr marL="888111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6pPr>
    <a:lvl7pPr marL="1065733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7pPr>
    <a:lvl8pPr marL="1243355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8pPr>
    <a:lvl9pPr marL="1420978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0" userDrawn="1">
          <p15:clr>
            <a:srgbClr val="A4A3A4"/>
          </p15:clr>
        </p15:guide>
        <p15:guide id="2" pos="1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2" autoAdjust="0"/>
    <p:restoredTop sz="94660"/>
  </p:normalViewPr>
  <p:slideViewPr>
    <p:cSldViewPr>
      <p:cViewPr>
        <p:scale>
          <a:sx n="200" d="100"/>
          <a:sy n="200" d="100"/>
        </p:scale>
        <p:origin x="-1560" y="-460"/>
      </p:cViewPr>
      <p:guideLst>
        <p:guide orient="horz" pos="970"/>
        <p:guide pos="16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082" y="1116140"/>
            <a:ext cx="51802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4163" y="2016254"/>
            <a:ext cx="42660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4721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38624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721" y="144020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21" y="828105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2101" y="3348420"/>
            <a:ext cx="1950212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722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87978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组合 855">
            <a:extLst>
              <a:ext uri="{FF2B5EF4-FFF2-40B4-BE49-F238E27FC236}">
                <a16:creationId xmlns:a16="http://schemas.microsoft.com/office/drawing/2014/main" id="{0B46C493-A075-477A-A69C-5CFCFD8B86AD}"/>
              </a:ext>
            </a:extLst>
          </p:cNvPr>
          <p:cNvGrpSpPr/>
          <p:nvPr/>
        </p:nvGrpSpPr>
        <p:grpSpPr>
          <a:xfrm>
            <a:off x="3101060" y="223122"/>
            <a:ext cx="2782416" cy="2339615"/>
            <a:chOff x="6290469" y="2073431"/>
            <a:chExt cx="2782416" cy="2339615"/>
          </a:xfrm>
        </p:grpSpPr>
        <p:sp>
          <p:nvSpPr>
            <p:cNvPr id="857" name="object 12">
              <a:extLst>
                <a:ext uri="{FF2B5EF4-FFF2-40B4-BE49-F238E27FC236}">
                  <a16:creationId xmlns:a16="http://schemas.microsoft.com/office/drawing/2014/main" id="{ED5AB603-AD55-4AC0-BBA0-9F654008C0DD}"/>
                </a:ext>
              </a:extLst>
            </p:cNvPr>
            <p:cNvSpPr/>
            <p:nvPr/>
          </p:nvSpPr>
          <p:spPr>
            <a:xfrm>
              <a:off x="6641603" y="2073431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8" name="object 14">
              <a:extLst>
                <a:ext uri="{FF2B5EF4-FFF2-40B4-BE49-F238E27FC236}">
                  <a16:creationId xmlns:a16="http://schemas.microsoft.com/office/drawing/2014/main" id="{F5197F29-BCFE-48E9-8DBB-CEB4AD1D5D7F}"/>
                </a:ext>
              </a:extLst>
            </p:cNvPr>
            <p:cNvSpPr txBox="1"/>
            <p:nvPr/>
          </p:nvSpPr>
          <p:spPr>
            <a:xfrm>
              <a:off x="6791147" y="2218060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859" name="object 20">
              <a:extLst>
                <a:ext uri="{FF2B5EF4-FFF2-40B4-BE49-F238E27FC236}">
                  <a16:creationId xmlns:a16="http://schemas.microsoft.com/office/drawing/2014/main" id="{13E5D397-43BC-4547-B6A8-4847FB90E9A7}"/>
                </a:ext>
              </a:extLst>
            </p:cNvPr>
            <p:cNvGrpSpPr/>
            <p:nvPr/>
          </p:nvGrpSpPr>
          <p:grpSpPr>
            <a:xfrm>
              <a:off x="7229283" y="4290407"/>
              <a:ext cx="81280" cy="81280"/>
              <a:chOff x="3718801" y="3609047"/>
              <a:chExt cx="81280" cy="81280"/>
            </a:xfrm>
          </p:grpSpPr>
          <p:sp>
            <p:nvSpPr>
              <p:cNvPr id="1195" name="object 21">
                <a:extLst>
                  <a:ext uri="{FF2B5EF4-FFF2-40B4-BE49-F238E27FC236}">
                    <a16:creationId xmlns:a16="http://schemas.microsoft.com/office/drawing/2014/main" id="{831ED239-53EB-4FBD-8139-AEE638F57B50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6" name="object 22">
                <a:extLst>
                  <a:ext uri="{FF2B5EF4-FFF2-40B4-BE49-F238E27FC236}">
                    <a16:creationId xmlns:a16="http://schemas.microsoft.com/office/drawing/2014/main" id="{2BA911D5-4D2E-4B0D-8910-87F87FD23409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0" name="object 24">
              <a:extLst>
                <a:ext uri="{FF2B5EF4-FFF2-40B4-BE49-F238E27FC236}">
                  <a16:creationId xmlns:a16="http://schemas.microsoft.com/office/drawing/2014/main" id="{05D32C2B-32BA-4941-9CA0-F02FF1E215B1}"/>
                </a:ext>
              </a:extLst>
            </p:cNvPr>
            <p:cNvSpPr/>
            <p:nvPr/>
          </p:nvSpPr>
          <p:spPr>
            <a:xfrm flipV="1">
              <a:off x="6643471" y="2546343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25">
              <a:extLst>
                <a:ext uri="{FF2B5EF4-FFF2-40B4-BE49-F238E27FC236}">
                  <a16:creationId xmlns:a16="http://schemas.microsoft.com/office/drawing/2014/main" id="{E0F19F2C-E652-475C-A69B-C34D2B3D9919}"/>
                </a:ext>
              </a:extLst>
            </p:cNvPr>
            <p:cNvSpPr/>
            <p:nvPr/>
          </p:nvSpPr>
          <p:spPr>
            <a:xfrm>
              <a:off x="8265298" y="2970166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26">
              <a:extLst>
                <a:ext uri="{FF2B5EF4-FFF2-40B4-BE49-F238E27FC236}">
                  <a16:creationId xmlns:a16="http://schemas.microsoft.com/office/drawing/2014/main" id="{EAA8857A-0322-41A0-9BA5-DF654FC1B875}"/>
                </a:ext>
              </a:extLst>
            </p:cNvPr>
            <p:cNvSpPr/>
            <p:nvPr/>
          </p:nvSpPr>
          <p:spPr>
            <a:xfrm>
              <a:off x="8373273" y="293418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27">
              <a:extLst>
                <a:ext uri="{FF2B5EF4-FFF2-40B4-BE49-F238E27FC236}">
                  <a16:creationId xmlns:a16="http://schemas.microsoft.com/office/drawing/2014/main" id="{D58C9280-563D-49B5-A72D-F735F3255563}"/>
                </a:ext>
              </a:extLst>
            </p:cNvPr>
            <p:cNvSpPr/>
            <p:nvPr/>
          </p:nvSpPr>
          <p:spPr>
            <a:xfrm>
              <a:off x="8265298" y="289819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28">
              <a:extLst>
                <a:ext uri="{FF2B5EF4-FFF2-40B4-BE49-F238E27FC236}">
                  <a16:creationId xmlns:a16="http://schemas.microsoft.com/office/drawing/2014/main" id="{B97C7658-63D4-4E96-B1A3-46767954EC6D}"/>
                </a:ext>
              </a:extLst>
            </p:cNvPr>
            <p:cNvSpPr/>
            <p:nvPr/>
          </p:nvSpPr>
          <p:spPr>
            <a:xfrm>
              <a:off x="8373273" y="286217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29">
              <a:extLst>
                <a:ext uri="{FF2B5EF4-FFF2-40B4-BE49-F238E27FC236}">
                  <a16:creationId xmlns:a16="http://schemas.microsoft.com/office/drawing/2014/main" id="{2419B069-E247-45EC-A2FC-A5FAC8314F89}"/>
                </a:ext>
              </a:extLst>
            </p:cNvPr>
            <p:cNvSpPr/>
            <p:nvPr/>
          </p:nvSpPr>
          <p:spPr>
            <a:xfrm>
              <a:off x="8265298" y="2826186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30">
              <a:extLst>
                <a:ext uri="{FF2B5EF4-FFF2-40B4-BE49-F238E27FC236}">
                  <a16:creationId xmlns:a16="http://schemas.microsoft.com/office/drawing/2014/main" id="{E5B2C4D7-0D10-4F14-AA5B-21670EF365FD}"/>
                </a:ext>
              </a:extLst>
            </p:cNvPr>
            <p:cNvSpPr/>
            <p:nvPr/>
          </p:nvSpPr>
          <p:spPr>
            <a:xfrm>
              <a:off x="8373273" y="279018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31">
              <a:extLst>
                <a:ext uri="{FF2B5EF4-FFF2-40B4-BE49-F238E27FC236}">
                  <a16:creationId xmlns:a16="http://schemas.microsoft.com/office/drawing/2014/main" id="{A8A3E9C3-5EF8-4755-BC85-706829596692}"/>
                </a:ext>
              </a:extLst>
            </p:cNvPr>
            <p:cNvSpPr/>
            <p:nvPr/>
          </p:nvSpPr>
          <p:spPr>
            <a:xfrm>
              <a:off x="8265298" y="2790195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32">
              <a:extLst>
                <a:ext uri="{FF2B5EF4-FFF2-40B4-BE49-F238E27FC236}">
                  <a16:creationId xmlns:a16="http://schemas.microsoft.com/office/drawing/2014/main" id="{97819A67-624D-414D-9382-02ADEB6E5E4A}"/>
                </a:ext>
              </a:extLst>
            </p:cNvPr>
            <p:cNvSpPr/>
            <p:nvPr/>
          </p:nvSpPr>
          <p:spPr>
            <a:xfrm>
              <a:off x="8373273" y="3150189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33">
              <a:extLst>
                <a:ext uri="{FF2B5EF4-FFF2-40B4-BE49-F238E27FC236}">
                  <a16:creationId xmlns:a16="http://schemas.microsoft.com/office/drawing/2014/main" id="{1345BABE-C094-406D-9633-B5BEF277134C}"/>
                </a:ext>
              </a:extLst>
            </p:cNvPr>
            <p:cNvSpPr/>
            <p:nvPr/>
          </p:nvSpPr>
          <p:spPr>
            <a:xfrm>
              <a:off x="8265298" y="3114197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34">
              <a:extLst>
                <a:ext uri="{FF2B5EF4-FFF2-40B4-BE49-F238E27FC236}">
                  <a16:creationId xmlns:a16="http://schemas.microsoft.com/office/drawing/2014/main" id="{23EFCE51-E6A4-42C4-A183-7699016393FA}"/>
                </a:ext>
              </a:extLst>
            </p:cNvPr>
            <p:cNvSpPr/>
            <p:nvPr/>
          </p:nvSpPr>
          <p:spPr>
            <a:xfrm>
              <a:off x="8373273" y="30781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35">
              <a:extLst>
                <a:ext uri="{FF2B5EF4-FFF2-40B4-BE49-F238E27FC236}">
                  <a16:creationId xmlns:a16="http://schemas.microsoft.com/office/drawing/2014/main" id="{BBE0865A-7E8E-4E53-B603-0466CDFAC05E}"/>
                </a:ext>
              </a:extLst>
            </p:cNvPr>
            <p:cNvSpPr/>
            <p:nvPr/>
          </p:nvSpPr>
          <p:spPr>
            <a:xfrm>
              <a:off x="8265298" y="304220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36">
              <a:extLst>
                <a:ext uri="{FF2B5EF4-FFF2-40B4-BE49-F238E27FC236}">
                  <a16:creationId xmlns:a16="http://schemas.microsoft.com/office/drawing/2014/main" id="{3EB21988-1C98-4BD1-930E-DBF0A892E8C3}"/>
                </a:ext>
              </a:extLst>
            </p:cNvPr>
            <p:cNvSpPr/>
            <p:nvPr/>
          </p:nvSpPr>
          <p:spPr>
            <a:xfrm>
              <a:off x="8373273" y="30061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37">
              <a:extLst>
                <a:ext uri="{FF2B5EF4-FFF2-40B4-BE49-F238E27FC236}">
                  <a16:creationId xmlns:a16="http://schemas.microsoft.com/office/drawing/2014/main" id="{9A35E85E-5B18-4EB2-BE74-0863008DE9E0}"/>
                </a:ext>
              </a:extLst>
            </p:cNvPr>
            <p:cNvSpPr/>
            <p:nvPr/>
          </p:nvSpPr>
          <p:spPr>
            <a:xfrm>
              <a:off x="8265298" y="3006196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38">
              <a:extLst>
                <a:ext uri="{FF2B5EF4-FFF2-40B4-BE49-F238E27FC236}">
                  <a16:creationId xmlns:a16="http://schemas.microsoft.com/office/drawing/2014/main" id="{75C084E6-3E36-43DB-99C4-F61FC1143AA1}"/>
                </a:ext>
              </a:extLst>
            </p:cNvPr>
            <p:cNvSpPr/>
            <p:nvPr/>
          </p:nvSpPr>
          <p:spPr>
            <a:xfrm>
              <a:off x="8373273" y="343821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39">
              <a:extLst>
                <a:ext uri="{FF2B5EF4-FFF2-40B4-BE49-F238E27FC236}">
                  <a16:creationId xmlns:a16="http://schemas.microsoft.com/office/drawing/2014/main" id="{DB1E6830-A32D-4F2B-834F-6850657D290D}"/>
                </a:ext>
              </a:extLst>
            </p:cNvPr>
            <p:cNvSpPr/>
            <p:nvPr/>
          </p:nvSpPr>
          <p:spPr>
            <a:xfrm>
              <a:off x="8265298" y="340222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40">
              <a:extLst>
                <a:ext uri="{FF2B5EF4-FFF2-40B4-BE49-F238E27FC236}">
                  <a16:creationId xmlns:a16="http://schemas.microsoft.com/office/drawing/2014/main" id="{90BC9728-60CF-45DA-A115-CB5B9A228C5C}"/>
                </a:ext>
              </a:extLst>
            </p:cNvPr>
            <p:cNvSpPr/>
            <p:nvPr/>
          </p:nvSpPr>
          <p:spPr>
            <a:xfrm>
              <a:off x="8373273" y="3366190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41">
              <a:extLst>
                <a:ext uri="{FF2B5EF4-FFF2-40B4-BE49-F238E27FC236}">
                  <a16:creationId xmlns:a16="http://schemas.microsoft.com/office/drawing/2014/main" id="{34B8C469-DE21-4E81-BCC4-7D3CF36F0700}"/>
                </a:ext>
              </a:extLst>
            </p:cNvPr>
            <p:cNvSpPr/>
            <p:nvPr/>
          </p:nvSpPr>
          <p:spPr>
            <a:xfrm>
              <a:off x="8265298" y="333022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42">
              <a:extLst>
                <a:ext uri="{FF2B5EF4-FFF2-40B4-BE49-F238E27FC236}">
                  <a16:creationId xmlns:a16="http://schemas.microsoft.com/office/drawing/2014/main" id="{35A91FBC-F01C-40D7-B74E-EFD67EBF7336}"/>
                </a:ext>
              </a:extLst>
            </p:cNvPr>
            <p:cNvSpPr/>
            <p:nvPr/>
          </p:nvSpPr>
          <p:spPr>
            <a:xfrm>
              <a:off x="8373273" y="3294194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43">
              <a:extLst>
                <a:ext uri="{FF2B5EF4-FFF2-40B4-BE49-F238E27FC236}">
                  <a16:creationId xmlns:a16="http://schemas.microsoft.com/office/drawing/2014/main" id="{8282E795-4F8B-4A7E-B4FD-3EA9A999FB58}"/>
                </a:ext>
              </a:extLst>
            </p:cNvPr>
            <p:cNvSpPr/>
            <p:nvPr/>
          </p:nvSpPr>
          <p:spPr>
            <a:xfrm>
              <a:off x="8265298" y="3258202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44">
              <a:extLst>
                <a:ext uri="{FF2B5EF4-FFF2-40B4-BE49-F238E27FC236}">
                  <a16:creationId xmlns:a16="http://schemas.microsoft.com/office/drawing/2014/main" id="{D4711D73-03D2-40A2-926C-F7CAA857EE8A}"/>
                </a:ext>
              </a:extLst>
            </p:cNvPr>
            <p:cNvSpPr/>
            <p:nvPr/>
          </p:nvSpPr>
          <p:spPr>
            <a:xfrm>
              <a:off x="8373273" y="322219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45">
              <a:extLst>
                <a:ext uri="{FF2B5EF4-FFF2-40B4-BE49-F238E27FC236}">
                  <a16:creationId xmlns:a16="http://schemas.microsoft.com/office/drawing/2014/main" id="{83219EEC-EA47-41EF-8206-2ED7179A56C1}"/>
                </a:ext>
              </a:extLst>
            </p:cNvPr>
            <p:cNvSpPr/>
            <p:nvPr/>
          </p:nvSpPr>
          <p:spPr>
            <a:xfrm>
              <a:off x="8265298" y="2754190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46">
              <a:extLst>
                <a:ext uri="{FF2B5EF4-FFF2-40B4-BE49-F238E27FC236}">
                  <a16:creationId xmlns:a16="http://schemas.microsoft.com/office/drawing/2014/main" id="{459476F9-6E6C-4CCF-A11B-A209731C6611}"/>
                </a:ext>
              </a:extLst>
            </p:cNvPr>
            <p:cNvSpPr/>
            <p:nvPr/>
          </p:nvSpPr>
          <p:spPr>
            <a:xfrm>
              <a:off x="8373273" y="271817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47">
              <a:extLst>
                <a:ext uri="{FF2B5EF4-FFF2-40B4-BE49-F238E27FC236}">
                  <a16:creationId xmlns:a16="http://schemas.microsoft.com/office/drawing/2014/main" id="{F6BDCCCC-0857-457A-9289-2025F9EE1B6D}"/>
                </a:ext>
              </a:extLst>
            </p:cNvPr>
            <p:cNvSpPr/>
            <p:nvPr/>
          </p:nvSpPr>
          <p:spPr>
            <a:xfrm>
              <a:off x="8338196" y="340215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48">
              <a:extLst>
                <a:ext uri="{FF2B5EF4-FFF2-40B4-BE49-F238E27FC236}">
                  <a16:creationId xmlns:a16="http://schemas.microsoft.com/office/drawing/2014/main" id="{B3BF15CC-2298-41EF-B36A-B36EFACDB71A}"/>
                </a:ext>
              </a:extLst>
            </p:cNvPr>
            <p:cNvSpPr/>
            <p:nvPr/>
          </p:nvSpPr>
          <p:spPr>
            <a:xfrm>
              <a:off x="8338196" y="3402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49">
              <a:extLst>
                <a:ext uri="{FF2B5EF4-FFF2-40B4-BE49-F238E27FC236}">
                  <a16:creationId xmlns:a16="http://schemas.microsoft.com/office/drawing/2014/main" id="{C0DE83EA-9F6D-4B7E-94A9-6D8F20A651CE}"/>
                </a:ext>
              </a:extLst>
            </p:cNvPr>
            <p:cNvSpPr/>
            <p:nvPr/>
          </p:nvSpPr>
          <p:spPr>
            <a:xfrm>
              <a:off x="8338196" y="333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50">
              <a:extLst>
                <a:ext uri="{FF2B5EF4-FFF2-40B4-BE49-F238E27FC236}">
                  <a16:creationId xmlns:a16="http://schemas.microsoft.com/office/drawing/2014/main" id="{691C7219-6856-4E08-97B9-9D34E36887E0}"/>
                </a:ext>
              </a:extLst>
            </p:cNvPr>
            <p:cNvSpPr/>
            <p:nvPr/>
          </p:nvSpPr>
          <p:spPr>
            <a:xfrm>
              <a:off x="8338196" y="3330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51">
              <a:extLst>
                <a:ext uri="{FF2B5EF4-FFF2-40B4-BE49-F238E27FC236}">
                  <a16:creationId xmlns:a16="http://schemas.microsoft.com/office/drawing/2014/main" id="{393CA2EB-BB1A-43B0-A0ED-8F4B8EAC34CF}"/>
                </a:ext>
              </a:extLst>
            </p:cNvPr>
            <p:cNvSpPr/>
            <p:nvPr/>
          </p:nvSpPr>
          <p:spPr>
            <a:xfrm>
              <a:off x="8338196" y="3258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52">
              <a:extLst>
                <a:ext uri="{FF2B5EF4-FFF2-40B4-BE49-F238E27FC236}">
                  <a16:creationId xmlns:a16="http://schemas.microsoft.com/office/drawing/2014/main" id="{0494CE16-F0EA-4AA2-9A7B-C194D5BAB255}"/>
                </a:ext>
              </a:extLst>
            </p:cNvPr>
            <p:cNvSpPr/>
            <p:nvPr/>
          </p:nvSpPr>
          <p:spPr>
            <a:xfrm>
              <a:off x="8338196" y="3258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53">
              <a:extLst>
                <a:ext uri="{FF2B5EF4-FFF2-40B4-BE49-F238E27FC236}">
                  <a16:creationId xmlns:a16="http://schemas.microsoft.com/office/drawing/2014/main" id="{C0822CCE-BD9B-4E26-85A8-D6B553959CE9}"/>
                </a:ext>
              </a:extLst>
            </p:cNvPr>
            <p:cNvSpPr/>
            <p:nvPr/>
          </p:nvSpPr>
          <p:spPr>
            <a:xfrm>
              <a:off x="8338196" y="318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54">
              <a:extLst>
                <a:ext uri="{FF2B5EF4-FFF2-40B4-BE49-F238E27FC236}">
                  <a16:creationId xmlns:a16="http://schemas.microsoft.com/office/drawing/2014/main" id="{80355132-225F-4753-9FCF-2DF93CA9738D}"/>
                </a:ext>
              </a:extLst>
            </p:cNvPr>
            <p:cNvSpPr/>
            <p:nvPr/>
          </p:nvSpPr>
          <p:spPr>
            <a:xfrm>
              <a:off x="8338196" y="318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55">
              <a:extLst>
                <a:ext uri="{FF2B5EF4-FFF2-40B4-BE49-F238E27FC236}">
                  <a16:creationId xmlns:a16="http://schemas.microsoft.com/office/drawing/2014/main" id="{0629FDF8-1590-4A86-96C7-FBCFBA7F5A10}"/>
                </a:ext>
              </a:extLst>
            </p:cNvPr>
            <p:cNvSpPr/>
            <p:nvPr/>
          </p:nvSpPr>
          <p:spPr>
            <a:xfrm>
              <a:off x="8338196" y="3114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56">
              <a:extLst>
                <a:ext uri="{FF2B5EF4-FFF2-40B4-BE49-F238E27FC236}">
                  <a16:creationId xmlns:a16="http://schemas.microsoft.com/office/drawing/2014/main" id="{0AD3D476-5205-47B5-8A25-214C91296473}"/>
                </a:ext>
              </a:extLst>
            </p:cNvPr>
            <p:cNvSpPr/>
            <p:nvPr/>
          </p:nvSpPr>
          <p:spPr>
            <a:xfrm>
              <a:off x="8338196" y="3114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57">
              <a:extLst>
                <a:ext uri="{FF2B5EF4-FFF2-40B4-BE49-F238E27FC236}">
                  <a16:creationId xmlns:a16="http://schemas.microsoft.com/office/drawing/2014/main" id="{446DE299-30FF-4264-8EF2-4C04FEC315BD}"/>
                </a:ext>
              </a:extLst>
            </p:cNvPr>
            <p:cNvSpPr/>
            <p:nvPr/>
          </p:nvSpPr>
          <p:spPr>
            <a:xfrm>
              <a:off x="8338196" y="3042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58">
              <a:extLst>
                <a:ext uri="{FF2B5EF4-FFF2-40B4-BE49-F238E27FC236}">
                  <a16:creationId xmlns:a16="http://schemas.microsoft.com/office/drawing/2014/main" id="{9801F10D-698C-4FC2-9CF1-2F695BA3D03A}"/>
                </a:ext>
              </a:extLst>
            </p:cNvPr>
            <p:cNvSpPr/>
            <p:nvPr/>
          </p:nvSpPr>
          <p:spPr>
            <a:xfrm>
              <a:off x="8338196" y="3042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59">
              <a:extLst>
                <a:ext uri="{FF2B5EF4-FFF2-40B4-BE49-F238E27FC236}">
                  <a16:creationId xmlns:a16="http://schemas.microsoft.com/office/drawing/2014/main" id="{E9CA931F-5178-42BC-84E3-014CDD3571B2}"/>
                </a:ext>
              </a:extLst>
            </p:cNvPr>
            <p:cNvSpPr/>
            <p:nvPr/>
          </p:nvSpPr>
          <p:spPr>
            <a:xfrm>
              <a:off x="8338196" y="29701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60">
              <a:extLst>
                <a:ext uri="{FF2B5EF4-FFF2-40B4-BE49-F238E27FC236}">
                  <a16:creationId xmlns:a16="http://schemas.microsoft.com/office/drawing/2014/main" id="{A5793B13-4819-4F3B-88F0-B11A7827424B}"/>
                </a:ext>
              </a:extLst>
            </p:cNvPr>
            <p:cNvSpPr/>
            <p:nvPr/>
          </p:nvSpPr>
          <p:spPr>
            <a:xfrm>
              <a:off x="8338196" y="2970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61">
              <a:extLst>
                <a:ext uri="{FF2B5EF4-FFF2-40B4-BE49-F238E27FC236}">
                  <a16:creationId xmlns:a16="http://schemas.microsoft.com/office/drawing/2014/main" id="{9B9E473D-73C7-4729-BB61-55E5E0B85D79}"/>
                </a:ext>
              </a:extLst>
            </p:cNvPr>
            <p:cNvSpPr/>
            <p:nvPr/>
          </p:nvSpPr>
          <p:spPr>
            <a:xfrm>
              <a:off x="8338196" y="2898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62">
              <a:extLst>
                <a:ext uri="{FF2B5EF4-FFF2-40B4-BE49-F238E27FC236}">
                  <a16:creationId xmlns:a16="http://schemas.microsoft.com/office/drawing/2014/main" id="{78812813-5518-4A39-884B-1C2A242A7B6B}"/>
                </a:ext>
              </a:extLst>
            </p:cNvPr>
            <p:cNvSpPr/>
            <p:nvPr/>
          </p:nvSpPr>
          <p:spPr>
            <a:xfrm>
              <a:off x="8338196" y="2898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63">
              <a:extLst>
                <a:ext uri="{FF2B5EF4-FFF2-40B4-BE49-F238E27FC236}">
                  <a16:creationId xmlns:a16="http://schemas.microsoft.com/office/drawing/2014/main" id="{D09829D4-62E3-40D3-A7C8-6E6D576BD0AA}"/>
                </a:ext>
              </a:extLst>
            </p:cNvPr>
            <p:cNvSpPr/>
            <p:nvPr/>
          </p:nvSpPr>
          <p:spPr>
            <a:xfrm>
              <a:off x="8338196" y="2826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64">
              <a:extLst>
                <a:ext uri="{FF2B5EF4-FFF2-40B4-BE49-F238E27FC236}">
                  <a16:creationId xmlns:a16="http://schemas.microsoft.com/office/drawing/2014/main" id="{E6E3CC2B-1909-443A-B44D-6D7CB1C8DBF8}"/>
                </a:ext>
              </a:extLst>
            </p:cNvPr>
            <p:cNvSpPr/>
            <p:nvPr/>
          </p:nvSpPr>
          <p:spPr>
            <a:xfrm>
              <a:off x="8338196" y="2826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65">
              <a:extLst>
                <a:ext uri="{FF2B5EF4-FFF2-40B4-BE49-F238E27FC236}">
                  <a16:creationId xmlns:a16="http://schemas.microsoft.com/office/drawing/2014/main" id="{3162CD8F-36C9-4D78-BCB8-0C5830490D2B}"/>
                </a:ext>
              </a:extLst>
            </p:cNvPr>
            <p:cNvSpPr/>
            <p:nvPr/>
          </p:nvSpPr>
          <p:spPr>
            <a:xfrm>
              <a:off x="8338196" y="2754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66">
              <a:extLst>
                <a:ext uri="{FF2B5EF4-FFF2-40B4-BE49-F238E27FC236}">
                  <a16:creationId xmlns:a16="http://schemas.microsoft.com/office/drawing/2014/main" id="{136385C3-902C-4A3E-84D9-5392954BBF10}"/>
                </a:ext>
              </a:extLst>
            </p:cNvPr>
            <p:cNvSpPr/>
            <p:nvPr/>
          </p:nvSpPr>
          <p:spPr>
            <a:xfrm>
              <a:off x="8338196" y="2754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67">
              <a:extLst>
                <a:ext uri="{FF2B5EF4-FFF2-40B4-BE49-F238E27FC236}">
                  <a16:creationId xmlns:a16="http://schemas.microsoft.com/office/drawing/2014/main" id="{5E7D0CB3-9825-4055-95FB-57BEDFE297BD}"/>
                </a:ext>
              </a:extLst>
            </p:cNvPr>
            <p:cNvSpPr/>
            <p:nvPr/>
          </p:nvSpPr>
          <p:spPr>
            <a:xfrm>
              <a:off x="8338196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68">
              <a:extLst>
                <a:ext uri="{FF2B5EF4-FFF2-40B4-BE49-F238E27FC236}">
                  <a16:creationId xmlns:a16="http://schemas.microsoft.com/office/drawing/2014/main" id="{F67E7AF6-E09F-48F7-A114-110AECB47835}"/>
                </a:ext>
              </a:extLst>
            </p:cNvPr>
            <p:cNvSpPr/>
            <p:nvPr/>
          </p:nvSpPr>
          <p:spPr>
            <a:xfrm>
              <a:off x="8338196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69">
              <a:extLst>
                <a:ext uri="{FF2B5EF4-FFF2-40B4-BE49-F238E27FC236}">
                  <a16:creationId xmlns:a16="http://schemas.microsoft.com/office/drawing/2014/main" id="{DDBFBAF8-E668-4A54-8847-4741E7A17AEA}"/>
                </a:ext>
              </a:extLst>
            </p:cNvPr>
            <p:cNvSpPr/>
            <p:nvPr/>
          </p:nvSpPr>
          <p:spPr>
            <a:xfrm>
              <a:off x="8338196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70">
              <a:extLst>
                <a:ext uri="{FF2B5EF4-FFF2-40B4-BE49-F238E27FC236}">
                  <a16:creationId xmlns:a16="http://schemas.microsoft.com/office/drawing/2014/main" id="{6BB5E514-67EB-4B9A-8D01-7895F7C05FE4}"/>
                </a:ext>
              </a:extLst>
            </p:cNvPr>
            <p:cNvSpPr/>
            <p:nvPr/>
          </p:nvSpPr>
          <p:spPr>
            <a:xfrm>
              <a:off x="8338196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71">
              <a:extLst>
                <a:ext uri="{FF2B5EF4-FFF2-40B4-BE49-F238E27FC236}">
                  <a16:creationId xmlns:a16="http://schemas.microsoft.com/office/drawing/2014/main" id="{2E3A9FF8-F006-4539-9AEA-1782C111B790}"/>
                </a:ext>
              </a:extLst>
            </p:cNvPr>
            <p:cNvSpPr/>
            <p:nvPr/>
          </p:nvSpPr>
          <p:spPr>
            <a:xfrm>
              <a:off x="8338196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72">
              <a:extLst>
                <a:ext uri="{FF2B5EF4-FFF2-40B4-BE49-F238E27FC236}">
                  <a16:creationId xmlns:a16="http://schemas.microsoft.com/office/drawing/2014/main" id="{24DD4616-C18F-4FD2-BFF6-B833C7FCC593}"/>
                </a:ext>
              </a:extLst>
            </p:cNvPr>
            <p:cNvSpPr/>
            <p:nvPr/>
          </p:nvSpPr>
          <p:spPr>
            <a:xfrm>
              <a:off x="8338196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73">
              <a:extLst>
                <a:ext uri="{FF2B5EF4-FFF2-40B4-BE49-F238E27FC236}">
                  <a16:creationId xmlns:a16="http://schemas.microsoft.com/office/drawing/2014/main" id="{96FD6EEC-30CB-4874-9832-393EFAC5F6F0}"/>
                </a:ext>
              </a:extLst>
            </p:cNvPr>
            <p:cNvSpPr/>
            <p:nvPr/>
          </p:nvSpPr>
          <p:spPr>
            <a:xfrm>
              <a:off x="8338196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74">
              <a:extLst>
                <a:ext uri="{FF2B5EF4-FFF2-40B4-BE49-F238E27FC236}">
                  <a16:creationId xmlns:a16="http://schemas.microsoft.com/office/drawing/2014/main" id="{5E29B222-5DB3-4201-8415-3407F5D42755}"/>
                </a:ext>
              </a:extLst>
            </p:cNvPr>
            <p:cNvSpPr/>
            <p:nvPr/>
          </p:nvSpPr>
          <p:spPr>
            <a:xfrm>
              <a:off x="8338196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75">
              <a:extLst>
                <a:ext uri="{FF2B5EF4-FFF2-40B4-BE49-F238E27FC236}">
                  <a16:creationId xmlns:a16="http://schemas.microsoft.com/office/drawing/2014/main" id="{B2ACDF19-BDE8-47DB-B332-A7CA291E24AD}"/>
                </a:ext>
              </a:extLst>
            </p:cNvPr>
            <p:cNvSpPr/>
            <p:nvPr/>
          </p:nvSpPr>
          <p:spPr>
            <a:xfrm>
              <a:off x="8338196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76">
              <a:extLst>
                <a:ext uri="{FF2B5EF4-FFF2-40B4-BE49-F238E27FC236}">
                  <a16:creationId xmlns:a16="http://schemas.microsoft.com/office/drawing/2014/main" id="{BCBF6475-1C98-422C-BA18-9A28FCA471F9}"/>
                </a:ext>
              </a:extLst>
            </p:cNvPr>
            <p:cNvSpPr/>
            <p:nvPr/>
          </p:nvSpPr>
          <p:spPr>
            <a:xfrm>
              <a:off x="8338196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77">
              <a:extLst>
                <a:ext uri="{FF2B5EF4-FFF2-40B4-BE49-F238E27FC236}">
                  <a16:creationId xmlns:a16="http://schemas.microsoft.com/office/drawing/2014/main" id="{EF1A0747-3644-4B24-A3C2-D7CAA965821E}"/>
                </a:ext>
              </a:extLst>
            </p:cNvPr>
            <p:cNvSpPr/>
            <p:nvPr/>
          </p:nvSpPr>
          <p:spPr>
            <a:xfrm>
              <a:off x="8338196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78">
              <a:extLst>
                <a:ext uri="{FF2B5EF4-FFF2-40B4-BE49-F238E27FC236}">
                  <a16:creationId xmlns:a16="http://schemas.microsoft.com/office/drawing/2014/main" id="{CD99094D-AFCA-424B-AB75-3BC5C5BB490D}"/>
                </a:ext>
              </a:extLst>
            </p:cNvPr>
            <p:cNvSpPr/>
            <p:nvPr/>
          </p:nvSpPr>
          <p:spPr>
            <a:xfrm>
              <a:off x="8338196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79">
              <a:extLst>
                <a:ext uri="{FF2B5EF4-FFF2-40B4-BE49-F238E27FC236}">
                  <a16:creationId xmlns:a16="http://schemas.microsoft.com/office/drawing/2014/main" id="{4DD85B70-8148-4E03-AA80-7FF89246C246}"/>
                </a:ext>
              </a:extLst>
            </p:cNvPr>
            <p:cNvSpPr/>
            <p:nvPr/>
          </p:nvSpPr>
          <p:spPr>
            <a:xfrm>
              <a:off x="8338196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80">
              <a:extLst>
                <a:ext uri="{FF2B5EF4-FFF2-40B4-BE49-F238E27FC236}">
                  <a16:creationId xmlns:a16="http://schemas.microsoft.com/office/drawing/2014/main" id="{70C5891B-1D10-45CD-822C-99BB0C5C1730}"/>
                </a:ext>
              </a:extLst>
            </p:cNvPr>
            <p:cNvSpPr/>
            <p:nvPr/>
          </p:nvSpPr>
          <p:spPr>
            <a:xfrm>
              <a:off x="8338196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81">
              <a:extLst>
                <a:ext uri="{FF2B5EF4-FFF2-40B4-BE49-F238E27FC236}">
                  <a16:creationId xmlns:a16="http://schemas.microsoft.com/office/drawing/2014/main" id="{112F1B3F-F421-4663-BE25-3CB128C85A8D}"/>
                </a:ext>
              </a:extLst>
            </p:cNvPr>
            <p:cNvSpPr/>
            <p:nvPr/>
          </p:nvSpPr>
          <p:spPr>
            <a:xfrm>
              <a:off x="8338196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82">
              <a:extLst>
                <a:ext uri="{FF2B5EF4-FFF2-40B4-BE49-F238E27FC236}">
                  <a16:creationId xmlns:a16="http://schemas.microsoft.com/office/drawing/2014/main" id="{9CA1D5E3-57F2-42D5-A2BB-18A0B4A7CA9F}"/>
                </a:ext>
              </a:extLst>
            </p:cNvPr>
            <p:cNvSpPr/>
            <p:nvPr/>
          </p:nvSpPr>
          <p:spPr>
            <a:xfrm>
              <a:off x="8338196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83">
              <a:extLst>
                <a:ext uri="{FF2B5EF4-FFF2-40B4-BE49-F238E27FC236}">
                  <a16:creationId xmlns:a16="http://schemas.microsoft.com/office/drawing/2014/main" id="{8B78542C-59DA-4C0F-A05D-22DE7560724F}"/>
                </a:ext>
              </a:extLst>
            </p:cNvPr>
            <p:cNvSpPr/>
            <p:nvPr/>
          </p:nvSpPr>
          <p:spPr>
            <a:xfrm>
              <a:off x="8481300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84">
              <a:extLst>
                <a:ext uri="{FF2B5EF4-FFF2-40B4-BE49-F238E27FC236}">
                  <a16:creationId xmlns:a16="http://schemas.microsoft.com/office/drawing/2014/main" id="{07C69C85-9099-4693-8D42-CF131660FEA9}"/>
                </a:ext>
              </a:extLst>
            </p:cNvPr>
            <p:cNvSpPr/>
            <p:nvPr/>
          </p:nvSpPr>
          <p:spPr>
            <a:xfrm>
              <a:off x="8481300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85">
              <a:extLst>
                <a:ext uri="{FF2B5EF4-FFF2-40B4-BE49-F238E27FC236}">
                  <a16:creationId xmlns:a16="http://schemas.microsoft.com/office/drawing/2014/main" id="{68741B9A-7E5C-492C-B0D1-6303795F5629}"/>
                </a:ext>
              </a:extLst>
            </p:cNvPr>
            <p:cNvSpPr/>
            <p:nvPr/>
          </p:nvSpPr>
          <p:spPr>
            <a:xfrm>
              <a:off x="8481300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86">
              <a:extLst>
                <a:ext uri="{FF2B5EF4-FFF2-40B4-BE49-F238E27FC236}">
                  <a16:creationId xmlns:a16="http://schemas.microsoft.com/office/drawing/2014/main" id="{E7118119-BB2E-43E6-B5B6-50CB759E4193}"/>
                </a:ext>
              </a:extLst>
            </p:cNvPr>
            <p:cNvSpPr/>
            <p:nvPr/>
          </p:nvSpPr>
          <p:spPr>
            <a:xfrm>
              <a:off x="8481300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87">
              <a:extLst>
                <a:ext uri="{FF2B5EF4-FFF2-40B4-BE49-F238E27FC236}">
                  <a16:creationId xmlns:a16="http://schemas.microsoft.com/office/drawing/2014/main" id="{BADFF4BE-6311-438C-AE2A-13EDAB5BF15B}"/>
                </a:ext>
              </a:extLst>
            </p:cNvPr>
            <p:cNvSpPr/>
            <p:nvPr/>
          </p:nvSpPr>
          <p:spPr>
            <a:xfrm>
              <a:off x="8481300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88">
              <a:extLst>
                <a:ext uri="{FF2B5EF4-FFF2-40B4-BE49-F238E27FC236}">
                  <a16:creationId xmlns:a16="http://schemas.microsoft.com/office/drawing/2014/main" id="{EE9AAAE7-6B5F-4321-B11B-A7B4464473AE}"/>
                </a:ext>
              </a:extLst>
            </p:cNvPr>
            <p:cNvSpPr/>
            <p:nvPr/>
          </p:nvSpPr>
          <p:spPr>
            <a:xfrm>
              <a:off x="8481300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89">
              <a:extLst>
                <a:ext uri="{FF2B5EF4-FFF2-40B4-BE49-F238E27FC236}">
                  <a16:creationId xmlns:a16="http://schemas.microsoft.com/office/drawing/2014/main" id="{AA6CEEF4-0108-4799-8900-B45F9DCB99C8}"/>
                </a:ext>
              </a:extLst>
            </p:cNvPr>
            <p:cNvSpPr/>
            <p:nvPr/>
          </p:nvSpPr>
          <p:spPr>
            <a:xfrm>
              <a:off x="8481300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0">
              <a:extLst>
                <a:ext uri="{FF2B5EF4-FFF2-40B4-BE49-F238E27FC236}">
                  <a16:creationId xmlns:a16="http://schemas.microsoft.com/office/drawing/2014/main" id="{34F524ED-8FB7-41A8-B6EF-A6ECCA138945}"/>
                </a:ext>
              </a:extLst>
            </p:cNvPr>
            <p:cNvSpPr/>
            <p:nvPr/>
          </p:nvSpPr>
          <p:spPr>
            <a:xfrm>
              <a:off x="8481300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1">
              <a:extLst>
                <a:ext uri="{FF2B5EF4-FFF2-40B4-BE49-F238E27FC236}">
                  <a16:creationId xmlns:a16="http://schemas.microsoft.com/office/drawing/2014/main" id="{7BC067EA-CD2B-4E9E-BA5A-70ADB33EB820}"/>
                </a:ext>
              </a:extLst>
            </p:cNvPr>
            <p:cNvSpPr/>
            <p:nvPr/>
          </p:nvSpPr>
          <p:spPr>
            <a:xfrm>
              <a:off x="8481300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">
              <a:extLst>
                <a:ext uri="{FF2B5EF4-FFF2-40B4-BE49-F238E27FC236}">
                  <a16:creationId xmlns:a16="http://schemas.microsoft.com/office/drawing/2014/main" id="{C0F9F717-18A2-4503-8530-08CC12F50E8B}"/>
                </a:ext>
              </a:extLst>
            </p:cNvPr>
            <p:cNvSpPr/>
            <p:nvPr/>
          </p:nvSpPr>
          <p:spPr>
            <a:xfrm>
              <a:off x="8481300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3">
              <a:extLst>
                <a:ext uri="{FF2B5EF4-FFF2-40B4-BE49-F238E27FC236}">
                  <a16:creationId xmlns:a16="http://schemas.microsoft.com/office/drawing/2014/main" id="{E79A3AC8-5345-4FBF-ACE4-4677471224DC}"/>
                </a:ext>
              </a:extLst>
            </p:cNvPr>
            <p:cNvSpPr/>
            <p:nvPr/>
          </p:nvSpPr>
          <p:spPr>
            <a:xfrm>
              <a:off x="8481300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4">
              <a:extLst>
                <a:ext uri="{FF2B5EF4-FFF2-40B4-BE49-F238E27FC236}">
                  <a16:creationId xmlns:a16="http://schemas.microsoft.com/office/drawing/2014/main" id="{3FECDC55-6BD3-4B52-9161-2FF75C442B13}"/>
                </a:ext>
              </a:extLst>
            </p:cNvPr>
            <p:cNvSpPr/>
            <p:nvPr/>
          </p:nvSpPr>
          <p:spPr>
            <a:xfrm>
              <a:off x="8481300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5">
              <a:extLst>
                <a:ext uri="{FF2B5EF4-FFF2-40B4-BE49-F238E27FC236}">
                  <a16:creationId xmlns:a16="http://schemas.microsoft.com/office/drawing/2014/main" id="{E05CACB8-B5F6-46FD-9B80-33B9B48A2491}"/>
                </a:ext>
              </a:extLst>
            </p:cNvPr>
            <p:cNvSpPr/>
            <p:nvPr/>
          </p:nvSpPr>
          <p:spPr>
            <a:xfrm>
              <a:off x="8481300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6">
              <a:extLst>
                <a:ext uri="{FF2B5EF4-FFF2-40B4-BE49-F238E27FC236}">
                  <a16:creationId xmlns:a16="http://schemas.microsoft.com/office/drawing/2014/main" id="{1944AC55-62B0-4407-9733-777D344CBDC2}"/>
                </a:ext>
              </a:extLst>
            </p:cNvPr>
            <p:cNvSpPr/>
            <p:nvPr/>
          </p:nvSpPr>
          <p:spPr>
            <a:xfrm>
              <a:off x="8481300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7">
              <a:extLst>
                <a:ext uri="{FF2B5EF4-FFF2-40B4-BE49-F238E27FC236}">
                  <a16:creationId xmlns:a16="http://schemas.microsoft.com/office/drawing/2014/main" id="{1BB9637B-C919-4277-B935-D5098F75EDCE}"/>
                </a:ext>
              </a:extLst>
            </p:cNvPr>
            <p:cNvSpPr/>
            <p:nvPr/>
          </p:nvSpPr>
          <p:spPr>
            <a:xfrm>
              <a:off x="848130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8">
              <a:extLst>
                <a:ext uri="{FF2B5EF4-FFF2-40B4-BE49-F238E27FC236}">
                  <a16:creationId xmlns:a16="http://schemas.microsoft.com/office/drawing/2014/main" id="{17FB3AAE-1FAD-48D4-B345-199E35234F75}"/>
                </a:ext>
              </a:extLst>
            </p:cNvPr>
            <p:cNvSpPr/>
            <p:nvPr/>
          </p:nvSpPr>
          <p:spPr>
            <a:xfrm>
              <a:off x="848130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9">
              <a:extLst>
                <a:ext uri="{FF2B5EF4-FFF2-40B4-BE49-F238E27FC236}">
                  <a16:creationId xmlns:a16="http://schemas.microsoft.com/office/drawing/2014/main" id="{54E9D521-9EAE-4577-8D78-C11CE42CB4ED}"/>
                </a:ext>
              </a:extLst>
            </p:cNvPr>
            <p:cNvSpPr/>
            <p:nvPr/>
          </p:nvSpPr>
          <p:spPr>
            <a:xfrm>
              <a:off x="848130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00">
              <a:extLst>
                <a:ext uri="{FF2B5EF4-FFF2-40B4-BE49-F238E27FC236}">
                  <a16:creationId xmlns:a16="http://schemas.microsoft.com/office/drawing/2014/main" id="{08F1E297-C50F-4BA3-A4FD-2D9ABDCAA235}"/>
                </a:ext>
              </a:extLst>
            </p:cNvPr>
            <p:cNvSpPr/>
            <p:nvPr/>
          </p:nvSpPr>
          <p:spPr>
            <a:xfrm>
              <a:off x="848130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01">
              <a:extLst>
                <a:ext uri="{FF2B5EF4-FFF2-40B4-BE49-F238E27FC236}">
                  <a16:creationId xmlns:a16="http://schemas.microsoft.com/office/drawing/2014/main" id="{09026CD8-4B2F-466B-85FA-1212D7A4DF16}"/>
                </a:ext>
              </a:extLst>
            </p:cNvPr>
            <p:cNvSpPr/>
            <p:nvPr/>
          </p:nvSpPr>
          <p:spPr>
            <a:xfrm>
              <a:off x="848130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02">
              <a:extLst>
                <a:ext uri="{FF2B5EF4-FFF2-40B4-BE49-F238E27FC236}">
                  <a16:creationId xmlns:a16="http://schemas.microsoft.com/office/drawing/2014/main" id="{28232D16-ECB7-449C-8C9F-DB3AEC1AABE3}"/>
                </a:ext>
              </a:extLst>
            </p:cNvPr>
            <p:cNvSpPr/>
            <p:nvPr/>
          </p:nvSpPr>
          <p:spPr>
            <a:xfrm>
              <a:off x="848130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03">
              <a:extLst>
                <a:ext uri="{FF2B5EF4-FFF2-40B4-BE49-F238E27FC236}">
                  <a16:creationId xmlns:a16="http://schemas.microsoft.com/office/drawing/2014/main" id="{E50AD2BF-E824-4E98-96D9-007AFE35C101}"/>
                </a:ext>
              </a:extLst>
            </p:cNvPr>
            <p:cNvSpPr/>
            <p:nvPr/>
          </p:nvSpPr>
          <p:spPr>
            <a:xfrm>
              <a:off x="848130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04">
              <a:extLst>
                <a:ext uri="{FF2B5EF4-FFF2-40B4-BE49-F238E27FC236}">
                  <a16:creationId xmlns:a16="http://schemas.microsoft.com/office/drawing/2014/main" id="{A1109B4B-133E-4C10-BDE6-F83C58593704}"/>
                </a:ext>
              </a:extLst>
            </p:cNvPr>
            <p:cNvSpPr/>
            <p:nvPr/>
          </p:nvSpPr>
          <p:spPr>
            <a:xfrm>
              <a:off x="848130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05">
              <a:extLst>
                <a:ext uri="{FF2B5EF4-FFF2-40B4-BE49-F238E27FC236}">
                  <a16:creationId xmlns:a16="http://schemas.microsoft.com/office/drawing/2014/main" id="{7FF02DCE-063F-4137-93B8-1D57E125BAD2}"/>
                </a:ext>
              </a:extLst>
            </p:cNvPr>
            <p:cNvSpPr/>
            <p:nvPr/>
          </p:nvSpPr>
          <p:spPr>
            <a:xfrm>
              <a:off x="848130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06">
              <a:extLst>
                <a:ext uri="{FF2B5EF4-FFF2-40B4-BE49-F238E27FC236}">
                  <a16:creationId xmlns:a16="http://schemas.microsoft.com/office/drawing/2014/main" id="{7BB06C85-F1F4-49EB-BBDC-ED633587BB76}"/>
                </a:ext>
              </a:extLst>
            </p:cNvPr>
            <p:cNvSpPr/>
            <p:nvPr/>
          </p:nvSpPr>
          <p:spPr>
            <a:xfrm>
              <a:off x="848130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07">
              <a:extLst>
                <a:ext uri="{FF2B5EF4-FFF2-40B4-BE49-F238E27FC236}">
                  <a16:creationId xmlns:a16="http://schemas.microsoft.com/office/drawing/2014/main" id="{1BCA7E84-76CC-40AF-86B8-BA9056882977}"/>
                </a:ext>
              </a:extLst>
            </p:cNvPr>
            <p:cNvSpPr/>
            <p:nvPr/>
          </p:nvSpPr>
          <p:spPr>
            <a:xfrm>
              <a:off x="848130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08">
              <a:extLst>
                <a:ext uri="{FF2B5EF4-FFF2-40B4-BE49-F238E27FC236}">
                  <a16:creationId xmlns:a16="http://schemas.microsoft.com/office/drawing/2014/main" id="{EAD438F3-48C2-49B8-A26C-1797B62F9200}"/>
                </a:ext>
              </a:extLst>
            </p:cNvPr>
            <p:cNvSpPr/>
            <p:nvPr/>
          </p:nvSpPr>
          <p:spPr>
            <a:xfrm>
              <a:off x="848130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09">
              <a:extLst>
                <a:ext uri="{FF2B5EF4-FFF2-40B4-BE49-F238E27FC236}">
                  <a16:creationId xmlns:a16="http://schemas.microsoft.com/office/drawing/2014/main" id="{5C009424-74B1-4E13-960B-4BCC94034153}"/>
                </a:ext>
              </a:extLst>
            </p:cNvPr>
            <p:cNvSpPr/>
            <p:nvPr/>
          </p:nvSpPr>
          <p:spPr>
            <a:xfrm>
              <a:off x="848130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10">
              <a:extLst>
                <a:ext uri="{FF2B5EF4-FFF2-40B4-BE49-F238E27FC236}">
                  <a16:creationId xmlns:a16="http://schemas.microsoft.com/office/drawing/2014/main" id="{EA214F6A-7662-461D-8105-34EC77517AD3}"/>
                </a:ext>
              </a:extLst>
            </p:cNvPr>
            <p:cNvSpPr/>
            <p:nvPr/>
          </p:nvSpPr>
          <p:spPr>
            <a:xfrm>
              <a:off x="848130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11">
              <a:extLst>
                <a:ext uri="{FF2B5EF4-FFF2-40B4-BE49-F238E27FC236}">
                  <a16:creationId xmlns:a16="http://schemas.microsoft.com/office/drawing/2014/main" id="{C2DF0780-1EF9-476D-9F5D-715064779203}"/>
                </a:ext>
              </a:extLst>
            </p:cNvPr>
            <p:cNvSpPr/>
            <p:nvPr/>
          </p:nvSpPr>
          <p:spPr>
            <a:xfrm>
              <a:off x="8481300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12">
              <a:extLst>
                <a:ext uri="{FF2B5EF4-FFF2-40B4-BE49-F238E27FC236}">
                  <a16:creationId xmlns:a16="http://schemas.microsoft.com/office/drawing/2014/main" id="{8FC80871-B5BD-4362-B381-83B578A9750A}"/>
                </a:ext>
              </a:extLst>
            </p:cNvPr>
            <p:cNvSpPr/>
            <p:nvPr/>
          </p:nvSpPr>
          <p:spPr>
            <a:xfrm>
              <a:off x="848130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13">
              <a:extLst>
                <a:ext uri="{FF2B5EF4-FFF2-40B4-BE49-F238E27FC236}">
                  <a16:creationId xmlns:a16="http://schemas.microsoft.com/office/drawing/2014/main" id="{9187B38C-44CF-4DEB-B6B2-6F037FE824EB}"/>
                </a:ext>
              </a:extLst>
            </p:cNvPr>
            <p:cNvSpPr/>
            <p:nvPr/>
          </p:nvSpPr>
          <p:spPr>
            <a:xfrm>
              <a:off x="8481300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14">
              <a:extLst>
                <a:ext uri="{FF2B5EF4-FFF2-40B4-BE49-F238E27FC236}">
                  <a16:creationId xmlns:a16="http://schemas.microsoft.com/office/drawing/2014/main" id="{DDF6D37A-F59A-4963-9A7B-1C05DD744962}"/>
                </a:ext>
              </a:extLst>
            </p:cNvPr>
            <p:cNvSpPr/>
            <p:nvPr/>
          </p:nvSpPr>
          <p:spPr>
            <a:xfrm>
              <a:off x="8481300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15">
              <a:extLst>
                <a:ext uri="{FF2B5EF4-FFF2-40B4-BE49-F238E27FC236}">
                  <a16:creationId xmlns:a16="http://schemas.microsoft.com/office/drawing/2014/main" id="{D5227B5C-31E5-4628-B05A-67A5B55B8FD3}"/>
                </a:ext>
              </a:extLst>
            </p:cNvPr>
            <p:cNvSpPr/>
            <p:nvPr/>
          </p:nvSpPr>
          <p:spPr>
            <a:xfrm>
              <a:off x="8481300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16">
              <a:extLst>
                <a:ext uri="{FF2B5EF4-FFF2-40B4-BE49-F238E27FC236}">
                  <a16:creationId xmlns:a16="http://schemas.microsoft.com/office/drawing/2014/main" id="{199C984E-928B-4954-B587-4D61C0D6ADF3}"/>
                </a:ext>
              </a:extLst>
            </p:cNvPr>
            <p:cNvSpPr/>
            <p:nvPr/>
          </p:nvSpPr>
          <p:spPr>
            <a:xfrm>
              <a:off x="8481300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17">
              <a:extLst>
                <a:ext uri="{FF2B5EF4-FFF2-40B4-BE49-F238E27FC236}">
                  <a16:creationId xmlns:a16="http://schemas.microsoft.com/office/drawing/2014/main" id="{A1CFC894-B622-467E-BF62-692A31738275}"/>
                </a:ext>
              </a:extLst>
            </p:cNvPr>
            <p:cNvSpPr/>
            <p:nvPr/>
          </p:nvSpPr>
          <p:spPr>
            <a:xfrm>
              <a:off x="8481300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18">
              <a:extLst>
                <a:ext uri="{FF2B5EF4-FFF2-40B4-BE49-F238E27FC236}">
                  <a16:creationId xmlns:a16="http://schemas.microsoft.com/office/drawing/2014/main" id="{93FA7845-A17B-4A57-A0CC-CF1F514A982E}"/>
                </a:ext>
              </a:extLst>
            </p:cNvPr>
            <p:cNvSpPr/>
            <p:nvPr/>
          </p:nvSpPr>
          <p:spPr>
            <a:xfrm>
              <a:off x="8481300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19">
              <a:extLst>
                <a:ext uri="{FF2B5EF4-FFF2-40B4-BE49-F238E27FC236}">
                  <a16:creationId xmlns:a16="http://schemas.microsoft.com/office/drawing/2014/main" id="{84DE1F7E-7D30-45DE-807E-441CB02B9CF9}"/>
                </a:ext>
              </a:extLst>
            </p:cNvPr>
            <p:cNvSpPr/>
            <p:nvPr/>
          </p:nvSpPr>
          <p:spPr>
            <a:xfrm>
              <a:off x="8481300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20">
              <a:extLst>
                <a:ext uri="{FF2B5EF4-FFF2-40B4-BE49-F238E27FC236}">
                  <a16:creationId xmlns:a16="http://schemas.microsoft.com/office/drawing/2014/main" id="{A0B3E7E6-1699-4071-A47C-24D85BFED4BA}"/>
                </a:ext>
              </a:extLst>
            </p:cNvPr>
            <p:cNvSpPr/>
            <p:nvPr/>
          </p:nvSpPr>
          <p:spPr>
            <a:xfrm>
              <a:off x="8481300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21">
              <a:extLst>
                <a:ext uri="{FF2B5EF4-FFF2-40B4-BE49-F238E27FC236}">
                  <a16:creationId xmlns:a16="http://schemas.microsoft.com/office/drawing/2014/main" id="{7D32FA3B-E4F0-4FF5-8256-2931BC8BFD20}"/>
                </a:ext>
              </a:extLst>
            </p:cNvPr>
            <p:cNvSpPr/>
            <p:nvPr/>
          </p:nvSpPr>
          <p:spPr>
            <a:xfrm>
              <a:off x="8553309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22">
              <a:extLst>
                <a:ext uri="{FF2B5EF4-FFF2-40B4-BE49-F238E27FC236}">
                  <a16:creationId xmlns:a16="http://schemas.microsoft.com/office/drawing/2014/main" id="{E25F551E-6ACF-40EC-9543-1662EDEA0389}"/>
                </a:ext>
              </a:extLst>
            </p:cNvPr>
            <p:cNvSpPr/>
            <p:nvPr/>
          </p:nvSpPr>
          <p:spPr>
            <a:xfrm>
              <a:off x="8553309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23">
              <a:extLst>
                <a:ext uri="{FF2B5EF4-FFF2-40B4-BE49-F238E27FC236}">
                  <a16:creationId xmlns:a16="http://schemas.microsoft.com/office/drawing/2014/main" id="{3310A6EA-2ECF-4B65-9517-021333D7A034}"/>
                </a:ext>
              </a:extLst>
            </p:cNvPr>
            <p:cNvSpPr/>
            <p:nvPr/>
          </p:nvSpPr>
          <p:spPr>
            <a:xfrm>
              <a:off x="8553309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24">
              <a:extLst>
                <a:ext uri="{FF2B5EF4-FFF2-40B4-BE49-F238E27FC236}">
                  <a16:creationId xmlns:a16="http://schemas.microsoft.com/office/drawing/2014/main" id="{A21530B0-9E07-4761-A211-DE5016F309B9}"/>
                </a:ext>
              </a:extLst>
            </p:cNvPr>
            <p:cNvSpPr/>
            <p:nvPr/>
          </p:nvSpPr>
          <p:spPr>
            <a:xfrm>
              <a:off x="8553309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25">
              <a:extLst>
                <a:ext uri="{FF2B5EF4-FFF2-40B4-BE49-F238E27FC236}">
                  <a16:creationId xmlns:a16="http://schemas.microsoft.com/office/drawing/2014/main" id="{A92F0C6B-9F2D-47C5-B372-12E8D2CB0FD3}"/>
                </a:ext>
              </a:extLst>
            </p:cNvPr>
            <p:cNvSpPr/>
            <p:nvPr/>
          </p:nvSpPr>
          <p:spPr>
            <a:xfrm>
              <a:off x="8553309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26">
              <a:extLst>
                <a:ext uri="{FF2B5EF4-FFF2-40B4-BE49-F238E27FC236}">
                  <a16:creationId xmlns:a16="http://schemas.microsoft.com/office/drawing/2014/main" id="{FC2384A3-0E86-4BC2-9C22-ED053F145875}"/>
                </a:ext>
              </a:extLst>
            </p:cNvPr>
            <p:cNvSpPr/>
            <p:nvPr/>
          </p:nvSpPr>
          <p:spPr>
            <a:xfrm>
              <a:off x="8553309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27">
              <a:extLst>
                <a:ext uri="{FF2B5EF4-FFF2-40B4-BE49-F238E27FC236}">
                  <a16:creationId xmlns:a16="http://schemas.microsoft.com/office/drawing/2014/main" id="{35D548C4-DF5B-4CD6-8204-8302540959FA}"/>
                </a:ext>
              </a:extLst>
            </p:cNvPr>
            <p:cNvSpPr/>
            <p:nvPr/>
          </p:nvSpPr>
          <p:spPr>
            <a:xfrm>
              <a:off x="8553309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28">
              <a:extLst>
                <a:ext uri="{FF2B5EF4-FFF2-40B4-BE49-F238E27FC236}">
                  <a16:creationId xmlns:a16="http://schemas.microsoft.com/office/drawing/2014/main" id="{CC4E774B-1320-4432-82E4-1EB632C918CA}"/>
                </a:ext>
              </a:extLst>
            </p:cNvPr>
            <p:cNvSpPr/>
            <p:nvPr/>
          </p:nvSpPr>
          <p:spPr>
            <a:xfrm>
              <a:off x="8553309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29">
              <a:extLst>
                <a:ext uri="{FF2B5EF4-FFF2-40B4-BE49-F238E27FC236}">
                  <a16:creationId xmlns:a16="http://schemas.microsoft.com/office/drawing/2014/main" id="{2685F4B9-15CC-4CC3-B0A1-81D12EEFFA6B}"/>
                </a:ext>
              </a:extLst>
            </p:cNvPr>
            <p:cNvSpPr/>
            <p:nvPr/>
          </p:nvSpPr>
          <p:spPr>
            <a:xfrm>
              <a:off x="8553309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30">
              <a:extLst>
                <a:ext uri="{FF2B5EF4-FFF2-40B4-BE49-F238E27FC236}">
                  <a16:creationId xmlns:a16="http://schemas.microsoft.com/office/drawing/2014/main" id="{1D0D8ABC-E76E-4EE1-BA40-E23FD9A585B1}"/>
                </a:ext>
              </a:extLst>
            </p:cNvPr>
            <p:cNvSpPr/>
            <p:nvPr/>
          </p:nvSpPr>
          <p:spPr>
            <a:xfrm>
              <a:off x="8553309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31">
              <a:extLst>
                <a:ext uri="{FF2B5EF4-FFF2-40B4-BE49-F238E27FC236}">
                  <a16:creationId xmlns:a16="http://schemas.microsoft.com/office/drawing/2014/main" id="{9DF1B565-97EA-4D5F-9C06-51858C160218}"/>
                </a:ext>
              </a:extLst>
            </p:cNvPr>
            <p:cNvSpPr/>
            <p:nvPr/>
          </p:nvSpPr>
          <p:spPr>
            <a:xfrm>
              <a:off x="8553309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32">
              <a:extLst>
                <a:ext uri="{FF2B5EF4-FFF2-40B4-BE49-F238E27FC236}">
                  <a16:creationId xmlns:a16="http://schemas.microsoft.com/office/drawing/2014/main" id="{E47DEBE8-CBDE-45A9-9A47-F4BA975BC5E6}"/>
                </a:ext>
              </a:extLst>
            </p:cNvPr>
            <p:cNvSpPr/>
            <p:nvPr/>
          </p:nvSpPr>
          <p:spPr>
            <a:xfrm>
              <a:off x="8553309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33">
              <a:extLst>
                <a:ext uri="{FF2B5EF4-FFF2-40B4-BE49-F238E27FC236}">
                  <a16:creationId xmlns:a16="http://schemas.microsoft.com/office/drawing/2014/main" id="{C6261EB2-5168-4DD3-84DC-F1F1DDD7F059}"/>
                </a:ext>
              </a:extLst>
            </p:cNvPr>
            <p:cNvSpPr/>
            <p:nvPr/>
          </p:nvSpPr>
          <p:spPr>
            <a:xfrm>
              <a:off x="8553309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34">
              <a:extLst>
                <a:ext uri="{FF2B5EF4-FFF2-40B4-BE49-F238E27FC236}">
                  <a16:creationId xmlns:a16="http://schemas.microsoft.com/office/drawing/2014/main" id="{14E4A38B-CC30-46B9-A00D-C55B97FDB197}"/>
                </a:ext>
              </a:extLst>
            </p:cNvPr>
            <p:cNvSpPr/>
            <p:nvPr/>
          </p:nvSpPr>
          <p:spPr>
            <a:xfrm>
              <a:off x="8553309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35">
              <a:extLst>
                <a:ext uri="{FF2B5EF4-FFF2-40B4-BE49-F238E27FC236}">
                  <a16:creationId xmlns:a16="http://schemas.microsoft.com/office/drawing/2014/main" id="{6333AF59-24F8-46D2-AA3F-769EFD56448E}"/>
                </a:ext>
              </a:extLst>
            </p:cNvPr>
            <p:cNvSpPr/>
            <p:nvPr/>
          </p:nvSpPr>
          <p:spPr>
            <a:xfrm>
              <a:off x="8553309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136">
              <a:extLst>
                <a:ext uri="{FF2B5EF4-FFF2-40B4-BE49-F238E27FC236}">
                  <a16:creationId xmlns:a16="http://schemas.microsoft.com/office/drawing/2014/main" id="{9A7FD500-3F54-4B66-A162-D5DF664D04A0}"/>
                </a:ext>
              </a:extLst>
            </p:cNvPr>
            <p:cNvSpPr/>
            <p:nvPr/>
          </p:nvSpPr>
          <p:spPr>
            <a:xfrm>
              <a:off x="8553309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137">
              <a:extLst>
                <a:ext uri="{FF2B5EF4-FFF2-40B4-BE49-F238E27FC236}">
                  <a16:creationId xmlns:a16="http://schemas.microsoft.com/office/drawing/2014/main" id="{42EC7438-C7D4-4275-9F56-468499B8C075}"/>
                </a:ext>
              </a:extLst>
            </p:cNvPr>
            <p:cNvSpPr/>
            <p:nvPr/>
          </p:nvSpPr>
          <p:spPr>
            <a:xfrm>
              <a:off x="8553309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138">
              <a:extLst>
                <a:ext uri="{FF2B5EF4-FFF2-40B4-BE49-F238E27FC236}">
                  <a16:creationId xmlns:a16="http://schemas.microsoft.com/office/drawing/2014/main" id="{0FE46321-3600-47E5-B55D-51578D4B6B97}"/>
                </a:ext>
              </a:extLst>
            </p:cNvPr>
            <p:cNvSpPr/>
            <p:nvPr/>
          </p:nvSpPr>
          <p:spPr>
            <a:xfrm>
              <a:off x="8553309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139">
              <a:extLst>
                <a:ext uri="{FF2B5EF4-FFF2-40B4-BE49-F238E27FC236}">
                  <a16:creationId xmlns:a16="http://schemas.microsoft.com/office/drawing/2014/main" id="{54A6E0A4-04F5-4662-B604-9DB5C73042E0}"/>
                </a:ext>
              </a:extLst>
            </p:cNvPr>
            <p:cNvSpPr/>
            <p:nvPr/>
          </p:nvSpPr>
          <p:spPr>
            <a:xfrm>
              <a:off x="8553309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140">
              <a:extLst>
                <a:ext uri="{FF2B5EF4-FFF2-40B4-BE49-F238E27FC236}">
                  <a16:creationId xmlns:a16="http://schemas.microsoft.com/office/drawing/2014/main" id="{87119D47-5F8D-4116-A820-8E0281F13EE8}"/>
                </a:ext>
              </a:extLst>
            </p:cNvPr>
            <p:cNvSpPr/>
            <p:nvPr/>
          </p:nvSpPr>
          <p:spPr>
            <a:xfrm>
              <a:off x="8553309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141">
              <a:extLst>
                <a:ext uri="{FF2B5EF4-FFF2-40B4-BE49-F238E27FC236}">
                  <a16:creationId xmlns:a16="http://schemas.microsoft.com/office/drawing/2014/main" id="{AF8B8567-A1E1-4BB3-A25B-F11DF6EEF6AD}"/>
                </a:ext>
              </a:extLst>
            </p:cNvPr>
            <p:cNvSpPr/>
            <p:nvPr/>
          </p:nvSpPr>
          <p:spPr>
            <a:xfrm>
              <a:off x="8553309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142">
              <a:extLst>
                <a:ext uri="{FF2B5EF4-FFF2-40B4-BE49-F238E27FC236}">
                  <a16:creationId xmlns:a16="http://schemas.microsoft.com/office/drawing/2014/main" id="{00F68A0B-E06B-44B5-AFE7-C2C8617A550C}"/>
                </a:ext>
              </a:extLst>
            </p:cNvPr>
            <p:cNvSpPr/>
            <p:nvPr/>
          </p:nvSpPr>
          <p:spPr>
            <a:xfrm>
              <a:off x="8553309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143">
              <a:extLst>
                <a:ext uri="{FF2B5EF4-FFF2-40B4-BE49-F238E27FC236}">
                  <a16:creationId xmlns:a16="http://schemas.microsoft.com/office/drawing/2014/main" id="{A42B5F33-4BB9-4281-A8D5-D25C9B0508EA}"/>
                </a:ext>
              </a:extLst>
            </p:cNvPr>
            <p:cNvSpPr/>
            <p:nvPr/>
          </p:nvSpPr>
          <p:spPr>
            <a:xfrm>
              <a:off x="8553309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144">
              <a:extLst>
                <a:ext uri="{FF2B5EF4-FFF2-40B4-BE49-F238E27FC236}">
                  <a16:creationId xmlns:a16="http://schemas.microsoft.com/office/drawing/2014/main" id="{9FF64E37-9840-4417-B295-FA946D3E99E8}"/>
                </a:ext>
              </a:extLst>
            </p:cNvPr>
            <p:cNvSpPr/>
            <p:nvPr/>
          </p:nvSpPr>
          <p:spPr>
            <a:xfrm>
              <a:off x="8553309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145">
              <a:extLst>
                <a:ext uri="{FF2B5EF4-FFF2-40B4-BE49-F238E27FC236}">
                  <a16:creationId xmlns:a16="http://schemas.microsoft.com/office/drawing/2014/main" id="{70147E3B-5DBF-43DC-8FBC-A96C2E0421CE}"/>
                </a:ext>
              </a:extLst>
            </p:cNvPr>
            <p:cNvSpPr/>
            <p:nvPr/>
          </p:nvSpPr>
          <p:spPr>
            <a:xfrm>
              <a:off x="8553309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146">
              <a:extLst>
                <a:ext uri="{FF2B5EF4-FFF2-40B4-BE49-F238E27FC236}">
                  <a16:creationId xmlns:a16="http://schemas.microsoft.com/office/drawing/2014/main" id="{09DF8471-8143-4D1A-9800-FA265F873865}"/>
                </a:ext>
              </a:extLst>
            </p:cNvPr>
            <p:cNvSpPr/>
            <p:nvPr/>
          </p:nvSpPr>
          <p:spPr>
            <a:xfrm>
              <a:off x="8553309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147">
              <a:extLst>
                <a:ext uri="{FF2B5EF4-FFF2-40B4-BE49-F238E27FC236}">
                  <a16:creationId xmlns:a16="http://schemas.microsoft.com/office/drawing/2014/main" id="{049046D0-BF47-4A3A-B4F0-30A3B03AE1B0}"/>
                </a:ext>
              </a:extLst>
            </p:cNvPr>
            <p:cNvSpPr/>
            <p:nvPr/>
          </p:nvSpPr>
          <p:spPr>
            <a:xfrm>
              <a:off x="8553309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148">
              <a:extLst>
                <a:ext uri="{FF2B5EF4-FFF2-40B4-BE49-F238E27FC236}">
                  <a16:creationId xmlns:a16="http://schemas.microsoft.com/office/drawing/2014/main" id="{D7C20E4E-C00E-44E6-8A26-2E357D773349}"/>
                </a:ext>
              </a:extLst>
            </p:cNvPr>
            <p:cNvSpPr/>
            <p:nvPr/>
          </p:nvSpPr>
          <p:spPr>
            <a:xfrm>
              <a:off x="8553309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149">
              <a:extLst>
                <a:ext uri="{FF2B5EF4-FFF2-40B4-BE49-F238E27FC236}">
                  <a16:creationId xmlns:a16="http://schemas.microsoft.com/office/drawing/2014/main" id="{9E6A7133-5330-4E66-B186-ED0330614235}"/>
                </a:ext>
              </a:extLst>
            </p:cNvPr>
            <p:cNvSpPr/>
            <p:nvPr/>
          </p:nvSpPr>
          <p:spPr>
            <a:xfrm>
              <a:off x="8553309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150">
              <a:extLst>
                <a:ext uri="{FF2B5EF4-FFF2-40B4-BE49-F238E27FC236}">
                  <a16:creationId xmlns:a16="http://schemas.microsoft.com/office/drawing/2014/main" id="{995DE4FA-246A-4BFC-B645-086B09AB36E0}"/>
                </a:ext>
              </a:extLst>
            </p:cNvPr>
            <p:cNvSpPr/>
            <p:nvPr/>
          </p:nvSpPr>
          <p:spPr>
            <a:xfrm>
              <a:off x="8553309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151">
              <a:extLst>
                <a:ext uri="{FF2B5EF4-FFF2-40B4-BE49-F238E27FC236}">
                  <a16:creationId xmlns:a16="http://schemas.microsoft.com/office/drawing/2014/main" id="{AD8CD968-725A-4D8C-A43B-94BE05EA59C7}"/>
                </a:ext>
              </a:extLst>
            </p:cNvPr>
            <p:cNvSpPr/>
            <p:nvPr/>
          </p:nvSpPr>
          <p:spPr>
            <a:xfrm>
              <a:off x="8553309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152">
              <a:extLst>
                <a:ext uri="{FF2B5EF4-FFF2-40B4-BE49-F238E27FC236}">
                  <a16:creationId xmlns:a16="http://schemas.microsoft.com/office/drawing/2014/main" id="{E3964469-B9B3-4C1A-917D-EF931288AE26}"/>
                </a:ext>
              </a:extLst>
            </p:cNvPr>
            <p:cNvSpPr/>
            <p:nvPr/>
          </p:nvSpPr>
          <p:spPr>
            <a:xfrm>
              <a:off x="8553309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153">
              <a:extLst>
                <a:ext uri="{FF2B5EF4-FFF2-40B4-BE49-F238E27FC236}">
                  <a16:creationId xmlns:a16="http://schemas.microsoft.com/office/drawing/2014/main" id="{0B47E32A-1EE0-40E7-A883-2EFD576781FC}"/>
                </a:ext>
              </a:extLst>
            </p:cNvPr>
            <p:cNvSpPr/>
            <p:nvPr/>
          </p:nvSpPr>
          <p:spPr>
            <a:xfrm>
              <a:off x="8553309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154">
              <a:extLst>
                <a:ext uri="{FF2B5EF4-FFF2-40B4-BE49-F238E27FC236}">
                  <a16:creationId xmlns:a16="http://schemas.microsoft.com/office/drawing/2014/main" id="{EBDD2C92-F9DF-46E9-9280-24315A436D0A}"/>
                </a:ext>
              </a:extLst>
            </p:cNvPr>
            <p:cNvSpPr/>
            <p:nvPr/>
          </p:nvSpPr>
          <p:spPr>
            <a:xfrm>
              <a:off x="8553309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155">
              <a:extLst>
                <a:ext uri="{FF2B5EF4-FFF2-40B4-BE49-F238E27FC236}">
                  <a16:creationId xmlns:a16="http://schemas.microsoft.com/office/drawing/2014/main" id="{3C08FF9F-9039-4573-98BC-7F46507C7928}"/>
                </a:ext>
              </a:extLst>
            </p:cNvPr>
            <p:cNvSpPr/>
            <p:nvPr/>
          </p:nvSpPr>
          <p:spPr>
            <a:xfrm>
              <a:off x="8553309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156">
              <a:extLst>
                <a:ext uri="{FF2B5EF4-FFF2-40B4-BE49-F238E27FC236}">
                  <a16:creationId xmlns:a16="http://schemas.microsoft.com/office/drawing/2014/main" id="{F54D7ADE-8ED4-4C57-924C-7502EBA815A9}"/>
                </a:ext>
              </a:extLst>
            </p:cNvPr>
            <p:cNvSpPr/>
            <p:nvPr/>
          </p:nvSpPr>
          <p:spPr>
            <a:xfrm>
              <a:off x="8553309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157">
              <a:extLst>
                <a:ext uri="{FF2B5EF4-FFF2-40B4-BE49-F238E27FC236}">
                  <a16:creationId xmlns:a16="http://schemas.microsoft.com/office/drawing/2014/main" id="{5FA49BF1-8432-4A55-9E3E-9BFAFFC1A856}"/>
                </a:ext>
              </a:extLst>
            </p:cNvPr>
            <p:cNvSpPr/>
            <p:nvPr/>
          </p:nvSpPr>
          <p:spPr>
            <a:xfrm>
              <a:off x="8553309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158">
              <a:extLst>
                <a:ext uri="{FF2B5EF4-FFF2-40B4-BE49-F238E27FC236}">
                  <a16:creationId xmlns:a16="http://schemas.microsoft.com/office/drawing/2014/main" id="{E5B880A4-298C-4B17-929E-8CE8AEF33064}"/>
                </a:ext>
              </a:extLst>
            </p:cNvPr>
            <p:cNvSpPr/>
            <p:nvPr/>
          </p:nvSpPr>
          <p:spPr>
            <a:xfrm>
              <a:off x="8553309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159">
              <a:extLst>
                <a:ext uri="{FF2B5EF4-FFF2-40B4-BE49-F238E27FC236}">
                  <a16:creationId xmlns:a16="http://schemas.microsoft.com/office/drawing/2014/main" id="{0DC8D99F-6FA9-499E-9B70-EBFEBD6C995A}"/>
                </a:ext>
              </a:extLst>
            </p:cNvPr>
            <p:cNvSpPr/>
            <p:nvPr/>
          </p:nvSpPr>
          <p:spPr>
            <a:xfrm>
              <a:off x="6607427" y="2754190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160">
              <a:extLst>
                <a:ext uri="{FF2B5EF4-FFF2-40B4-BE49-F238E27FC236}">
                  <a16:creationId xmlns:a16="http://schemas.microsoft.com/office/drawing/2014/main" id="{C25AB834-7FF3-4A71-93F2-80E339AAD2D4}"/>
                </a:ext>
              </a:extLst>
            </p:cNvPr>
            <p:cNvSpPr/>
            <p:nvPr/>
          </p:nvSpPr>
          <p:spPr>
            <a:xfrm>
              <a:off x="6891768" y="3649591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161">
              <a:extLst>
                <a:ext uri="{FF2B5EF4-FFF2-40B4-BE49-F238E27FC236}">
                  <a16:creationId xmlns:a16="http://schemas.microsoft.com/office/drawing/2014/main" id="{8A4FCFF0-8268-4E43-8141-EAF290F933F5}"/>
                </a:ext>
              </a:extLst>
            </p:cNvPr>
            <p:cNvSpPr/>
            <p:nvPr/>
          </p:nvSpPr>
          <p:spPr>
            <a:xfrm>
              <a:off x="689634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162">
              <a:extLst>
                <a:ext uri="{FF2B5EF4-FFF2-40B4-BE49-F238E27FC236}">
                  <a16:creationId xmlns:a16="http://schemas.microsoft.com/office/drawing/2014/main" id="{43ACEA75-2712-47E2-B395-D08CB9C9FC1F}"/>
                </a:ext>
              </a:extLst>
            </p:cNvPr>
            <p:cNvSpPr/>
            <p:nvPr/>
          </p:nvSpPr>
          <p:spPr>
            <a:xfrm>
              <a:off x="689634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163">
              <a:extLst>
                <a:ext uri="{FF2B5EF4-FFF2-40B4-BE49-F238E27FC236}">
                  <a16:creationId xmlns:a16="http://schemas.microsoft.com/office/drawing/2014/main" id="{5A6E3FC0-7FB2-42CF-A7B4-FC3664B03E56}"/>
                </a:ext>
              </a:extLst>
            </p:cNvPr>
            <p:cNvSpPr/>
            <p:nvPr/>
          </p:nvSpPr>
          <p:spPr>
            <a:xfrm>
              <a:off x="689634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64">
              <a:extLst>
                <a:ext uri="{FF2B5EF4-FFF2-40B4-BE49-F238E27FC236}">
                  <a16:creationId xmlns:a16="http://schemas.microsoft.com/office/drawing/2014/main" id="{F4C880D4-C1CA-4341-8642-9DA0B834A515}"/>
                </a:ext>
              </a:extLst>
            </p:cNvPr>
            <p:cNvSpPr/>
            <p:nvPr/>
          </p:nvSpPr>
          <p:spPr>
            <a:xfrm>
              <a:off x="689634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65">
              <a:extLst>
                <a:ext uri="{FF2B5EF4-FFF2-40B4-BE49-F238E27FC236}">
                  <a16:creationId xmlns:a16="http://schemas.microsoft.com/office/drawing/2014/main" id="{87C3D347-F98F-4A7D-8044-B69C584EAE1B}"/>
                </a:ext>
              </a:extLst>
            </p:cNvPr>
            <p:cNvSpPr/>
            <p:nvPr/>
          </p:nvSpPr>
          <p:spPr>
            <a:xfrm>
              <a:off x="689634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66">
              <a:extLst>
                <a:ext uri="{FF2B5EF4-FFF2-40B4-BE49-F238E27FC236}">
                  <a16:creationId xmlns:a16="http://schemas.microsoft.com/office/drawing/2014/main" id="{F1F32245-63CE-4C79-8CB5-175458E1B400}"/>
                </a:ext>
              </a:extLst>
            </p:cNvPr>
            <p:cNvSpPr/>
            <p:nvPr/>
          </p:nvSpPr>
          <p:spPr>
            <a:xfrm>
              <a:off x="689634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67">
              <a:extLst>
                <a:ext uri="{FF2B5EF4-FFF2-40B4-BE49-F238E27FC236}">
                  <a16:creationId xmlns:a16="http://schemas.microsoft.com/office/drawing/2014/main" id="{3E99738F-FEC6-4D0D-AF5B-0BB257D21532}"/>
                </a:ext>
              </a:extLst>
            </p:cNvPr>
            <p:cNvSpPr/>
            <p:nvPr/>
          </p:nvSpPr>
          <p:spPr>
            <a:xfrm>
              <a:off x="689634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68">
              <a:extLst>
                <a:ext uri="{FF2B5EF4-FFF2-40B4-BE49-F238E27FC236}">
                  <a16:creationId xmlns:a16="http://schemas.microsoft.com/office/drawing/2014/main" id="{9CDA74D9-E4D6-4AB1-8C0B-D56389CE4BBE}"/>
                </a:ext>
              </a:extLst>
            </p:cNvPr>
            <p:cNvSpPr/>
            <p:nvPr/>
          </p:nvSpPr>
          <p:spPr>
            <a:xfrm>
              <a:off x="689634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69">
              <a:extLst>
                <a:ext uri="{FF2B5EF4-FFF2-40B4-BE49-F238E27FC236}">
                  <a16:creationId xmlns:a16="http://schemas.microsoft.com/office/drawing/2014/main" id="{35EC1B5A-60A9-411B-9A0B-52E5967B2181}"/>
                </a:ext>
              </a:extLst>
            </p:cNvPr>
            <p:cNvSpPr/>
            <p:nvPr/>
          </p:nvSpPr>
          <p:spPr>
            <a:xfrm>
              <a:off x="689634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70">
              <a:extLst>
                <a:ext uri="{FF2B5EF4-FFF2-40B4-BE49-F238E27FC236}">
                  <a16:creationId xmlns:a16="http://schemas.microsoft.com/office/drawing/2014/main" id="{7FE1FDB3-E480-4DF0-A899-7238D34E321D}"/>
                </a:ext>
              </a:extLst>
            </p:cNvPr>
            <p:cNvSpPr/>
            <p:nvPr/>
          </p:nvSpPr>
          <p:spPr>
            <a:xfrm>
              <a:off x="689634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71">
              <a:extLst>
                <a:ext uri="{FF2B5EF4-FFF2-40B4-BE49-F238E27FC236}">
                  <a16:creationId xmlns:a16="http://schemas.microsoft.com/office/drawing/2014/main" id="{4F747F0C-B689-4148-B1C9-101B1124DC43}"/>
                </a:ext>
              </a:extLst>
            </p:cNvPr>
            <p:cNvSpPr/>
            <p:nvPr/>
          </p:nvSpPr>
          <p:spPr>
            <a:xfrm>
              <a:off x="689634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72">
              <a:extLst>
                <a:ext uri="{FF2B5EF4-FFF2-40B4-BE49-F238E27FC236}">
                  <a16:creationId xmlns:a16="http://schemas.microsoft.com/office/drawing/2014/main" id="{305431B3-48B1-4F1A-AD9D-1D99BD190AA9}"/>
                </a:ext>
              </a:extLst>
            </p:cNvPr>
            <p:cNvSpPr/>
            <p:nvPr/>
          </p:nvSpPr>
          <p:spPr>
            <a:xfrm>
              <a:off x="689634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73">
              <a:extLst>
                <a:ext uri="{FF2B5EF4-FFF2-40B4-BE49-F238E27FC236}">
                  <a16:creationId xmlns:a16="http://schemas.microsoft.com/office/drawing/2014/main" id="{35A2E946-8DE5-4B95-8D73-1612EA1BB97B}"/>
                </a:ext>
              </a:extLst>
            </p:cNvPr>
            <p:cNvSpPr/>
            <p:nvPr/>
          </p:nvSpPr>
          <p:spPr>
            <a:xfrm>
              <a:off x="689634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74">
              <a:extLst>
                <a:ext uri="{FF2B5EF4-FFF2-40B4-BE49-F238E27FC236}">
                  <a16:creationId xmlns:a16="http://schemas.microsoft.com/office/drawing/2014/main" id="{0C162FB2-3AE0-45ED-803A-B733E9EE1BF0}"/>
                </a:ext>
              </a:extLst>
            </p:cNvPr>
            <p:cNvSpPr/>
            <p:nvPr/>
          </p:nvSpPr>
          <p:spPr>
            <a:xfrm>
              <a:off x="689634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75">
              <a:extLst>
                <a:ext uri="{FF2B5EF4-FFF2-40B4-BE49-F238E27FC236}">
                  <a16:creationId xmlns:a16="http://schemas.microsoft.com/office/drawing/2014/main" id="{EEB08481-3395-423E-8734-1D49436757DA}"/>
                </a:ext>
              </a:extLst>
            </p:cNvPr>
            <p:cNvSpPr/>
            <p:nvPr/>
          </p:nvSpPr>
          <p:spPr>
            <a:xfrm>
              <a:off x="6896340" y="300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76">
              <a:extLst>
                <a:ext uri="{FF2B5EF4-FFF2-40B4-BE49-F238E27FC236}">
                  <a16:creationId xmlns:a16="http://schemas.microsoft.com/office/drawing/2014/main" id="{CF8199D5-554C-4997-8E06-39FB2E1453A9}"/>
                </a:ext>
              </a:extLst>
            </p:cNvPr>
            <p:cNvSpPr/>
            <p:nvPr/>
          </p:nvSpPr>
          <p:spPr>
            <a:xfrm>
              <a:off x="689634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77">
              <a:extLst>
                <a:ext uri="{FF2B5EF4-FFF2-40B4-BE49-F238E27FC236}">
                  <a16:creationId xmlns:a16="http://schemas.microsoft.com/office/drawing/2014/main" id="{6B4108F2-7442-4CD0-96AE-8F1A5EBF01DD}"/>
                </a:ext>
              </a:extLst>
            </p:cNvPr>
            <p:cNvSpPr/>
            <p:nvPr/>
          </p:nvSpPr>
          <p:spPr>
            <a:xfrm>
              <a:off x="6678522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78">
              <a:extLst>
                <a:ext uri="{FF2B5EF4-FFF2-40B4-BE49-F238E27FC236}">
                  <a16:creationId xmlns:a16="http://schemas.microsoft.com/office/drawing/2014/main" id="{EB74DB35-91E4-40D0-8990-D57C1B49D991}"/>
                </a:ext>
              </a:extLst>
            </p:cNvPr>
            <p:cNvSpPr/>
            <p:nvPr/>
          </p:nvSpPr>
          <p:spPr>
            <a:xfrm>
              <a:off x="6678522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79">
              <a:extLst>
                <a:ext uri="{FF2B5EF4-FFF2-40B4-BE49-F238E27FC236}">
                  <a16:creationId xmlns:a16="http://schemas.microsoft.com/office/drawing/2014/main" id="{5102B83F-7660-4377-9541-6FE9D67BF521}"/>
                </a:ext>
              </a:extLst>
            </p:cNvPr>
            <p:cNvSpPr/>
            <p:nvPr/>
          </p:nvSpPr>
          <p:spPr>
            <a:xfrm>
              <a:off x="6678522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80">
              <a:extLst>
                <a:ext uri="{FF2B5EF4-FFF2-40B4-BE49-F238E27FC236}">
                  <a16:creationId xmlns:a16="http://schemas.microsoft.com/office/drawing/2014/main" id="{76600002-3AA0-44C8-9E44-E336FCD32AC4}"/>
                </a:ext>
              </a:extLst>
            </p:cNvPr>
            <p:cNvSpPr/>
            <p:nvPr/>
          </p:nvSpPr>
          <p:spPr>
            <a:xfrm>
              <a:off x="6678522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81">
              <a:extLst>
                <a:ext uri="{FF2B5EF4-FFF2-40B4-BE49-F238E27FC236}">
                  <a16:creationId xmlns:a16="http://schemas.microsoft.com/office/drawing/2014/main" id="{DD2CDC22-F2E1-4A0A-9FDC-86A8D037BA04}"/>
                </a:ext>
              </a:extLst>
            </p:cNvPr>
            <p:cNvSpPr/>
            <p:nvPr/>
          </p:nvSpPr>
          <p:spPr>
            <a:xfrm>
              <a:off x="6678522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82">
              <a:extLst>
                <a:ext uri="{FF2B5EF4-FFF2-40B4-BE49-F238E27FC236}">
                  <a16:creationId xmlns:a16="http://schemas.microsoft.com/office/drawing/2014/main" id="{1AE58155-E589-4639-BA33-4145ACB9AFEA}"/>
                </a:ext>
              </a:extLst>
            </p:cNvPr>
            <p:cNvSpPr/>
            <p:nvPr/>
          </p:nvSpPr>
          <p:spPr>
            <a:xfrm>
              <a:off x="6678522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83">
              <a:extLst>
                <a:ext uri="{FF2B5EF4-FFF2-40B4-BE49-F238E27FC236}">
                  <a16:creationId xmlns:a16="http://schemas.microsoft.com/office/drawing/2014/main" id="{B48F1F05-D6EA-4325-98D7-08298A6FE071}"/>
                </a:ext>
              </a:extLst>
            </p:cNvPr>
            <p:cNvSpPr/>
            <p:nvPr/>
          </p:nvSpPr>
          <p:spPr>
            <a:xfrm>
              <a:off x="6678522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84">
              <a:extLst>
                <a:ext uri="{FF2B5EF4-FFF2-40B4-BE49-F238E27FC236}">
                  <a16:creationId xmlns:a16="http://schemas.microsoft.com/office/drawing/2014/main" id="{595CB1EF-05C6-45EB-9B41-68DACB0C5A42}"/>
                </a:ext>
              </a:extLst>
            </p:cNvPr>
            <p:cNvSpPr/>
            <p:nvPr/>
          </p:nvSpPr>
          <p:spPr>
            <a:xfrm>
              <a:off x="6678522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85">
              <a:extLst>
                <a:ext uri="{FF2B5EF4-FFF2-40B4-BE49-F238E27FC236}">
                  <a16:creationId xmlns:a16="http://schemas.microsoft.com/office/drawing/2014/main" id="{C8388249-4273-4D0B-A9C0-449A7FFAB707}"/>
                </a:ext>
              </a:extLst>
            </p:cNvPr>
            <p:cNvSpPr/>
            <p:nvPr/>
          </p:nvSpPr>
          <p:spPr>
            <a:xfrm>
              <a:off x="6678522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86">
              <a:extLst>
                <a:ext uri="{FF2B5EF4-FFF2-40B4-BE49-F238E27FC236}">
                  <a16:creationId xmlns:a16="http://schemas.microsoft.com/office/drawing/2014/main" id="{F633C2C1-60C4-4B9B-9026-2BC8C3A47B8C}"/>
                </a:ext>
              </a:extLst>
            </p:cNvPr>
            <p:cNvSpPr/>
            <p:nvPr/>
          </p:nvSpPr>
          <p:spPr>
            <a:xfrm>
              <a:off x="6678522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87">
              <a:extLst>
                <a:ext uri="{FF2B5EF4-FFF2-40B4-BE49-F238E27FC236}">
                  <a16:creationId xmlns:a16="http://schemas.microsoft.com/office/drawing/2014/main" id="{034AAC25-F4AE-4717-A10F-00B9D5317E2F}"/>
                </a:ext>
              </a:extLst>
            </p:cNvPr>
            <p:cNvSpPr/>
            <p:nvPr/>
          </p:nvSpPr>
          <p:spPr>
            <a:xfrm>
              <a:off x="6678522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88">
              <a:extLst>
                <a:ext uri="{FF2B5EF4-FFF2-40B4-BE49-F238E27FC236}">
                  <a16:creationId xmlns:a16="http://schemas.microsoft.com/office/drawing/2014/main" id="{8778D20C-174E-4D5E-8F1A-358C5F7F3800}"/>
                </a:ext>
              </a:extLst>
            </p:cNvPr>
            <p:cNvSpPr/>
            <p:nvPr/>
          </p:nvSpPr>
          <p:spPr>
            <a:xfrm>
              <a:off x="6678522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89">
              <a:extLst>
                <a:ext uri="{FF2B5EF4-FFF2-40B4-BE49-F238E27FC236}">
                  <a16:creationId xmlns:a16="http://schemas.microsoft.com/office/drawing/2014/main" id="{0981E0D4-90CD-40FB-9BCE-3D2E7A3D8981}"/>
                </a:ext>
              </a:extLst>
            </p:cNvPr>
            <p:cNvSpPr/>
            <p:nvPr/>
          </p:nvSpPr>
          <p:spPr>
            <a:xfrm>
              <a:off x="6678522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90">
              <a:extLst>
                <a:ext uri="{FF2B5EF4-FFF2-40B4-BE49-F238E27FC236}">
                  <a16:creationId xmlns:a16="http://schemas.microsoft.com/office/drawing/2014/main" id="{9085DB41-CDFF-43CB-8F51-E2AA7C10B5A5}"/>
                </a:ext>
              </a:extLst>
            </p:cNvPr>
            <p:cNvSpPr/>
            <p:nvPr/>
          </p:nvSpPr>
          <p:spPr>
            <a:xfrm>
              <a:off x="6678522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91">
              <a:extLst>
                <a:ext uri="{FF2B5EF4-FFF2-40B4-BE49-F238E27FC236}">
                  <a16:creationId xmlns:a16="http://schemas.microsoft.com/office/drawing/2014/main" id="{037F64FE-C772-4DCF-96C1-C98E3F2DBFB4}"/>
                </a:ext>
              </a:extLst>
            </p:cNvPr>
            <p:cNvSpPr/>
            <p:nvPr/>
          </p:nvSpPr>
          <p:spPr>
            <a:xfrm>
              <a:off x="6678522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92">
              <a:extLst>
                <a:ext uri="{FF2B5EF4-FFF2-40B4-BE49-F238E27FC236}">
                  <a16:creationId xmlns:a16="http://schemas.microsoft.com/office/drawing/2014/main" id="{BDEAFD06-A7AD-4E59-B191-6327BEDF3602}"/>
                </a:ext>
              </a:extLst>
            </p:cNvPr>
            <p:cNvSpPr/>
            <p:nvPr/>
          </p:nvSpPr>
          <p:spPr>
            <a:xfrm>
              <a:off x="6678522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93">
              <a:extLst>
                <a:ext uri="{FF2B5EF4-FFF2-40B4-BE49-F238E27FC236}">
                  <a16:creationId xmlns:a16="http://schemas.microsoft.com/office/drawing/2014/main" id="{928651C5-E07E-482D-BAE1-2FA00468D339}"/>
                </a:ext>
              </a:extLst>
            </p:cNvPr>
            <p:cNvSpPr/>
            <p:nvPr/>
          </p:nvSpPr>
          <p:spPr>
            <a:xfrm>
              <a:off x="6678522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94">
              <a:extLst>
                <a:ext uri="{FF2B5EF4-FFF2-40B4-BE49-F238E27FC236}">
                  <a16:creationId xmlns:a16="http://schemas.microsoft.com/office/drawing/2014/main" id="{A7C0C55E-20BA-4928-AD48-75CEFBD5D9AF}"/>
                </a:ext>
              </a:extLst>
            </p:cNvPr>
            <p:cNvSpPr/>
            <p:nvPr/>
          </p:nvSpPr>
          <p:spPr>
            <a:xfrm>
              <a:off x="6678522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95">
              <a:extLst>
                <a:ext uri="{FF2B5EF4-FFF2-40B4-BE49-F238E27FC236}">
                  <a16:creationId xmlns:a16="http://schemas.microsoft.com/office/drawing/2014/main" id="{9EF28EBA-5F30-4942-9B8F-EE9C30E26327}"/>
                </a:ext>
              </a:extLst>
            </p:cNvPr>
            <p:cNvSpPr/>
            <p:nvPr/>
          </p:nvSpPr>
          <p:spPr>
            <a:xfrm>
              <a:off x="6678522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96">
              <a:extLst>
                <a:ext uri="{FF2B5EF4-FFF2-40B4-BE49-F238E27FC236}">
                  <a16:creationId xmlns:a16="http://schemas.microsoft.com/office/drawing/2014/main" id="{D1B1056B-583F-4363-94CB-FD278844AD83}"/>
                </a:ext>
              </a:extLst>
            </p:cNvPr>
            <p:cNvSpPr/>
            <p:nvPr/>
          </p:nvSpPr>
          <p:spPr>
            <a:xfrm>
              <a:off x="6678522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97">
              <a:extLst>
                <a:ext uri="{FF2B5EF4-FFF2-40B4-BE49-F238E27FC236}">
                  <a16:creationId xmlns:a16="http://schemas.microsoft.com/office/drawing/2014/main" id="{7CB98844-05B9-4D72-8BA3-FDAE56F5B6D7}"/>
                </a:ext>
              </a:extLst>
            </p:cNvPr>
            <p:cNvSpPr/>
            <p:nvPr/>
          </p:nvSpPr>
          <p:spPr>
            <a:xfrm>
              <a:off x="6678522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98">
              <a:extLst>
                <a:ext uri="{FF2B5EF4-FFF2-40B4-BE49-F238E27FC236}">
                  <a16:creationId xmlns:a16="http://schemas.microsoft.com/office/drawing/2014/main" id="{3DB93A14-2C6B-4701-9D83-91D7BDC005AA}"/>
                </a:ext>
              </a:extLst>
            </p:cNvPr>
            <p:cNvSpPr/>
            <p:nvPr/>
          </p:nvSpPr>
          <p:spPr>
            <a:xfrm>
              <a:off x="6678522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99">
              <a:extLst>
                <a:ext uri="{FF2B5EF4-FFF2-40B4-BE49-F238E27FC236}">
                  <a16:creationId xmlns:a16="http://schemas.microsoft.com/office/drawing/2014/main" id="{4D464100-DF95-44B7-8B37-B45A0EDD3EED}"/>
                </a:ext>
              </a:extLst>
            </p:cNvPr>
            <p:cNvSpPr/>
            <p:nvPr/>
          </p:nvSpPr>
          <p:spPr>
            <a:xfrm>
              <a:off x="6678522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200">
              <a:extLst>
                <a:ext uri="{FF2B5EF4-FFF2-40B4-BE49-F238E27FC236}">
                  <a16:creationId xmlns:a16="http://schemas.microsoft.com/office/drawing/2014/main" id="{EFD321A0-59CF-4A80-A3DB-B7F340AA90E6}"/>
                </a:ext>
              </a:extLst>
            </p:cNvPr>
            <p:cNvSpPr/>
            <p:nvPr/>
          </p:nvSpPr>
          <p:spPr>
            <a:xfrm>
              <a:off x="6678522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201">
              <a:extLst>
                <a:ext uri="{FF2B5EF4-FFF2-40B4-BE49-F238E27FC236}">
                  <a16:creationId xmlns:a16="http://schemas.microsoft.com/office/drawing/2014/main" id="{1DFC2F3E-DA28-44A2-BD4C-82701F16F8FD}"/>
                </a:ext>
              </a:extLst>
            </p:cNvPr>
            <p:cNvSpPr/>
            <p:nvPr/>
          </p:nvSpPr>
          <p:spPr>
            <a:xfrm>
              <a:off x="6678522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202">
              <a:extLst>
                <a:ext uri="{FF2B5EF4-FFF2-40B4-BE49-F238E27FC236}">
                  <a16:creationId xmlns:a16="http://schemas.microsoft.com/office/drawing/2014/main" id="{DCF8206D-41CC-4B02-96A9-2C2561CF5520}"/>
                </a:ext>
              </a:extLst>
            </p:cNvPr>
            <p:cNvSpPr/>
            <p:nvPr/>
          </p:nvSpPr>
          <p:spPr>
            <a:xfrm>
              <a:off x="6678522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203">
              <a:extLst>
                <a:ext uri="{FF2B5EF4-FFF2-40B4-BE49-F238E27FC236}">
                  <a16:creationId xmlns:a16="http://schemas.microsoft.com/office/drawing/2014/main" id="{62DB5566-E8F7-4F2D-8D2D-F1EC5FA73A1C}"/>
                </a:ext>
              </a:extLst>
            </p:cNvPr>
            <p:cNvSpPr/>
            <p:nvPr/>
          </p:nvSpPr>
          <p:spPr>
            <a:xfrm>
              <a:off x="6678522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204">
              <a:extLst>
                <a:ext uri="{FF2B5EF4-FFF2-40B4-BE49-F238E27FC236}">
                  <a16:creationId xmlns:a16="http://schemas.microsoft.com/office/drawing/2014/main" id="{DE312488-2A93-4E16-8834-16467B949D84}"/>
                </a:ext>
              </a:extLst>
            </p:cNvPr>
            <p:cNvSpPr/>
            <p:nvPr/>
          </p:nvSpPr>
          <p:spPr>
            <a:xfrm>
              <a:off x="6678522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205">
              <a:extLst>
                <a:ext uri="{FF2B5EF4-FFF2-40B4-BE49-F238E27FC236}">
                  <a16:creationId xmlns:a16="http://schemas.microsoft.com/office/drawing/2014/main" id="{F84214AB-5728-4F14-9938-24331212C1BE}"/>
                </a:ext>
              </a:extLst>
            </p:cNvPr>
            <p:cNvSpPr/>
            <p:nvPr/>
          </p:nvSpPr>
          <p:spPr>
            <a:xfrm>
              <a:off x="6678522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206">
              <a:extLst>
                <a:ext uri="{FF2B5EF4-FFF2-40B4-BE49-F238E27FC236}">
                  <a16:creationId xmlns:a16="http://schemas.microsoft.com/office/drawing/2014/main" id="{BB0934B0-99D0-4DA5-8326-804A5DD11F06}"/>
                </a:ext>
              </a:extLst>
            </p:cNvPr>
            <p:cNvSpPr/>
            <p:nvPr/>
          </p:nvSpPr>
          <p:spPr>
            <a:xfrm>
              <a:off x="6678522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207">
              <a:extLst>
                <a:ext uri="{FF2B5EF4-FFF2-40B4-BE49-F238E27FC236}">
                  <a16:creationId xmlns:a16="http://schemas.microsoft.com/office/drawing/2014/main" id="{DFCBC709-D357-41EF-8C72-A85B35DCE261}"/>
                </a:ext>
              </a:extLst>
            </p:cNvPr>
            <p:cNvSpPr/>
            <p:nvPr/>
          </p:nvSpPr>
          <p:spPr>
            <a:xfrm>
              <a:off x="6678522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208">
              <a:extLst>
                <a:ext uri="{FF2B5EF4-FFF2-40B4-BE49-F238E27FC236}">
                  <a16:creationId xmlns:a16="http://schemas.microsoft.com/office/drawing/2014/main" id="{653C22BA-A36D-4A55-836E-11AB8E951EED}"/>
                </a:ext>
              </a:extLst>
            </p:cNvPr>
            <p:cNvSpPr/>
            <p:nvPr/>
          </p:nvSpPr>
          <p:spPr>
            <a:xfrm>
              <a:off x="6678522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209">
              <a:extLst>
                <a:ext uri="{FF2B5EF4-FFF2-40B4-BE49-F238E27FC236}">
                  <a16:creationId xmlns:a16="http://schemas.microsoft.com/office/drawing/2014/main" id="{58321697-7668-4ED5-9400-25211380BB05}"/>
                </a:ext>
              </a:extLst>
            </p:cNvPr>
            <p:cNvSpPr/>
            <p:nvPr/>
          </p:nvSpPr>
          <p:spPr>
            <a:xfrm>
              <a:off x="6678522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210">
              <a:extLst>
                <a:ext uri="{FF2B5EF4-FFF2-40B4-BE49-F238E27FC236}">
                  <a16:creationId xmlns:a16="http://schemas.microsoft.com/office/drawing/2014/main" id="{551B052C-3D77-444E-889D-35CDDF08456A}"/>
                </a:ext>
              </a:extLst>
            </p:cNvPr>
            <p:cNvSpPr/>
            <p:nvPr/>
          </p:nvSpPr>
          <p:spPr>
            <a:xfrm>
              <a:off x="6678522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211">
              <a:extLst>
                <a:ext uri="{FF2B5EF4-FFF2-40B4-BE49-F238E27FC236}">
                  <a16:creationId xmlns:a16="http://schemas.microsoft.com/office/drawing/2014/main" id="{EAC36CA3-D701-477C-AE60-4D9C2852C63E}"/>
                </a:ext>
              </a:extLst>
            </p:cNvPr>
            <p:cNvSpPr/>
            <p:nvPr/>
          </p:nvSpPr>
          <p:spPr>
            <a:xfrm>
              <a:off x="6678522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212">
              <a:extLst>
                <a:ext uri="{FF2B5EF4-FFF2-40B4-BE49-F238E27FC236}">
                  <a16:creationId xmlns:a16="http://schemas.microsoft.com/office/drawing/2014/main" id="{3B4FBCB4-949B-49C5-B704-C590EB404264}"/>
                </a:ext>
              </a:extLst>
            </p:cNvPr>
            <p:cNvSpPr/>
            <p:nvPr/>
          </p:nvSpPr>
          <p:spPr>
            <a:xfrm>
              <a:off x="6678522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213">
              <a:extLst>
                <a:ext uri="{FF2B5EF4-FFF2-40B4-BE49-F238E27FC236}">
                  <a16:creationId xmlns:a16="http://schemas.microsoft.com/office/drawing/2014/main" id="{E07136DF-3CBC-4E7E-9CBE-8305ADC3DD71}"/>
                </a:ext>
              </a:extLst>
            </p:cNvPr>
            <p:cNvSpPr/>
            <p:nvPr/>
          </p:nvSpPr>
          <p:spPr>
            <a:xfrm>
              <a:off x="6678522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214">
              <a:extLst>
                <a:ext uri="{FF2B5EF4-FFF2-40B4-BE49-F238E27FC236}">
                  <a16:creationId xmlns:a16="http://schemas.microsoft.com/office/drawing/2014/main" id="{6A16A31D-BE1E-4F8E-B630-3B01EE46F0CF}"/>
                </a:ext>
              </a:extLst>
            </p:cNvPr>
            <p:cNvSpPr/>
            <p:nvPr/>
          </p:nvSpPr>
          <p:spPr>
            <a:xfrm>
              <a:off x="6678522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215">
              <a:extLst>
                <a:ext uri="{FF2B5EF4-FFF2-40B4-BE49-F238E27FC236}">
                  <a16:creationId xmlns:a16="http://schemas.microsoft.com/office/drawing/2014/main" id="{6D54F0AC-7DA1-4036-B4CE-E4C2BF77B00B}"/>
                </a:ext>
              </a:extLst>
            </p:cNvPr>
            <p:cNvSpPr/>
            <p:nvPr/>
          </p:nvSpPr>
          <p:spPr>
            <a:xfrm>
              <a:off x="6750544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216">
              <a:extLst>
                <a:ext uri="{FF2B5EF4-FFF2-40B4-BE49-F238E27FC236}">
                  <a16:creationId xmlns:a16="http://schemas.microsoft.com/office/drawing/2014/main" id="{685CF44B-98BF-41A2-AB95-200B1FC4BBB8}"/>
                </a:ext>
              </a:extLst>
            </p:cNvPr>
            <p:cNvSpPr/>
            <p:nvPr/>
          </p:nvSpPr>
          <p:spPr>
            <a:xfrm>
              <a:off x="6750544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217">
              <a:extLst>
                <a:ext uri="{FF2B5EF4-FFF2-40B4-BE49-F238E27FC236}">
                  <a16:creationId xmlns:a16="http://schemas.microsoft.com/office/drawing/2014/main" id="{B950A095-F8B4-4FB3-98BD-F6E16BCF0A0F}"/>
                </a:ext>
              </a:extLst>
            </p:cNvPr>
            <p:cNvSpPr/>
            <p:nvPr/>
          </p:nvSpPr>
          <p:spPr>
            <a:xfrm>
              <a:off x="6750544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218">
              <a:extLst>
                <a:ext uri="{FF2B5EF4-FFF2-40B4-BE49-F238E27FC236}">
                  <a16:creationId xmlns:a16="http://schemas.microsoft.com/office/drawing/2014/main" id="{BC8C455A-249C-4096-97F6-7916CBE493EE}"/>
                </a:ext>
              </a:extLst>
            </p:cNvPr>
            <p:cNvSpPr/>
            <p:nvPr/>
          </p:nvSpPr>
          <p:spPr>
            <a:xfrm>
              <a:off x="6750544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219">
              <a:extLst>
                <a:ext uri="{FF2B5EF4-FFF2-40B4-BE49-F238E27FC236}">
                  <a16:creationId xmlns:a16="http://schemas.microsoft.com/office/drawing/2014/main" id="{8052FDC0-33FD-4F6D-A60C-A0FC01089689}"/>
                </a:ext>
              </a:extLst>
            </p:cNvPr>
            <p:cNvSpPr/>
            <p:nvPr/>
          </p:nvSpPr>
          <p:spPr>
            <a:xfrm>
              <a:off x="6750544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220">
              <a:extLst>
                <a:ext uri="{FF2B5EF4-FFF2-40B4-BE49-F238E27FC236}">
                  <a16:creationId xmlns:a16="http://schemas.microsoft.com/office/drawing/2014/main" id="{37687540-5A2B-4ECD-AEDA-FC224C2C4281}"/>
                </a:ext>
              </a:extLst>
            </p:cNvPr>
            <p:cNvSpPr/>
            <p:nvPr/>
          </p:nvSpPr>
          <p:spPr>
            <a:xfrm>
              <a:off x="6750544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221">
              <a:extLst>
                <a:ext uri="{FF2B5EF4-FFF2-40B4-BE49-F238E27FC236}">
                  <a16:creationId xmlns:a16="http://schemas.microsoft.com/office/drawing/2014/main" id="{E6E894AF-2016-45CB-B21A-8B9D984966F2}"/>
                </a:ext>
              </a:extLst>
            </p:cNvPr>
            <p:cNvSpPr/>
            <p:nvPr/>
          </p:nvSpPr>
          <p:spPr>
            <a:xfrm>
              <a:off x="6750544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222">
              <a:extLst>
                <a:ext uri="{FF2B5EF4-FFF2-40B4-BE49-F238E27FC236}">
                  <a16:creationId xmlns:a16="http://schemas.microsoft.com/office/drawing/2014/main" id="{D4D9F3CF-316F-4EED-90A4-730D2374E024}"/>
                </a:ext>
              </a:extLst>
            </p:cNvPr>
            <p:cNvSpPr/>
            <p:nvPr/>
          </p:nvSpPr>
          <p:spPr>
            <a:xfrm>
              <a:off x="6750544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223">
              <a:extLst>
                <a:ext uri="{FF2B5EF4-FFF2-40B4-BE49-F238E27FC236}">
                  <a16:creationId xmlns:a16="http://schemas.microsoft.com/office/drawing/2014/main" id="{9FF4466B-62C1-4B2B-8600-2726344B3897}"/>
                </a:ext>
              </a:extLst>
            </p:cNvPr>
            <p:cNvSpPr/>
            <p:nvPr/>
          </p:nvSpPr>
          <p:spPr>
            <a:xfrm>
              <a:off x="6750544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224">
              <a:extLst>
                <a:ext uri="{FF2B5EF4-FFF2-40B4-BE49-F238E27FC236}">
                  <a16:creationId xmlns:a16="http://schemas.microsoft.com/office/drawing/2014/main" id="{8A8D6BB6-76B9-4803-A6D2-C488E618E8BE}"/>
                </a:ext>
              </a:extLst>
            </p:cNvPr>
            <p:cNvSpPr/>
            <p:nvPr/>
          </p:nvSpPr>
          <p:spPr>
            <a:xfrm>
              <a:off x="6750544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225">
              <a:extLst>
                <a:ext uri="{FF2B5EF4-FFF2-40B4-BE49-F238E27FC236}">
                  <a16:creationId xmlns:a16="http://schemas.microsoft.com/office/drawing/2014/main" id="{F1FA4367-7032-4ACC-84D3-D7169899CF19}"/>
                </a:ext>
              </a:extLst>
            </p:cNvPr>
            <p:cNvSpPr/>
            <p:nvPr/>
          </p:nvSpPr>
          <p:spPr>
            <a:xfrm>
              <a:off x="6750544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226">
              <a:extLst>
                <a:ext uri="{FF2B5EF4-FFF2-40B4-BE49-F238E27FC236}">
                  <a16:creationId xmlns:a16="http://schemas.microsoft.com/office/drawing/2014/main" id="{2AD6A1E4-5D82-415F-AA3D-9A5235C50BDC}"/>
                </a:ext>
              </a:extLst>
            </p:cNvPr>
            <p:cNvSpPr/>
            <p:nvPr/>
          </p:nvSpPr>
          <p:spPr>
            <a:xfrm>
              <a:off x="6750544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227">
              <a:extLst>
                <a:ext uri="{FF2B5EF4-FFF2-40B4-BE49-F238E27FC236}">
                  <a16:creationId xmlns:a16="http://schemas.microsoft.com/office/drawing/2014/main" id="{2861053C-1FB4-4BF7-B4FF-707F578AB336}"/>
                </a:ext>
              </a:extLst>
            </p:cNvPr>
            <p:cNvSpPr/>
            <p:nvPr/>
          </p:nvSpPr>
          <p:spPr>
            <a:xfrm>
              <a:off x="6750544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228">
              <a:extLst>
                <a:ext uri="{FF2B5EF4-FFF2-40B4-BE49-F238E27FC236}">
                  <a16:creationId xmlns:a16="http://schemas.microsoft.com/office/drawing/2014/main" id="{6610F3DC-22AD-4EDF-BBE5-C4219AE01648}"/>
                </a:ext>
              </a:extLst>
            </p:cNvPr>
            <p:cNvSpPr/>
            <p:nvPr/>
          </p:nvSpPr>
          <p:spPr>
            <a:xfrm>
              <a:off x="6750544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229">
              <a:extLst>
                <a:ext uri="{FF2B5EF4-FFF2-40B4-BE49-F238E27FC236}">
                  <a16:creationId xmlns:a16="http://schemas.microsoft.com/office/drawing/2014/main" id="{2859B927-C743-4E8A-96A4-91CFD845C629}"/>
                </a:ext>
              </a:extLst>
            </p:cNvPr>
            <p:cNvSpPr/>
            <p:nvPr/>
          </p:nvSpPr>
          <p:spPr>
            <a:xfrm>
              <a:off x="6750544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230">
              <a:extLst>
                <a:ext uri="{FF2B5EF4-FFF2-40B4-BE49-F238E27FC236}">
                  <a16:creationId xmlns:a16="http://schemas.microsoft.com/office/drawing/2014/main" id="{B1B8534E-F4BD-46B5-AB6B-2B7D29FB1015}"/>
                </a:ext>
              </a:extLst>
            </p:cNvPr>
            <p:cNvSpPr/>
            <p:nvPr/>
          </p:nvSpPr>
          <p:spPr>
            <a:xfrm>
              <a:off x="6750544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231">
              <a:extLst>
                <a:ext uri="{FF2B5EF4-FFF2-40B4-BE49-F238E27FC236}">
                  <a16:creationId xmlns:a16="http://schemas.microsoft.com/office/drawing/2014/main" id="{E59FF525-1153-444D-B38B-82224EBBCF0F}"/>
                </a:ext>
              </a:extLst>
            </p:cNvPr>
            <p:cNvSpPr/>
            <p:nvPr/>
          </p:nvSpPr>
          <p:spPr>
            <a:xfrm>
              <a:off x="6750544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232">
              <a:extLst>
                <a:ext uri="{FF2B5EF4-FFF2-40B4-BE49-F238E27FC236}">
                  <a16:creationId xmlns:a16="http://schemas.microsoft.com/office/drawing/2014/main" id="{643E2097-456E-4751-BF9F-FBC5B28103D9}"/>
                </a:ext>
              </a:extLst>
            </p:cNvPr>
            <p:cNvSpPr/>
            <p:nvPr/>
          </p:nvSpPr>
          <p:spPr>
            <a:xfrm>
              <a:off x="6750544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233">
              <a:extLst>
                <a:ext uri="{FF2B5EF4-FFF2-40B4-BE49-F238E27FC236}">
                  <a16:creationId xmlns:a16="http://schemas.microsoft.com/office/drawing/2014/main" id="{17EB509A-6D85-4D51-A250-D96F50714892}"/>
                </a:ext>
              </a:extLst>
            </p:cNvPr>
            <p:cNvSpPr/>
            <p:nvPr/>
          </p:nvSpPr>
          <p:spPr>
            <a:xfrm>
              <a:off x="6750544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234">
              <a:extLst>
                <a:ext uri="{FF2B5EF4-FFF2-40B4-BE49-F238E27FC236}">
                  <a16:creationId xmlns:a16="http://schemas.microsoft.com/office/drawing/2014/main" id="{B6780DB9-FB32-4895-AC26-D523D3BF42CE}"/>
                </a:ext>
              </a:extLst>
            </p:cNvPr>
            <p:cNvSpPr/>
            <p:nvPr/>
          </p:nvSpPr>
          <p:spPr>
            <a:xfrm>
              <a:off x="6750544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235">
              <a:extLst>
                <a:ext uri="{FF2B5EF4-FFF2-40B4-BE49-F238E27FC236}">
                  <a16:creationId xmlns:a16="http://schemas.microsoft.com/office/drawing/2014/main" id="{C30BCD77-A866-4904-B0D2-F17488F02A72}"/>
                </a:ext>
              </a:extLst>
            </p:cNvPr>
            <p:cNvSpPr/>
            <p:nvPr/>
          </p:nvSpPr>
          <p:spPr>
            <a:xfrm>
              <a:off x="6750544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236">
              <a:extLst>
                <a:ext uri="{FF2B5EF4-FFF2-40B4-BE49-F238E27FC236}">
                  <a16:creationId xmlns:a16="http://schemas.microsoft.com/office/drawing/2014/main" id="{54E00998-323A-4908-844A-03C43E1B23A4}"/>
                </a:ext>
              </a:extLst>
            </p:cNvPr>
            <p:cNvSpPr/>
            <p:nvPr/>
          </p:nvSpPr>
          <p:spPr>
            <a:xfrm>
              <a:off x="6750544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237">
              <a:extLst>
                <a:ext uri="{FF2B5EF4-FFF2-40B4-BE49-F238E27FC236}">
                  <a16:creationId xmlns:a16="http://schemas.microsoft.com/office/drawing/2014/main" id="{28F9D86B-7C2D-4CDC-B91E-F2FC29F35697}"/>
                </a:ext>
              </a:extLst>
            </p:cNvPr>
            <p:cNvSpPr/>
            <p:nvPr/>
          </p:nvSpPr>
          <p:spPr>
            <a:xfrm>
              <a:off x="6750544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238">
              <a:extLst>
                <a:ext uri="{FF2B5EF4-FFF2-40B4-BE49-F238E27FC236}">
                  <a16:creationId xmlns:a16="http://schemas.microsoft.com/office/drawing/2014/main" id="{E60B9CC6-D32F-470B-B8BE-E62D1082D152}"/>
                </a:ext>
              </a:extLst>
            </p:cNvPr>
            <p:cNvSpPr/>
            <p:nvPr/>
          </p:nvSpPr>
          <p:spPr>
            <a:xfrm>
              <a:off x="6750544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239">
              <a:extLst>
                <a:ext uri="{FF2B5EF4-FFF2-40B4-BE49-F238E27FC236}">
                  <a16:creationId xmlns:a16="http://schemas.microsoft.com/office/drawing/2014/main" id="{14EEC2F9-7F42-4E91-A800-B304F0C895A7}"/>
                </a:ext>
              </a:extLst>
            </p:cNvPr>
            <p:cNvSpPr/>
            <p:nvPr/>
          </p:nvSpPr>
          <p:spPr>
            <a:xfrm>
              <a:off x="6750544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240">
              <a:extLst>
                <a:ext uri="{FF2B5EF4-FFF2-40B4-BE49-F238E27FC236}">
                  <a16:creationId xmlns:a16="http://schemas.microsoft.com/office/drawing/2014/main" id="{17CFF602-0438-448C-B4AF-3A9F39BFA9F8}"/>
                </a:ext>
              </a:extLst>
            </p:cNvPr>
            <p:cNvSpPr/>
            <p:nvPr/>
          </p:nvSpPr>
          <p:spPr>
            <a:xfrm>
              <a:off x="6750544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241">
              <a:extLst>
                <a:ext uri="{FF2B5EF4-FFF2-40B4-BE49-F238E27FC236}">
                  <a16:creationId xmlns:a16="http://schemas.microsoft.com/office/drawing/2014/main" id="{BC789F78-E8BC-4B52-A334-D21430EC77E1}"/>
                </a:ext>
              </a:extLst>
            </p:cNvPr>
            <p:cNvSpPr/>
            <p:nvPr/>
          </p:nvSpPr>
          <p:spPr>
            <a:xfrm>
              <a:off x="6750544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242">
              <a:extLst>
                <a:ext uri="{FF2B5EF4-FFF2-40B4-BE49-F238E27FC236}">
                  <a16:creationId xmlns:a16="http://schemas.microsoft.com/office/drawing/2014/main" id="{D1E8E272-7A3A-45C8-B6E9-FAB65ED38300}"/>
                </a:ext>
              </a:extLst>
            </p:cNvPr>
            <p:cNvSpPr/>
            <p:nvPr/>
          </p:nvSpPr>
          <p:spPr>
            <a:xfrm>
              <a:off x="6750544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243">
              <a:extLst>
                <a:ext uri="{FF2B5EF4-FFF2-40B4-BE49-F238E27FC236}">
                  <a16:creationId xmlns:a16="http://schemas.microsoft.com/office/drawing/2014/main" id="{EA13B9F8-9439-474F-B23B-DB0C3CA5FAB1}"/>
                </a:ext>
              </a:extLst>
            </p:cNvPr>
            <p:cNvSpPr/>
            <p:nvPr/>
          </p:nvSpPr>
          <p:spPr>
            <a:xfrm>
              <a:off x="6750544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244">
              <a:extLst>
                <a:ext uri="{FF2B5EF4-FFF2-40B4-BE49-F238E27FC236}">
                  <a16:creationId xmlns:a16="http://schemas.microsoft.com/office/drawing/2014/main" id="{DEE9CD4C-DC9C-4038-8F6F-887BA19EF5A1}"/>
                </a:ext>
              </a:extLst>
            </p:cNvPr>
            <p:cNvSpPr/>
            <p:nvPr/>
          </p:nvSpPr>
          <p:spPr>
            <a:xfrm>
              <a:off x="6750544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245">
              <a:extLst>
                <a:ext uri="{FF2B5EF4-FFF2-40B4-BE49-F238E27FC236}">
                  <a16:creationId xmlns:a16="http://schemas.microsoft.com/office/drawing/2014/main" id="{2B020F20-63BC-4FB4-8452-87CC149EAFE5}"/>
                </a:ext>
              </a:extLst>
            </p:cNvPr>
            <p:cNvSpPr/>
            <p:nvPr/>
          </p:nvSpPr>
          <p:spPr>
            <a:xfrm>
              <a:off x="6750544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246">
              <a:extLst>
                <a:ext uri="{FF2B5EF4-FFF2-40B4-BE49-F238E27FC236}">
                  <a16:creationId xmlns:a16="http://schemas.microsoft.com/office/drawing/2014/main" id="{E67B0AA6-9D53-49BF-80A1-FEE41D9092B6}"/>
                </a:ext>
              </a:extLst>
            </p:cNvPr>
            <p:cNvSpPr/>
            <p:nvPr/>
          </p:nvSpPr>
          <p:spPr>
            <a:xfrm>
              <a:off x="6750544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247">
              <a:extLst>
                <a:ext uri="{FF2B5EF4-FFF2-40B4-BE49-F238E27FC236}">
                  <a16:creationId xmlns:a16="http://schemas.microsoft.com/office/drawing/2014/main" id="{074348CC-D373-4A5E-B3F5-2511F97D9A0A}"/>
                </a:ext>
              </a:extLst>
            </p:cNvPr>
            <p:cNvSpPr/>
            <p:nvPr/>
          </p:nvSpPr>
          <p:spPr>
            <a:xfrm>
              <a:off x="6750544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248">
              <a:extLst>
                <a:ext uri="{FF2B5EF4-FFF2-40B4-BE49-F238E27FC236}">
                  <a16:creationId xmlns:a16="http://schemas.microsoft.com/office/drawing/2014/main" id="{7C177794-4733-477F-B873-55BDAB13BE5C}"/>
                </a:ext>
              </a:extLst>
            </p:cNvPr>
            <p:cNvSpPr/>
            <p:nvPr/>
          </p:nvSpPr>
          <p:spPr>
            <a:xfrm>
              <a:off x="6750544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249">
              <a:extLst>
                <a:ext uri="{FF2B5EF4-FFF2-40B4-BE49-F238E27FC236}">
                  <a16:creationId xmlns:a16="http://schemas.microsoft.com/office/drawing/2014/main" id="{5EBA26FB-09F6-421D-A074-6A58982420DB}"/>
                </a:ext>
              </a:extLst>
            </p:cNvPr>
            <p:cNvSpPr/>
            <p:nvPr/>
          </p:nvSpPr>
          <p:spPr>
            <a:xfrm>
              <a:off x="6750544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250">
              <a:extLst>
                <a:ext uri="{FF2B5EF4-FFF2-40B4-BE49-F238E27FC236}">
                  <a16:creationId xmlns:a16="http://schemas.microsoft.com/office/drawing/2014/main" id="{6E3CF172-6CBF-457E-8DC6-059A76FA76F9}"/>
                </a:ext>
              </a:extLst>
            </p:cNvPr>
            <p:cNvSpPr/>
            <p:nvPr/>
          </p:nvSpPr>
          <p:spPr>
            <a:xfrm>
              <a:off x="6750544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251">
              <a:extLst>
                <a:ext uri="{FF2B5EF4-FFF2-40B4-BE49-F238E27FC236}">
                  <a16:creationId xmlns:a16="http://schemas.microsoft.com/office/drawing/2014/main" id="{412BDE40-299F-493F-A2F9-4C4A24E70C9D}"/>
                </a:ext>
              </a:extLst>
            </p:cNvPr>
            <p:cNvSpPr/>
            <p:nvPr/>
          </p:nvSpPr>
          <p:spPr>
            <a:xfrm>
              <a:off x="6750544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252">
              <a:extLst>
                <a:ext uri="{FF2B5EF4-FFF2-40B4-BE49-F238E27FC236}">
                  <a16:creationId xmlns:a16="http://schemas.microsoft.com/office/drawing/2014/main" id="{52AC478C-846B-4832-9905-06544654A77B}"/>
                </a:ext>
              </a:extLst>
            </p:cNvPr>
            <p:cNvSpPr/>
            <p:nvPr/>
          </p:nvSpPr>
          <p:spPr>
            <a:xfrm>
              <a:off x="6750544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89" name="object 254">
              <a:extLst>
                <a:ext uri="{FF2B5EF4-FFF2-40B4-BE49-F238E27FC236}">
                  <a16:creationId xmlns:a16="http://schemas.microsoft.com/office/drawing/2014/main" id="{E1C1FF72-F9AF-47DB-8928-508D6703D37C}"/>
                </a:ext>
              </a:extLst>
            </p:cNvPr>
            <p:cNvGrpSpPr/>
            <p:nvPr/>
          </p:nvGrpSpPr>
          <p:grpSpPr>
            <a:xfrm>
              <a:off x="7841309" y="4290407"/>
              <a:ext cx="81280" cy="81280"/>
              <a:chOff x="4330827" y="3616248"/>
              <a:chExt cx="81280" cy="81280"/>
            </a:xfrm>
          </p:grpSpPr>
          <p:sp>
            <p:nvSpPr>
              <p:cNvPr id="1193" name="object 255">
                <a:extLst>
                  <a:ext uri="{FF2B5EF4-FFF2-40B4-BE49-F238E27FC236}">
                    <a16:creationId xmlns:a16="http://schemas.microsoft.com/office/drawing/2014/main" id="{C23930F6-424B-48BD-9F4A-2AA31EAA069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4" name="object 256">
                <a:extLst>
                  <a:ext uri="{FF2B5EF4-FFF2-40B4-BE49-F238E27FC236}">
                    <a16:creationId xmlns:a16="http://schemas.microsoft.com/office/drawing/2014/main" id="{678E6D22-996B-4F94-B182-3195E5E12853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90" name="object 260">
              <a:extLst>
                <a:ext uri="{FF2B5EF4-FFF2-40B4-BE49-F238E27FC236}">
                  <a16:creationId xmlns:a16="http://schemas.microsoft.com/office/drawing/2014/main" id="{F7DB6374-3C5E-47D1-8ACE-84AC3CAC99CC}"/>
                </a:ext>
              </a:extLst>
            </p:cNvPr>
            <p:cNvSpPr txBox="1"/>
            <p:nvPr/>
          </p:nvSpPr>
          <p:spPr>
            <a:xfrm>
              <a:off x="8296129" y="2741891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1" name="object 261">
              <a:extLst>
                <a:ext uri="{FF2B5EF4-FFF2-40B4-BE49-F238E27FC236}">
                  <a16:creationId xmlns:a16="http://schemas.microsoft.com/office/drawing/2014/main" id="{74D3E3AC-B918-4D79-B881-02BE1A906F64}"/>
                </a:ext>
              </a:extLst>
            </p:cNvPr>
            <p:cNvSpPr txBox="1"/>
            <p:nvPr/>
          </p:nvSpPr>
          <p:spPr>
            <a:xfrm>
              <a:off x="6692460" y="2598470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092" name="object 262">
              <a:extLst>
                <a:ext uri="{FF2B5EF4-FFF2-40B4-BE49-F238E27FC236}">
                  <a16:creationId xmlns:a16="http://schemas.microsoft.com/office/drawing/2014/main" id="{8B4B1CB2-D196-4553-AA3E-1C9FDF2F12A0}"/>
                </a:ext>
              </a:extLst>
            </p:cNvPr>
            <p:cNvSpPr txBox="1"/>
            <p:nvPr/>
          </p:nvSpPr>
          <p:spPr>
            <a:xfrm>
              <a:off x="6686236" y="2986449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3" name="object 261">
              <a:extLst>
                <a:ext uri="{FF2B5EF4-FFF2-40B4-BE49-F238E27FC236}">
                  <a16:creationId xmlns:a16="http://schemas.microsoft.com/office/drawing/2014/main" id="{D7598BDF-C181-40C8-9734-FF9A70260202}"/>
                </a:ext>
              </a:extLst>
            </p:cNvPr>
            <p:cNvSpPr txBox="1"/>
            <p:nvPr/>
          </p:nvSpPr>
          <p:spPr>
            <a:xfrm>
              <a:off x="8302604" y="2598470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1324C680-403A-4867-B6FC-90D549F97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5300" y="2718131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95" name="组合 1094">
              <a:extLst>
                <a:ext uri="{FF2B5EF4-FFF2-40B4-BE49-F238E27FC236}">
                  <a16:creationId xmlns:a16="http://schemas.microsoft.com/office/drawing/2014/main" id="{814DDC9B-77EE-4B1D-8439-E6936B00DF50}"/>
                </a:ext>
              </a:extLst>
            </p:cNvPr>
            <p:cNvGrpSpPr/>
            <p:nvPr/>
          </p:nvGrpSpPr>
          <p:grpSpPr>
            <a:xfrm>
              <a:off x="7060131" y="2706723"/>
              <a:ext cx="353475" cy="1388462"/>
              <a:chOff x="6963720" y="2025363"/>
              <a:chExt cx="353475" cy="1388462"/>
            </a:xfrm>
          </p:grpSpPr>
          <p:sp>
            <p:nvSpPr>
              <p:cNvPr id="1174" name="object 13">
                <a:extLst>
                  <a:ext uri="{FF2B5EF4-FFF2-40B4-BE49-F238E27FC236}">
                    <a16:creationId xmlns:a16="http://schemas.microsoft.com/office/drawing/2014/main" id="{996BA54F-930E-423A-8DD8-A9B222847515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LED6</a:t>
                </a:r>
                <a:endParaRPr sz="600" dirty="0">
                  <a:solidFill>
                    <a:srgbClr val="FFC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5" name="object 13">
                <a:extLst>
                  <a:ext uri="{FF2B5EF4-FFF2-40B4-BE49-F238E27FC236}">
                    <a16:creationId xmlns:a16="http://schemas.microsoft.com/office/drawing/2014/main" id="{B7107EE7-D07B-4D0E-98F5-4B5B074EFE31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object 13">
                <a:extLst>
                  <a:ext uri="{FF2B5EF4-FFF2-40B4-BE49-F238E27FC236}">
                    <a16:creationId xmlns:a16="http://schemas.microsoft.com/office/drawing/2014/main" id="{360DE0D2-C3A4-462A-B7A8-28AB5FFC4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object 13">
                <a:extLst>
                  <a:ext uri="{FF2B5EF4-FFF2-40B4-BE49-F238E27FC236}">
                    <a16:creationId xmlns:a16="http://schemas.microsoft.com/office/drawing/2014/main" id="{FA10888C-500F-40E9-A913-AB414AC53704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8" name="object 13">
                <a:extLst>
                  <a:ext uri="{FF2B5EF4-FFF2-40B4-BE49-F238E27FC236}">
                    <a16:creationId xmlns:a16="http://schemas.microsoft.com/office/drawing/2014/main" id="{C627BC8B-B67F-417C-B07C-9D47D3C30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9" name="object 13">
                <a:extLst>
                  <a:ext uri="{FF2B5EF4-FFF2-40B4-BE49-F238E27FC236}">
                    <a16:creationId xmlns:a16="http://schemas.microsoft.com/office/drawing/2014/main" id="{23F7C93B-87F7-46D3-8888-F17485E2D5C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0" name="object 13">
                <a:extLst>
                  <a:ext uri="{FF2B5EF4-FFF2-40B4-BE49-F238E27FC236}">
                    <a16:creationId xmlns:a16="http://schemas.microsoft.com/office/drawing/2014/main" id="{6F2A99EE-5382-4270-942C-918016405A70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object 13">
                <a:extLst>
                  <a:ext uri="{FF2B5EF4-FFF2-40B4-BE49-F238E27FC236}">
                    <a16:creationId xmlns:a16="http://schemas.microsoft.com/office/drawing/2014/main" id="{D005086C-1D64-4AA2-A28B-3B568A3CCCC4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2" name="object 13">
                <a:extLst>
                  <a:ext uri="{FF2B5EF4-FFF2-40B4-BE49-F238E27FC236}">
                    <a16:creationId xmlns:a16="http://schemas.microsoft.com/office/drawing/2014/main" id="{4D42BBC1-3DFF-404D-93D1-03E89A4BE96B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35347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3" name="object 13">
                <a:extLst>
                  <a:ext uri="{FF2B5EF4-FFF2-40B4-BE49-F238E27FC236}">
                    <a16:creationId xmlns:a16="http://schemas.microsoft.com/office/drawing/2014/main" id="{6C7519CD-6DA8-4BA2-B63B-CF12A65B4A5B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4" name="object 13">
                <a:extLst>
                  <a:ext uri="{FF2B5EF4-FFF2-40B4-BE49-F238E27FC236}">
                    <a16:creationId xmlns:a16="http://schemas.microsoft.com/office/drawing/2014/main" id="{9FD7325E-7006-4A97-9744-909B98F92B9E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5" name="object 13">
                <a:extLst>
                  <a:ext uri="{FF2B5EF4-FFF2-40B4-BE49-F238E27FC236}">
                    <a16:creationId xmlns:a16="http://schemas.microsoft.com/office/drawing/2014/main" id="{CDFBE38B-8A62-49C3-BE92-6D20A6C542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object 13">
                <a:extLst>
                  <a:ext uri="{FF2B5EF4-FFF2-40B4-BE49-F238E27FC236}">
                    <a16:creationId xmlns:a16="http://schemas.microsoft.com/office/drawing/2014/main" id="{F6373C7F-EEA5-4D9A-A056-1F5F6757B147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7" name="object 13">
                <a:extLst>
                  <a:ext uri="{FF2B5EF4-FFF2-40B4-BE49-F238E27FC236}">
                    <a16:creationId xmlns:a16="http://schemas.microsoft.com/office/drawing/2014/main" id="{115366FD-0346-47FB-8F85-E7A80D88EF88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8" name="object 13">
                <a:extLst>
                  <a:ext uri="{FF2B5EF4-FFF2-40B4-BE49-F238E27FC236}">
                    <a16:creationId xmlns:a16="http://schemas.microsoft.com/office/drawing/2014/main" id="{1A0F2EE7-8927-48B0-A2D2-2B6891CE98A3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9" name="object 13">
                <a:extLst>
                  <a:ext uri="{FF2B5EF4-FFF2-40B4-BE49-F238E27FC236}">
                    <a16:creationId xmlns:a16="http://schemas.microsoft.com/office/drawing/2014/main" id="{C17B47BD-C2AF-47CB-9F2B-AD7EB3D9F370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0" name="object 13">
                <a:extLst>
                  <a:ext uri="{FF2B5EF4-FFF2-40B4-BE49-F238E27FC236}">
                    <a16:creationId xmlns:a16="http://schemas.microsoft.com/office/drawing/2014/main" id="{8006A635-79C6-4C83-9F68-B3711B2AAF4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object 13">
                <a:extLst>
                  <a:ext uri="{FF2B5EF4-FFF2-40B4-BE49-F238E27FC236}">
                    <a16:creationId xmlns:a16="http://schemas.microsoft.com/office/drawing/2014/main" id="{88F61B2A-DA8D-420D-AACC-30C1F5091952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2" name="object 13">
                <a:extLst>
                  <a:ext uri="{FF2B5EF4-FFF2-40B4-BE49-F238E27FC236}">
                    <a16:creationId xmlns:a16="http://schemas.microsoft.com/office/drawing/2014/main" id="{64B71A24-EB18-4AA8-BAE1-24AE3FD6A5F6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PPS</a:t>
                </a:r>
                <a:endParaRPr lang="en-US" altLang="zh-CN" sz="600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6" name="object 13">
              <a:extLst>
                <a:ext uri="{FF2B5EF4-FFF2-40B4-BE49-F238E27FC236}">
                  <a16:creationId xmlns:a16="http://schemas.microsoft.com/office/drawing/2014/main" id="{B0B56071-2F0B-42A2-AA05-BC8F7188F54D}"/>
                </a:ext>
              </a:extLst>
            </p:cNvPr>
            <p:cNvSpPr txBox="1"/>
            <p:nvPr/>
          </p:nvSpPr>
          <p:spPr>
            <a:xfrm>
              <a:off x="7360367" y="270672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6A8BAB09-FAE1-4D74-898E-46220941BE9A}"/>
                </a:ext>
              </a:extLst>
            </p:cNvPr>
            <p:cNvSpPr txBox="1"/>
            <p:nvPr/>
          </p:nvSpPr>
          <p:spPr>
            <a:xfrm>
              <a:off x="7270050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8" name="文本框 1097">
              <a:extLst>
                <a:ext uri="{FF2B5EF4-FFF2-40B4-BE49-F238E27FC236}">
                  <a16:creationId xmlns:a16="http://schemas.microsoft.com/office/drawing/2014/main" id="{27C196CF-AE8F-49E7-8C34-8D38B64EEDEE}"/>
                </a:ext>
              </a:extLst>
            </p:cNvPr>
            <p:cNvSpPr txBox="1"/>
            <p:nvPr/>
          </p:nvSpPr>
          <p:spPr>
            <a:xfrm>
              <a:off x="7892254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9" name="object 13">
              <a:extLst>
                <a:ext uri="{FF2B5EF4-FFF2-40B4-BE49-F238E27FC236}">
                  <a16:creationId xmlns:a16="http://schemas.microsoft.com/office/drawing/2014/main" id="{87F3798A-A4E3-4261-8D5A-E0ECB8B464D0}"/>
                </a:ext>
              </a:extLst>
            </p:cNvPr>
            <p:cNvSpPr txBox="1"/>
            <p:nvPr/>
          </p:nvSpPr>
          <p:spPr>
            <a:xfrm>
              <a:off x="7953067" y="26725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PC9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0" name="object 13">
              <a:extLst>
                <a:ext uri="{FF2B5EF4-FFF2-40B4-BE49-F238E27FC236}">
                  <a16:creationId xmlns:a16="http://schemas.microsoft.com/office/drawing/2014/main" id="{D2D52F99-C7E1-4583-96BB-195BD5B5755D}"/>
                </a:ext>
              </a:extLst>
            </p:cNvPr>
            <p:cNvSpPr txBox="1"/>
            <p:nvPr/>
          </p:nvSpPr>
          <p:spPr>
            <a:xfrm>
              <a:off x="7953067" y="274465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PB8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1" name="object 13">
              <a:extLst>
                <a:ext uri="{FF2B5EF4-FFF2-40B4-BE49-F238E27FC236}">
                  <a16:creationId xmlns:a16="http://schemas.microsoft.com/office/drawing/2014/main" id="{AE7DDF1A-CB3E-44C5-AC1F-6BB64A367A01}"/>
                </a:ext>
              </a:extLst>
            </p:cNvPr>
            <p:cNvSpPr txBox="1"/>
            <p:nvPr/>
          </p:nvSpPr>
          <p:spPr>
            <a:xfrm>
              <a:off x="7953067" y="28168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2" name="object 13">
              <a:extLst>
                <a:ext uri="{FF2B5EF4-FFF2-40B4-BE49-F238E27FC236}">
                  <a16:creationId xmlns:a16="http://schemas.microsoft.com/office/drawing/2014/main" id="{C4EA91CB-F5FA-4A61-9E88-41842D0B9B1B}"/>
                </a:ext>
              </a:extLst>
            </p:cNvPr>
            <p:cNvSpPr txBox="1"/>
            <p:nvPr/>
          </p:nvSpPr>
          <p:spPr>
            <a:xfrm>
              <a:off x="7914515" y="2888955"/>
              <a:ext cx="280954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AVDD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3" name="object 13">
              <a:extLst>
                <a:ext uri="{FF2B5EF4-FFF2-40B4-BE49-F238E27FC236}">
                  <a16:creationId xmlns:a16="http://schemas.microsoft.com/office/drawing/2014/main" id="{09AC5B60-7C7E-4807-86D3-FEBB0409F97E}"/>
                </a:ext>
              </a:extLst>
            </p:cNvPr>
            <p:cNvSpPr txBox="1"/>
            <p:nvPr/>
          </p:nvSpPr>
          <p:spPr>
            <a:xfrm>
              <a:off x="7953067" y="29611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GND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04" name="组合 1103">
              <a:extLst>
                <a:ext uri="{FF2B5EF4-FFF2-40B4-BE49-F238E27FC236}">
                  <a16:creationId xmlns:a16="http://schemas.microsoft.com/office/drawing/2014/main" id="{5D7C8D4F-37D0-4B8F-8C16-D3A511221BE7}"/>
                </a:ext>
              </a:extLst>
            </p:cNvPr>
            <p:cNvGrpSpPr/>
            <p:nvPr/>
          </p:nvGrpSpPr>
          <p:grpSpPr>
            <a:xfrm>
              <a:off x="7953067" y="3033255"/>
              <a:ext cx="242402" cy="1061930"/>
              <a:chOff x="7953067" y="3033255"/>
              <a:chExt cx="242402" cy="1061930"/>
            </a:xfrm>
          </p:grpSpPr>
          <p:sp>
            <p:nvSpPr>
              <p:cNvPr id="1160" name="object 13">
                <a:extLst>
                  <a:ext uri="{FF2B5EF4-FFF2-40B4-BE49-F238E27FC236}">
                    <a16:creationId xmlns:a16="http://schemas.microsoft.com/office/drawing/2014/main" id="{E41C5358-2684-4149-8FA6-D5AB227F383D}"/>
                  </a:ext>
                </a:extLst>
              </p:cNvPr>
              <p:cNvSpPr txBox="1"/>
              <p:nvPr/>
            </p:nvSpPr>
            <p:spPr>
              <a:xfrm>
                <a:off x="7953067" y="30332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object 13">
                <a:extLst>
                  <a:ext uri="{FF2B5EF4-FFF2-40B4-BE49-F238E27FC236}">
                    <a16:creationId xmlns:a16="http://schemas.microsoft.com/office/drawing/2014/main" id="{1397E403-1284-4C63-872D-45FAB8AE7693}"/>
                  </a:ext>
                </a:extLst>
              </p:cNvPr>
              <p:cNvSpPr txBox="1"/>
              <p:nvPr/>
            </p:nvSpPr>
            <p:spPr>
              <a:xfrm>
                <a:off x="7953067" y="31054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2" name="object 13">
                <a:extLst>
                  <a:ext uri="{FF2B5EF4-FFF2-40B4-BE49-F238E27FC236}">
                    <a16:creationId xmlns:a16="http://schemas.microsoft.com/office/drawing/2014/main" id="{75E9F9E9-23EC-470D-9704-0D8CC7804EA8}"/>
                  </a:ext>
                </a:extLst>
              </p:cNvPr>
              <p:cNvSpPr txBox="1"/>
              <p:nvPr/>
            </p:nvSpPr>
            <p:spPr>
              <a:xfrm>
                <a:off x="7953067" y="31775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3" name="object 13">
                <a:extLst>
                  <a:ext uri="{FF2B5EF4-FFF2-40B4-BE49-F238E27FC236}">
                    <a16:creationId xmlns:a16="http://schemas.microsoft.com/office/drawing/2014/main" id="{DA45358A-2F5F-4DA3-8AB7-8B44145B3114}"/>
                  </a:ext>
                </a:extLst>
              </p:cNvPr>
              <p:cNvSpPr txBox="1"/>
              <p:nvPr/>
            </p:nvSpPr>
            <p:spPr>
              <a:xfrm>
                <a:off x="7953067" y="32497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4" name="object 13">
                <a:extLst>
                  <a:ext uri="{FF2B5EF4-FFF2-40B4-BE49-F238E27FC236}">
                    <a16:creationId xmlns:a16="http://schemas.microsoft.com/office/drawing/2014/main" id="{EF12E08A-9E29-44B5-A346-CF82EADCD841}"/>
                  </a:ext>
                </a:extLst>
              </p:cNvPr>
              <p:cNvSpPr txBox="1"/>
              <p:nvPr/>
            </p:nvSpPr>
            <p:spPr>
              <a:xfrm>
                <a:off x="7953067" y="33218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object 13">
                <a:extLst>
                  <a:ext uri="{FF2B5EF4-FFF2-40B4-BE49-F238E27FC236}">
                    <a16:creationId xmlns:a16="http://schemas.microsoft.com/office/drawing/2014/main" id="{8D78AC35-AA61-46E4-91F3-1D6B8B76FE24}"/>
                  </a:ext>
                </a:extLst>
              </p:cNvPr>
              <p:cNvSpPr txBox="1"/>
              <p:nvPr/>
            </p:nvSpPr>
            <p:spPr>
              <a:xfrm>
                <a:off x="7953067" y="33940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PA9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object 13">
                <a:extLst>
                  <a:ext uri="{FF2B5EF4-FFF2-40B4-BE49-F238E27FC236}">
                    <a16:creationId xmlns:a16="http://schemas.microsoft.com/office/drawing/2014/main" id="{2951C35A-72F7-4517-B6D4-B1C3D039DA47}"/>
                  </a:ext>
                </a:extLst>
              </p:cNvPr>
              <p:cNvSpPr txBox="1"/>
              <p:nvPr/>
            </p:nvSpPr>
            <p:spPr>
              <a:xfrm>
                <a:off x="7953067" y="35003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PA8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7" name="object 13">
                <a:extLst>
                  <a:ext uri="{FF2B5EF4-FFF2-40B4-BE49-F238E27FC236}">
                    <a16:creationId xmlns:a16="http://schemas.microsoft.com/office/drawing/2014/main" id="{0066968A-30D9-4E16-A774-83C7A6F54FB8}"/>
                  </a:ext>
                </a:extLst>
              </p:cNvPr>
              <p:cNvSpPr txBox="1"/>
              <p:nvPr/>
            </p:nvSpPr>
            <p:spPr>
              <a:xfrm>
                <a:off x="7953067" y="35725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8" name="object 13">
                <a:extLst>
                  <a:ext uri="{FF2B5EF4-FFF2-40B4-BE49-F238E27FC236}">
                    <a16:creationId xmlns:a16="http://schemas.microsoft.com/office/drawing/2014/main" id="{8672FCFD-5F81-4162-9289-F89D3147427E}"/>
                  </a:ext>
                </a:extLst>
              </p:cNvPr>
              <p:cNvSpPr txBox="1"/>
              <p:nvPr/>
            </p:nvSpPr>
            <p:spPr>
              <a:xfrm>
                <a:off x="7953067" y="36446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9" name="object 13">
                <a:extLst>
                  <a:ext uri="{FF2B5EF4-FFF2-40B4-BE49-F238E27FC236}">
                    <a16:creationId xmlns:a16="http://schemas.microsoft.com/office/drawing/2014/main" id="{D3DABF87-76BD-44F7-92D6-AEDA0DF3241A}"/>
                  </a:ext>
                </a:extLst>
              </p:cNvPr>
              <p:cNvSpPr txBox="1"/>
              <p:nvPr/>
            </p:nvSpPr>
            <p:spPr>
              <a:xfrm>
                <a:off x="7953067" y="37168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0" name="object 13">
                <a:extLst>
                  <a:ext uri="{FF2B5EF4-FFF2-40B4-BE49-F238E27FC236}">
                    <a16:creationId xmlns:a16="http://schemas.microsoft.com/office/drawing/2014/main" id="{6A84BB0C-4084-4EFF-BCC8-4D0D1999B401}"/>
                  </a:ext>
                </a:extLst>
              </p:cNvPr>
              <p:cNvSpPr txBox="1"/>
              <p:nvPr/>
            </p:nvSpPr>
            <p:spPr>
              <a:xfrm>
                <a:off x="7953067" y="37889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object 13">
                <a:extLst>
                  <a:ext uri="{FF2B5EF4-FFF2-40B4-BE49-F238E27FC236}">
                    <a16:creationId xmlns:a16="http://schemas.microsoft.com/office/drawing/2014/main" id="{E0BC0A31-DD16-4497-8A3C-593FFDD07DE2}"/>
                  </a:ext>
                </a:extLst>
              </p:cNvPr>
              <p:cNvSpPr txBox="1"/>
              <p:nvPr/>
            </p:nvSpPr>
            <p:spPr>
              <a:xfrm>
                <a:off x="7965949" y="386112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2" name="object 13">
                <a:extLst>
                  <a:ext uri="{FF2B5EF4-FFF2-40B4-BE49-F238E27FC236}">
                    <a16:creationId xmlns:a16="http://schemas.microsoft.com/office/drawing/2014/main" id="{AB65061D-C3D6-4876-A97F-2F69CE259CF8}"/>
                  </a:ext>
                </a:extLst>
              </p:cNvPr>
              <p:cNvSpPr txBox="1"/>
              <p:nvPr/>
            </p:nvSpPr>
            <p:spPr>
              <a:xfrm>
                <a:off x="7953067" y="39332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object 13">
                <a:extLst>
                  <a:ext uri="{FF2B5EF4-FFF2-40B4-BE49-F238E27FC236}">
                    <a16:creationId xmlns:a16="http://schemas.microsoft.com/office/drawing/2014/main" id="{FA8E52D4-BC27-4E0E-B235-15C49740174F}"/>
                  </a:ext>
                </a:extLst>
              </p:cNvPr>
              <p:cNvSpPr txBox="1"/>
              <p:nvPr/>
            </p:nvSpPr>
            <p:spPr>
              <a:xfrm>
                <a:off x="7953067" y="400541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5" name="组合 1104">
              <a:extLst>
                <a:ext uri="{FF2B5EF4-FFF2-40B4-BE49-F238E27FC236}">
                  <a16:creationId xmlns:a16="http://schemas.microsoft.com/office/drawing/2014/main" id="{7FD6B892-4178-4275-9013-AE6512FF0320}"/>
                </a:ext>
              </a:extLst>
            </p:cNvPr>
            <p:cNvGrpSpPr/>
            <p:nvPr/>
          </p:nvGrpSpPr>
          <p:grpSpPr>
            <a:xfrm>
              <a:off x="7360366" y="3033255"/>
              <a:ext cx="584399" cy="917636"/>
              <a:chOff x="8821426" y="2968057"/>
              <a:chExt cx="584399" cy="917636"/>
            </a:xfrm>
          </p:grpSpPr>
          <p:sp>
            <p:nvSpPr>
              <p:cNvPr id="1149" name="object 13">
                <a:extLst>
                  <a:ext uri="{FF2B5EF4-FFF2-40B4-BE49-F238E27FC236}">
                    <a16:creationId xmlns:a16="http://schemas.microsoft.com/office/drawing/2014/main" id="{F6D7BC48-533F-429B-B136-E8665A882A5A}"/>
                  </a:ext>
                </a:extLst>
              </p:cNvPr>
              <p:cNvSpPr txBox="1"/>
              <p:nvPr/>
            </p:nvSpPr>
            <p:spPr>
              <a:xfrm>
                <a:off x="9163423" y="2968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SCK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object 13">
                <a:extLst>
                  <a:ext uri="{FF2B5EF4-FFF2-40B4-BE49-F238E27FC236}">
                    <a16:creationId xmlns:a16="http://schemas.microsoft.com/office/drawing/2014/main" id="{91F9419E-CD05-4B12-9A9C-1B752E6B130B}"/>
                  </a:ext>
                </a:extLst>
              </p:cNvPr>
              <p:cNvSpPr txBox="1"/>
              <p:nvPr/>
            </p:nvSpPr>
            <p:spPr>
              <a:xfrm>
                <a:off x="9163423" y="30402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MISO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object 13">
                <a:extLst>
                  <a:ext uri="{FF2B5EF4-FFF2-40B4-BE49-F238E27FC236}">
                    <a16:creationId xmlns:a16="http://schemas.microsoft.com/office/drawing/2014/main" id="{4E5B0785-A875-44A4-B005-6055EB9F8C4C}"/>
                  </a:ext>
                </a:extLst>
              </p:cNvPr>
              <p:cNvSpPr txBox="1"/>
              <p:nvPr/>
            </p:nvSpPr>
            <p:spPr>
              <a:xfrm>
                <a:off x="9163423" y="31123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MOSI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object 13">
                <a:extLst>
                  <a:ext uri="{FF2B5EF4-FFF2-40B4-BE49-F238E27FC236}">
                    <a16:creationId xmlns:a16="http://schemas.microsoft.com/office/drawing/2014/main" id="{452E0B94-C652-4604-B457-78A44E13FB5D}"/>
                  </a:ext>
                </a:extLst>
              </p:cNvPr>
              <p:cNvSpPr txBox="1"/>
              <p:nvPr/>
            </p:nvSpPr>
            <p:spPr>
              <a:xfrm>
                <a:off x="9163423" y="31845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NSS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object 13">
                <a:extLst>
                  <a:ext uri="{FF2B5EF4-FFF2-40B4-BE49-F238E27FC236}">
                    <a16:creationId xmlns:a16="http://schemas.microsoft.com/office/drawing/2014/main" id="{C373914B-F400-4D28-B33E-B2CDA5956FC3}"/>
                  </a:ext>
                </a:extLst>
              </p:cNvPr>
              <p:cNvSpPr txBox="1"/>
              <p:nvPr/>
            </p:nvSpPr>
            <p:spPr>
              <a:xfrm>
                <a:off x="9163423" y="32566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DIO5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object 13">
                <a:extLst>
                  <a:ext uri="{FF2B5EF4-FFF2-40B4-BE49-F238E27FC236}">
                    <a16:creationId xmlns:a16="http://schemas.microsoft.com/office/drawing/2014/main" id="{71636CCD-FA5B-47B4-865B-3AB9DEFC0162}"/>
                  </a:ext>
                </a:extLst>
              </p:cNvPr>
              <p:cNvSpPr txBox="1"/>
              <p:nvPr/>
            </p:nvSpPr>
            <p:spPr>
              <a:xfrm>
                <a:off x="9131161" y="3328807"/>
                <a:ext cx="27466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DIO4-a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object 13">
                <a:extLst>
                  <a:ext uri="{FF2B5EF4-FFF2-40B4-BE49-F238E27FC236}">
                    <a16:creationId xmlns:a16="http://schemas.microsoft.com/office/drawing/2014/main" id="{987E9EEC-C2E0-4874-8B14-891B351DB72B}"/>
                  </a:ext>
                </a:extLst>
              </p:cNvPr>
              <p:cNvSpPr txBox="1"/>
              <p:nvPr/>
            </p:nvSpPr>
            <p:spPr>
              <a:xfrm>
                <a:off x="9163423" y="35794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DIO3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object 13">
                <a:extLst>
                  <a:ext uri="{FF2B5EF4-FFF2-40B4-BE49-F238E27FC236}">
                    <a16:creationId xmlns:a16="http://schemas.microsoft.com/office/drawing/2014/main" id="{273D0451-1F82-437A-95EF-462514EEF3B8}"/>
                  </a:ext>
                </a:extLst>
              </p:cNvPr>
              <p:cNvSpPr txBox="1"/>
              <p:nvPr/>
            </p:nvSpPr>
            <p:spPr>
              <a:xfrm>
                <a:off x="9163423" y="365162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DIO2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object 13">
                <a:extLst>
                  <a:ext uri="{FF2B5EF4-FFF2-40B4-BE49-F238E27FC236}">
                    <a16:creationId xmlns:a16="http://schemas.microsoft.com/office/drawing/2014/main" id="{893B42CA-47B8-4874-902B-1F47F9A0A114}"/>
                  </a:ext>
                </a:extLst>
              </p:cNvPr>
              <p:cNvSpPr txBox="1"/>
              <p:nvPr/>
            </p:nvSpPr>
            <p:spPr>
              <a:xfrm>
                <a:off x="9163423" y="37237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DIO1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8" name="object 13">
                <a:extLst>
                  <a:ext uri="{FF2B5EF4-FFF2-40B4-BE49-F238E27FC236}">
                    <a16:creationId xmlns:a16="http://schemas.microsoft.com/office/drawing/2014/main" id="{EA6F356C-4EFB-4C99-946A-7D0D3330A816}"/>
                  </a:ext>
                </a:extLst>
              </p:cNvPr>
              <p:cNvSpPr txBox="1"/>
              <p:nvPr/>
            </p:nvSpPr>
            <p:spPr>
              <a:xfrm>
                <a:off x="9176305" y="3795925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DIO0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object 13">
                <a:extLst>
                  <a:ext uri="{FF2B5EF4-FFF2-40B4-BE49-F238E27FC236}">
                    <a16:creationId xmlns:a16="http://schemas.microsoft.com/office/drawing/2014/main" id="{B0715361-8F05-4A41-B35B-3C2D12245DB0}"/>
                  </a:ext>
                </a:extLst>
              </p:cNvPr>
              <p:cNvSpPr txBox="1"/>
              <p:nvPr/>
            </p:nvSpPr>
            <p:spPr>
              <a:xfrm>
                <a:off x="8821426" y="3579475"/>
                <a:ext cx="36543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NRESET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6" name="组合 1105">
              <a:extLst>
                <a:ext uri="{FF2B5EF4-FFF2-40B4-BE49-F238E27FC236}">
                  <a16:creationId xmlns:a16="http://schemas.microsoft.com/office/drawing/2014/main" id="{1D8A5460-DF15-4ECE-A9A0-6DEA9E8B87DE}"/>
                </a:ext>
              </a:extLst>
            </p:cNvPr>
            <p:cNvGrpSpPr/>
            <p:nvPr/>
          </p:nvGrpSpPr>
          <p:grpSpPr>
            <a:xfrm>
              <a:off x="7360366" y="3861123"/>
              <a:ext cx="356115" cy="234062"/>
              <a:chOff x="9733790" y="4149723"/>
              <a:chExt cx="356115" cy="234062"/>
            </a:xfrm>
          </p:grpSpPr>
          <p:sp>
            <p:nvSpPr>
              <p:cNvPr id="1146" name="object 13">
                <a:extLst>
                  <a:ext uri="{FF2B5EF4-FFF2-40B4-BE49-F238E27FC236}">
                    <a16:creationId xmlns:a16="http://schemas.microsoft.com/office/drawing/2014/main" id="{C61256C1-4FED-4624-BB09-0C422D02C774}"/>
                  </a:ext>
                </a:extLst>
              </p:cNvPr>
              <p:cNvSpPr txBox="1"/>
              <p:nvPr/>
            </p:nvSpPr>
            <p:spPr>
              <a:xfrm>
                <a:off x="9733790" y="4149723"/>
                <a:ext cx="33719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</a:t>
                </a:r>
                <a:r>
                  <a:rPr lang="en-US" altLang="zh-CN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-b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7" name="object 13">
                <a:extLst>
                  <a:ext uri="{FF2B5EF4-FFF2-40B4-BE49-F238E27FC236}">
                    <a16:creationId xmlns:a16="http://schemas.microsoft.com/office/drawing/2014/main" id="{98AE5AAF-DFA6-4CF4-80ED-9F7CF9BBEE87}"/>
                  </a:ext>
                </a:extLst>
              </p:cNvPr>
              <p:cNvSpPr txBox="1"/>
              <p:nvPr/>
            </p:nvSpPr>
            <p:spPr>
              <a:xfrm>
                <a:off x="9733790" y="4221873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RXTX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object 13">
                <a:extLst>
                  <a:ext uri="{FF2B5EF4-FFF2-40B4-BE49-F238E27FC236}">
                    <a16:creationId xmlns:a16="http://schemas.microsoft.com/office/drawing/2014/main" id="{459E4C18-06D1-4874-9A41-1164E629E442}"/>
                  </a:ext>
                </a:extLst>
              </p:cNvPr>
              <p:cNvSpPr txBox="1"/>
              <p:nvPr/>
            </p:nvSpPr>
            <p:spPr>
              <a:xfrm>
                <a:off x="9733790" y="4294017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FB203489-C6FC-4FCC-88CD-BCB74019F561}"/>
                </a:ext>
              </a:extLst>
            </p:cNvPr>
            <p:cNvGrpSpPr/>
            <p:nvPr/>
          </p:nvGrpSpPr>
          <p:grpSpPr>
            <a:xfrm>
              <a:off x="6290469" y="2706723"/>
              <a:ext cx="2782416" cy="1388462"/>
              <a:chOff x="6290469" y="2706723"/>
              <a:chExt cx="2782416" cy="1388462"/>
            </a:xfrm>
          </p:grpSpPr>
          <p:grpSp>
            <p:nvGrpSpPr>
              <p:cNvPr id="1108" name="组合 1107">
                <a:extLst>
                  <a:ext uri="{FF2B5EF4-FFF2-40B4-BE49-F238E27FC236}">
                    <a16:creationId xmlns:a16="http://schemas.microsoft.com/office/drawing/2014/main" id="{C5A64C57-CA71-47F8-9E7B-D9BCC36F33D4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344016" cy="1388462"/>
                <a:chOff x="8802358" y="1878041"/>
                <a:chExt cx="344016" cy="1388462"/>
              </a:xfrm>
            </p:grpSpPr>
            <p:sp>
              <p:nvSpPr>
                <p:cNvPr id="1128" name="object 13">
                  <a:extLst>
                    <a:ext uri="{FF2B5EF4-FFF2-40B4-BE49-F238E27FC236}">
                      <a16:creationId xmlns:a16="http://schemas.microsoft.com/office/drawing/2014/main" id="{76908FF0-5EEC-4E75-A7DD-441B763986D8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LED1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" name="object 13">
                  <a:extLst>
                    <a:ext uri="{FF2B5EF4-FFF2-40B4-BE49-F238E27FC236}">
                      <a16:creationId xmlns:a16="http://schemas.microsoft.com/office/drawing/2014/main" id="{492AFAB9-0C5F-4F42-B966-8D83174CBF0D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LED2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0" name="object 13">
                  <a:extLst>
                    <a:ext uri="{FF2B5EF4-FFF2-40B4-BE49-F238E27FC236}">
                      <a16:creationId xmlns:a16="http://schemas.microsoft.com/office/drawing/2014/main" id="{5EC8C2FE-A455-4073-ABBD-DF9D0F1CC791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344016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GPS_TX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" name="object 13">
                  <a:extLst>
                    <a:ext uri="{FF2B5EF4-FFF2-40B4-BE49-F238E27FC236}">
                      <a16:creationId xmlns:a16="http://schemas.microsoft.com/office/drawing/2014/main" id="{8C42DDFF-3342-4DD9-8CD8-6F2ACFB9EF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2" name="object 13">
                  <a:extLst>
                    <a:ext uri="{FF2B5EF4-FFF2-40B4-BE49-F238E27FC236}">
                      <a16:creationId xmlns:a16="http://schemas.microsoft.com/office/drawing/2014/main" id="{42609810-FA53-45CD-ABDB-4D371EB48A5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" name="object 13">
                  <a:extLst>
                    <a:ext uri="{FF2B5EF4-FFF2-40B4-BE49-F238E27FC236}">
                      <a16:creationId xmlns:a16="http://schemas.microsoft.com/office/drawing/2014/main" id="{C47A375D-7B39-454E-83DA-2E80F714965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GPS1</a:t>
                  </a:r>
                  <a:endParaRPr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" name="object 13">
                  <a:extLst>
                    <a:ext uri="{FF2B5EF4-FFF2-40B4-BE49-F238E27FC236}">
                      <a16:creationId xmlns:a16="http://schemas.microsoft.com/office/drawing/2014/main" id="{549F1E9C-0E3E-4ADA-A3CE-13AE0D4EA8B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GPS2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5" name="object 13">
                  <a:extLst>
                    <a:ext uri="{FF2B5EF4-FFF2-40B4-BE49-F238E27FC236}">
                      <a16:creationId xmlns:a16="http://schemas.microsoft.com/office/drawing/2014/main" id="{DD401C40-F66A-4219-BF9D-6FC2B26D69BE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GPS3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" name="object 13">
                  <a:extLst>
                    <a:ext uri="{FF2B5EF4-FFF2-40B4-BE49-F238E27FC236}">
                      <a16:creationId xmlns:a16="http://schemas.microsoft.com/office/drawing/2014/main" id="{A0EA0DC6-9767-4BE2-A79A-277E0EDB7E71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" name="object 13">
                  <a:extLst>
                    <a:ext uri="{FF2B5EF4-FFF2-40B4-BE49-F238E27FC236}">
                      <a16:creationId xmlns:a16="http://schemas.microsoft.com/office/drawing/2014/main" id="{58012CD0-6F57-43EA-A3B1-943D619BB944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8" name="object 13">
                  <a:extLst>
                    <a:ext uri="{FF2B5EF4-FFF2-40B4-BE49-F238E27FC236}">
                      <a16:creationId xmlns:a16="http://schemas.microsoft.com/office/drawing/2014/main" id="{DBAE474E-3C5E-49BF-A0A9-7684456FB09D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9" name="object 13">
                  <a:extLst>
                    <a:ext uri="{FF2B5EF4-FFF2-40B4-BE49-F238E27FC236}">
                      <a16:creationId xmlns:a16="http://schemas.microsoft.com/office/drawing/2014/main" id="{E2ED19DE-4AD0-4006-A0B0-E03A288284FC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0" name="object 13">
                  <a:extLst>
                    <a:ext uri="{FF2B5EF4-FFF2-40B4-BE49-F238E27FC236}">
                      <a16:creationId xmlns:a16="http://schemas.microsoft.com/office/drawing/2014/main" id="{C671F4CF-2843-40CB-AFC3-FD3AD8B25502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1" name="object 13">
                  <a:extLst>
                    <a:ext uri="{FF2B5EF4-FFF2-40B4-BE49-F238E27FC236}">
                      <a16:creationId xmlns:a16="http://schemas.microsoft.com/office/drawing/2014/main" id="{7C5D7C7D-97AA-41FD-823E-6039EED3AB20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2" name="object 13">
                  <a:extLst>
                    <a:ext uri="{FF2B5EF4-FFF2-40B4-BE49-F238E27FC236}">
                      <a16:creationId xmlns:a16="http://schemas.microsoft.com/office/drawing/2014/main" id="{DFF23DF2-DCD6-4D6B-B78E-95408B73436B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3" name="object 13">
                  <a:extLst>
                    <a:ext uri="{FF2B5EF4-FFF2-40B4-BE49-F238E27FC236}">
                      <a16:creationId xmlns:a16="http://schemas.microsoft.com/office/drawing/2014/main" id="{A5ED488F-ECF5-4F9E-B549-39E038FBCBB7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4" name="object 13">
                  <a:extLst>
                    <a:ext uri="{FF2B5EF4-FFF2-40B4-BE49-F238E27FC236}">
                      <a16:creationId xmlns:a16="http://schemas.microsoft.com/office/drawing/2014/main" id="{71F21EBD-3A98-4576-ACB1-4F7A82F45C0A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5" name="object 13">
                  <a:extLst>
                    <a:ext uri="{FF2B5EF4-FFF2-40B4-BE49-F238E27FC236}">
                      <a16:creationId xmlns:a16="http://schemas.microsoft.com/office/drawing/2014/main" id="{C8BB2DA5-FA9A-4C0D-AC98-4A13DE55588F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9" name="组合 1108">
                <a:extLst>
                  <a:ext uri="{FF2B5EF4-FFF2-40B4-BE49-F238E27FC236}">
                    <a16:creationId xmlns:a16="http://schemas.microsoft.com/office/drawing/2014/main" id="{FF8ABB7B-A4DA-40EA-9FD1-BDBCF3ED23F3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110" name="object 13">
                  <a:extLst>
                    <a:ext uri="{FF2B5EF4-FFF2-40B4-BE49-F238E27FC236}">
                      <a16:creationId xmlns:a16="http://schemas.microsoft.com/office/drawing/2014/main" id="{E7940587-E0C4-465B-BC9F-DA194C3FEBF5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17953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LED4</a:t>
                  </a:r>
                </a:p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LED5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1" name="object 13">
                  <a:extLst>
                    <a:ext uri="{FF2B5EF4-FFF2-40B4-BE49-F238E27FC236}">
                      <a16:creationId xmlns:a16="http://schemas.microsoft.com/office/drawing/2014/main" id="{C495E292-6AA2-4598-8263-9D257EC79D5A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2" name="object 13">
                  <a:extLst>
                    <a:ext uri="{FF2B5EF4-FFF2-40B4-BE49-F238E27FC236}">
                      <a16:creationId xmlns:a16="http://schemas.microsoft.com/office/drawing/2014/main" id="{F978E0FA-2566-4596-9B24-B1DBF2CC0FC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3" name="object 13">
                  <a:extLst>
                    <a:ext uri="{FF2B5EF4-FFF2-40B4-BE49-F238E27FC236}">
                      <a16:creationId xmlns:a16="http://schemas.microsoft.com/office/drawing/2014/main" id="{3B2D25EC-13CC-47B8-A672-7497EE8AD6E9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4" name="object 13">
                  <a:extLst>
                    <a:ext uri="{FF2B5EF4-FFF2-40B4-BE49-F238E27FC236}">
                      <a16:creationId xmlns:a16="http://schemas.microsoft.com/office/drawing/2014/main" id="{2902058A-C236-40E8-A438-6796CDD0FB63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5" name="object 13">
                  <a:extLst>
                    <a:ext uri="{FF2B5EF4-FFF2-40B4-BE49-F238E27FC236}">
                      <a16:creationId xmlns:a16="http://schemas.microsoft.com/office/drawing/2014/main" id="{4611EC7A-9258-46B1-9E36-765EC4AE2F56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6" name="object 13">
                  <a:extLst>
                    <a:ext uri="{FF2B5EF4-FFF2-40B4-BE49-F238E27FC236}">
                      <a16:creationId xmlns:a16="http://schemas.microsoft.com/office/drawing/2014/main" id="{68A0423E-6D87-4204-90A9-8CDC30597597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7" name="object 13">
                  <a:extLst>
                    <a:ext uri="{FF2B5EF4-FFF2-40B4-BE49-F238E27FC236}">
                      <a16:creationId xmlns:a16="http://schemas.microsoft.com/office/drawing/2014/main" id="{96C8F07A-B556-41ED-89B5-65B89B811676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8" name="object 13">
                  <a:extLst>
                    <a:ext uri="{FF2B5EF4-FFF2-40B4-BE49-F238E27FC236}">
                      <a16:creationId xmlns:a16="http://schemas.microsoft.com/office/drawing/2014/main" id="{DA9BBC4A-91E8-4121-BA76-3A6CDBE0D96C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9" name="object 13">
                  <a:extLst>
                    <a:ext uri="{FF2B5EF4-FFF2-40B4-BE49-F238E27FC236}">
                      <a16:creationId xmlns:a16="http://schemas.microsoft.com/office/drawing/2014/main" id="{E6032D23-F4F0-4AEA-9D86-FE3243CB135C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0" name="object 13">
                  <a:extLst>
                    <a:ext uri="{FF2B5EF4-FFF2-40B4-BE49-F238E27FC236}">
                      <a16:creationId xmlns:a16="http://schemas.microsoft.com/office/drawing/2014/main" id="{0D35C489-5706-41EF-9973-FA3E211E6CB5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INPUT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1" name="object 13">
                  <a:extLst>
                    <a:ext uri="{FF2B5EF4-FFF2-40B4-BE49-F238E27FC236}">
                      <a16:creationId xmlns:a16="http://schemas.microsoft.com/office/drawing/2014/main" id="{0904F4BF-0F9A-4856-A221-AA6EF8CBE51B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2" name="object 13">
                  <a:extLst>
                    <a:ext uri="{FF2B5EF4-FFF2-40B4-BE49-F238E27FC236}">
                      <a16:creationId xmlns:a16="http://schemas.microsoft.com/office/drawing/2014/main" id="{39A274FC-7D8E-4C78-B25C-F8FE5CB84BF3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3" name="object 13">
                  <a:extLst>
                    <a:ext uri="{FF2B5EF4-FFF2-40B4-BE49-F238E27FC236}">
                      <a16:creationId xmlns:a16="http://schemas.microsoft.com/office/drawing/2014/main" id="{5BDEF6B1-DF2A-43C7-8A2A-E5E6EB8B4FAA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4" name="object 13">
                  <a:extLst>
                    <a:ext uri="{FF2B5EF4-FFF2-40B4-BE49-F238E27FC236}">
                      <a16:creationId xmlns:a16="http://schemas.microsoft.com/office/drawing/2014/main" id="{F7ED6269-FF9F-47ED-AAA4-F00ACC2DC403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5" name="object 13">
                  <a:extLst>
                    <a:ext uri="{FF2B5EF4-FFF2-40B4-BE49-F238E27FC236}">
                      <a16:creationId xmlns:a16="http://schemas.microsoft.com/office/drawing/2014/main" id="{D4CB9075-FE92-4B72-9C6E-DD208D0E5314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" name="object 13">
                  <a:extLst>
                    <a:ext uri="{FF2B5EF4-FFF2-40B4-BE49-F238E27FC236}">
                      <a16:creationId xmlns:a16="http://schemas.microsoft.com/office/drawing/2014/main" id="{8D208975-3106-4E35-B4A8-22B5EB557D20}"/>
                    </a:ext>
                  </a:extLst>
                </p:cNvPr>
                <p:cNvSpPr txBox="1"/>
                <p:nvPr/>
              </p:nvSpPr>
              <p:spPr>
                <a:xfrm>
                  <a:off x="6201843" y="32519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Trigger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" name="object 13">
                  <a:extLst>
                    <a:ext uri="{FF2B5EF4-FFF2-40B4-BE49-F238E27FC236}">
                      <a16:creationId xmlns:a16="http://schemas.microsoft.com/office/drawing/2014/main" id="{669065C1-1610-44FB-80A0-120A07DADCE3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LED3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565E1FF0-6E7E-472D-95BA-A0DC876A82F1}"/>
              </a:ext>
            </a:extLst>
          </p:cNvPr>
          <p:cNvGrpSpPr/>
          <p:nvPr/>
        </p:nvGrpSpPr>
        <p:grpSpPr>
          <a:xfrm>
            <a:off x="2974888" y="2903874"/>
            <a:ext cx="2729327" cy="580973"/>
            <a:chOff x="6163538" y="5557816"/>
            <a:chExt cx="2729327" cy="580973"/>
          </a:xfrm>
        </p:grpSpPr>
        <p:sp>
          <p:nvSpPr>
            <p:cNvPr id="1291" name="矩形 1290">
              <a:extLst>
                <a:ext uri="{FF2B5EF4-FFF2-40B4-BE49-F238E27FC236}">
                  <a16:creationId xmlns:a16="http://schemas.microsoft.com/office/drawing/2014/main" id="{0613D839-519E-4BCC-B558-0781A6B3C277}"/>
                </a:ext>
              </a:extLst>
            </p:cNvPr>
            <p:cNvSpPr/>
            <p:nvPr/>
          </p:nvSpPr>
          <p:spPr>
            <a:xfrm>
              <a:off x="6884877" y="5562724"/>
              <a:ext cx="1334043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2" name="组合 1291">
              <a:extLst>
                <a:ext uri="{FF2B5EF4-FFF2-40B4-BE49-F238E27FC236}">
                  <a16:creationId xmlns:a16="http://schemas.microsoft.com/office/drawing/2014/main" id="{7061ED26-C686-4E1B-8121-CBF6C972A8D5}"/>
                </a:ext>
              </a:extLst>
            </p:cNvPr>
            <p:cNvGrpSpPr/>
            <p:nvPr/>
          </p:nvGrpSpPr>
          <p:grpSpPr>
            <a:xfrm rot="10800000">
              <a:off x="8218920" y="5689054"/>
              <a:ext cx="300059" cy="323404"/>
              <a:chOff x="10044757" y="5502411"/>
              <a:chExt cx="712640" cy="768085"/>
            </a:xfrm>
          </p:grpSpPr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BC14EC56-2094-4A58-8088-CDEF414EBD87}"/>
                  </a:ext>
                </a:extLst>
              </p:cNvPr>
              <p:cNvSpPr/>
              <p:nvPr/>
            </p:nvSpPr>
            <p:spPr>
              <a:xfrm>
                <a:off x="10577377" y="5502411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E5795DD6-3CD1-4034-8184-96FF14B61174}"/>
                  </a:ext>
                </a:extLst>
              </p:cNvPr>
              <p:cNvSpPr/>
              <p:nvPr/>
            </p:nvSpPr>
            <p:spPr>
              <a:xfrm>
                <a:off x="10577377" y="5694432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605016C1-2F94-4300-AA29-3C751D030E8D}"/>
                  </a:ext>
                </a:extLst>
              </p:cNvPr>
              <p:cNvSpPr/>
              <p:nvPr/>
            </p:nvSpPr>
            <p:spPr>
              <a:xfrm>
                <a:off x="10577377" y="5886453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531F23AA-6664-4712-A444-D8EE29391D76}"/>
                  </a:ext>
                </a:extLst>
              </p:cNvPr>
              <p:cNvSpPr/>
              <p:nvPr/>
            </p:nvSpPr>
            <p:spPr>
              <a:xfrm>
                <a:off x="10577377" y="6078475"/>
                <a:ext cx="180020" cy="1920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A98BF6C2-BAAC-4885-80F8-92CCEA1F6C4F}"/>
                  </a:ext>
                </a:extLst>
              </p:cNvPr>
              <p:cNvSpPr/>
              <p:nvPr/>
            </p:nvSpPr>
            <p:spPr>
              <a:xfrm>
                <a:off x="10045465" y="6134289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387AA02D-E104-49B6-B566-06905ABF8200}"/>
                  </a:ext>
                </a:extLst>
              </p:cNvPr>
              <p:cNvSpPr/>
              <p:nvPr/>
            </p:nvSpPr>
            <p:spPr>
              <a:xfrm>
                <a:off x="10045229" y="5556822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E0C1856E-BE59-44B9-B12B-4199E0DD1A88}"/>
                  </a:ext>
                </a:extLst>
              </p:cNvPr>
              <p:cNvSpPr/>
              <p:nvPr/>
            </p:nvSpPr>
            <p:spPr>
              <a:xfrm>
                <a:off x="10044993" y="5749311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EA8F3E71-723E-48EE-A2E5-6A65313C6BED}"/>
                  </a:ext>
                </a:extLst>
              </p:cNvPr>
              <p:cNvSpPr/>
              <p:nvPr/>
            </p:nvSpPr>
            <p:spPr>
              <a:xfrm>
                <a:off x="10044757" y="5941800"/>
                <a:ext cx="603684" cy="80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3" name="矩形 1292">
              <a:extLst>
                <a:ext uri="{FF2B5EF4-FFF2-40B4-BE49-F238E27FC236}">
                  <a16:creationId xmlns:a16="http://schemas.microsoft.com/office/drawing/2014/main" id="{D1E03C6C-5803-45D2-94FF-2B5B92ECAE0D}"/>
                </a:ext>
              </a:extLst>
            </p:cNvPr>
            <p:cNvSpPr/>
            <p:nvPr/>
          </p:nvSpPr>
          <p:spPr>
            <a:xfrm>
              <a:off x="7430622" y="5630719"/>
              <a:ext cx="454787" cy="2200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>
              <a:extLst>
                <a:ext uri="{FF2B5EF4-FFF2-40B4-BE49-F238E27FC236}">
                  <a16:creationId xmlns:a16="http://schemas.microsoft.com/office/drawing/2014/main" id="{11986AA0-09F3-4B6B-98C5-87A1B694A307}"/>
                </a:ext>
              </a:extLst>
            </p:cNvPr>
            <p:cNvSpPr/>
            <p:nvPr/>
          </p:nvSpPr>
          <p:spPr>
            <a:xfrm>
              <a:off x="7195549" y="5621414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>
              <a:extLst>
                <a:ext uri="{FF2B5EF4-FFF2-40B4-BE49-F238E27FC236}">
                  <a16:creationId xmlns:a16="http://schemas.microsoft.com/office/drawing/2014/main" id="{671239BA-90BC-4450-AFBC-388034CD043C}"/>
                </a:ext>
              </a:extLst>
            </p:cNvPr>
            <p:cNvSpPr/>
            <p:nvPr/>
          </p:nvSpPr>
          <p:spPr>
            <a:xfrm>
              <a:off x="7195549" y="5971836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>
              <a:extLst>
                <a:ext uri="{FF2B5EF4-FFF2-40B4-BE49-F238E27FC236}">
                  <a16:creationId xmlns:a16="http://schemas.microsoft.com/office/drawing/2014/main" id="{437EBD6A-526C-4014-9F70-BD75C31C793A}"/>
                </a:ext>
              </a:extLst>
            </p:cNvPr>
            <p:cNvSpPr/>
            <p:nvPr/>
          </p:nvSpPr>
          <p:spPr>
            <a:xfrm>
              <a:off x="7995734" y="5621414"/>
              <a:ext cx="106117" cy="106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7" name="文本框 1296">
              <a:extLst>
                <a:ext uri="{FF2B5EF4-FFF2-40B4-BE49-F238E27FC236}">
                  <a16:creationId xmlns:a16="http://schemas.microsoft.com/office/drawing/2014/main" id="{59A92D4D-E3E1-4F7F-882A-ADE92C99F214}"/>
                </a:ext>
              </a:extLst>
            </p:cNvPr>
            <p:cNvSpPr txBox="1"/>
            <p:nvPr/>
          </p:nvSpPr>
          <p:spPr>
            <a:xfrm>
              <a:off x="7462655" y="5607073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DS3231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8" name="文本框 1297">
              <a:extLst>
                <a:ext uri="{FF2B5EF4-FFF2-40B4-BE49-F238E27FC236}">
                  <a16:creationId xmlns:a16="http://schemas.microsoft.com/office/drawing/2014/main" id="{D3E1EEEA-1240-44BB-97C1-5F20392D47DF}"/>
                </a:ext>
              </a:extLst>
            </p:cNvPr>
            <p:cNvSpPr txBox="1"/>
            <p:nvPr/>
          </p:nvSpPr>
          <p:spPr>
            <a:xfrm>
              <a:off x="6299264" y="5557816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32K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9" name="文本框 1298">
              <a:extLst>
                <a:ext uri="{FF2B5EF4-FFF2-40B4-BE49-F238E27FC236}">
                  <a16:creationId xmlns:a16="http://schemas.microsoft.com/office/drawing/2014/main" id="{E9BB462F-EA5D-4273-8789-DD70CEA9801A}"/>
                </a:ext>
              </a:extLst>
            </p:cNvPr>
            <p:cNvSpPr txBox="1"/>
            <p:nvPr/>
          </p:nvSpPr>
          <p:spPr>
            <a:xfrm>
              <a:off x="6163538" y="5640155"/>
              <a:ext cx="56777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INT/SQW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" name="文本框 1299">
              <a:extLst>
                <a:ext uri="{FF2B5EF4-FFF2-40B4-BE49-F238E27FC236}">
                  <a16:creationId xmlns:a16="http://schemas.microsoft.com/office/drawing/2014/main" id="{05FBF7A7-E262-41D4-B0AB-5C2CFB874C78}"/>
                </a:ext>
              </a:extLst>
            </p:cNvPr>
            <p:cNvSpPr txBox="1"/>
            <p:nvPr/>
          </p:nvSpPr>
          <p:spPr>
            <a:xfrm>
              <a:off x="6299264" y="572249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SCL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" name="文本框 1300">
              <a:extLst>
                <a:ext uri="{FF2B5EF4-FFF2-40B4-BE49-F238E27FC236}">
                  <a16:creationId xmlns:a16="http://schemas.microsoft.com/office/drawing/2014/main" id="{93C2EC93-0EC9-46D0-B211-69DF86EFBBD5}"/>
                </a:ext>
              </a:extLst>
            </p:cNvPr>
            <p:cNvSpPr txBox="1"/>
            <p:nvPr/>
          </p:nvSpPr>
          <p:spPr>
            <a:xfrm>
              <a:off x="6299264" y="5804833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SDA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2" name="文本框 1301">
              <a:extLst>
                <a:ext uri="{FF2B5EF4-FFF2-40B4-BE49-F238E27FC236}">
                  <a16:creationId xmlns:a16="http://schemas.microsoft.com/office/drawing/2014/main" id="{5E21592B-03BE-41C7-A400-3CD1C91DC040}"/>
                </a:ext>
              </a:extLst>
            </p:cNvPr>
            <p:cNvSpPr txBox="1"/>
            <p:nvPr/>
          </p:nvSpPr>
          <p:spPr>
            <a:xfrm>
              <a:off x="6299264" y="5887172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3" name="文本框 1302">
              <a:extLst>
                <a:ext uri="{FF2B5EF4-FFF2-40B4-BE49-F238E27FC236}">
                  <a16:creationId xmlns:a16="http://schemas.microsoft.com/office/drawing/2014/main" id="{B604BDB5-5169-4784-B8F4-0CE53424A0A0}"/>
                </a:ext>
              </a:extLst>
            </p:cNvPr>
            <p:cNvSpPr txBox="1"/>
            <p:nvPr/>
          </p:nvSpPr>
          <p:spPr>
            <a:xfrm>
              <a:off x="6299264" y="5969512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4" name="文本框 1303">
              <a:extLst>
                <a:ext uri="{FF2B5EF4-FFF2-40B4-BE49-F238E27FC236}">
                  <a16:creationId xmlns:a16="http://schemas.microsoft.com/office/drawing/2014/main" id="{BABE2A2B-E419-4F74-A931-3B8970BF1D21}"/>
                </a:ext>
              </a:extLst>
            </p:cNvPr>
            <p:cNvSpPr txBox="1"/>
            <p:nvPr/>
          </p:nvSpPr>
          <p:spPr>
            <a:xfrm>
              <a:off x="8460817" y="5644696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SCL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5" name="文本框 1304">
              <a:extLst>
                <a:ext uri="{FF2B5EF4-FFF2-40B4-BE49-F238E27FC236}">
                  <a16:creationId xmlns:a16="http://schemas.microsoft.com/office/drawing/2014/main" id="{2EC9D2CD-1AE0-4F2F-B158-D5F7A6C97E70}"/>
                </a:ext>
              </a:extLst>
            </p:cNvPr>
            <p:cNvSpPr txBox="1"/>
            <p:nvPr/>
          </p:nvSpPr>
          <p:spPr>
            <a:xfrm>
              <a:off x="8460817" y="5727035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SDA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6" name="文本框 1305">
              <a:extLst>
                <a:ext uri="{FF2B5EF4-FFF2-40B4-BE49-F238E27FC236}">
                  <a16:creationId xmlns:a16="http://schemas.microsoft.com/office/drawing/2014/main" id="{31423977-5CFC-4938-9232-40F495DB96E6}"/>
                </a:ext>
              </a:extLst>
            </p:cNvPr>
            <p:cNvSpPr txBox="1"/>
            <p:nvPr/>
          </p:nvSpPr>
          <p:spPr>
            <a:xfrm>
              <a:off x="8460817" y="580937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7" name="文本框 1306">
              <a:extLst>
                <a:ext uri="{FF2B5EF4-FFF2-40B4-BE49-F238E27FC236}">
                  <a16:creationId xmlns:a16="http://schemas.microsoft.com/office/drawing/2014/main" id="{B799EC3D-57FF-4749-8768-812452FC47E6}"/>
                </a:ext>
              </a:extLst>
            </p:cNvPr>
            <p:cNvSpPr txBox="1"/>
            <p:nvPr/>
          </p:nvSpPr>
          <p:spPr>
            <a:xfrm>
              <a:off x="8460817" y="5891714"/>
              <a:ext cx="4320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zh-CN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8" name="矩形 1307">
              <a:extLst>
                <a:ext uri="{FF2B5EF4-FFF2-40B4-BE49-F238E27FC236}">
                  <a16:creationId xmlns:a16="http://schemas.microsoft.com/office/drawing/2014/main" id="{444BC1BB-00B3-43C0-BF41-BF5E5A8017D2}"/>
                </a:ext>
              </a:extLst>
            </p:cNvPr>
            <p:cNvSpPr/>
            <p:nvPr/>
          </p:nvSpPr>
          <p:spPr>
            <a:xfrm>
              <a:off x="6884877" y="5608203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9" name="矩形 1308">
              <a:extLst>
                <a:ext uri="{FF2B5EF4-FFF2-40B4-BE49-F238E27FC236}">
                  <a16:creationId xmlns:a16="http://schemas.microsoft.com/office/drawing/2014/main" id="{B9CD0AB2-1E37-4006-93CF-3F02B850E670}"/>
                </a:ext>
              </a:extLst>
            </p:cNvPr>
            <p:cNvSpPr/>
            <p:nvPr/>
          </p:nvSpPr>
          <p:spPr>
            <a:xfrm>
              <a:off x="6884877" y="5689054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0" name="矩形 1309">
              <a:extLst>
                <a:ext uri="{FF2B5EF4-FFF2-40B4-BE49-F238E27FC236}">
                  <a16:creationId xmlns:a16="http://schemas.microsoft.com/office/drawing/2014/main" id="{E789945F-78D9-4FD6-9E89-32117C419FE8}"/>
                </a:ext>
              </a:extLst>
            </p:cNvPr>
            <p:cNvSpPr/>
            <p:nvPr/>
          </p:nvSpPr>
          <p:spPr>
            <a:xfrm>
              <a:off x="6884877" y="5769905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1" name="矩形 1310">
              <a:extLst>
                <a:ext uri="{FF2B5EF4-FFF2-40B4-BE49-F238E27FC236}">
                  <a16:creationId xmlns:a16="http://schemas.microsoft.com/office/drawing/2014/main" id="{5264A7F6-6780-47A6-8730-3BA76FD3C49F}"/>
                </a:ext>
              </a:extLst>
            </p:cNvPr>
            <p:cNvSpPr/>
            <p:nvPr/>
          </p:nvSpPr>
          <p:spPr>
            <a:xfrm>
              <a:off x="6884877" y="5850757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2" name="矩形 1311">
              <a:extLst>
                <a:ext uri="{FF2B5EF4-FFF2-40B4-BE49-F238E27FC236}">
                  <a16:creationId xmlns:a16="http://schemas.microsoft.com/office/drawing/2014/main" id="{44BEA0D3-7EF1-4AB9-98E6-BBEB2196DC67}"/>
                </a:ext>
              </a:extLst>
            </p:cNvPr>
            <p:cNvSpPr/>
            <p:nvPr/>
          </p:nvSpPr>
          <p:spPr>
            <a:xfrm>
              <a:off x="6884877" y="5931608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3" name="矩形 1312">
              <a:extLst>
                <a:ext uri="{FF2B5EF4-FFF2-40B4-BE49-F238E27FC236}">
                  <a16:creationId xmlns:a16="http://schemas.microsoft.com/office/drawing/2014/main" id="{1419D30C-18BE-44B3-B82F-073F56806F0D}"/>
                </a:ext>
              </a:extLst>
            </p:cNvPr>
            <p:cNvSpPr/>
            <p:nvPr/>
          </p:nvSpPr>
          <p:spPr>
            <a:xfrm>
              <a:off x="6884877" y="6012459"/>
              <a:ext cx="75798" cy="80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4" name="矩形 1313">
              <a:extLst>
                <a:ext uri="{FF2B5EF4-FFF2-40B4-BE49-F238E27FC236}">
                  <a16:creationId xmlns:a16="http://schemas.microsoft.com/office/drawing/2014/main" id="{A7271469-F314-4E63-A584-4481D4FD1523}"/>
                </a:ext>
              </a:extLst>
            </p:cNvPr>
            <p:cNvSpPr/>
            <p:nvPr/>
          </p:nvSpPr>
          <p:spPr>
            <a:xfrm>
              <a:off x="6660914" y="6035960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5" name="矩形 1314">
              <a:extLst>
                <a:ext uri="{FF2B5EF4-FFF2-40B4-BE49-F238E27FC236}">
                  <a16:creationId xmlns:a16="http://schemas.microsoft.com/office/drawing/2014/main" id="{9B2B537D-0394-4C3F-8CB9-CAC537305B77}"/>
                </a:ext>
              </a:extLst>
            </p:cNvPr>
            <p:cNvSpPr/>
            <p:nvPr/>
          </p:nvSpPr>
          <p:spPr>
            <a:xfrm>
              <a:off x="6661013" y="5630719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6" name="矩形 1315">
              <a:extLst>
                <a:ext uri="{FF2B5EF4-FFF2-40B4-BE49-F238E27FC236}">
                  <a16:creationId xmlns:a16="http://schemas.microsoft.com/office/drawing/2014/main" id="{F6669D77-9CBF-4322-A5B4-8A1C6919F43E}"/>
                </a:ext>
              </a:extLst>
            </p:cNvPr>
            <p:cNvSpPr/>
            <p:nvPr/>
          </p:nvSpPr>
          <p:spPr>
            <a:xfrm>
              <a:off x="6660914" y="5711767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7" name="矩形 1316">
              <a:extLst>
                <a:ext uri="{FF2B5EF4-FFF2-40B4-BE49-F238E27FC236}">
                  <a16:creationId xmlns:a16="http://schemas.microsoft.com/office/drawing/2014/main" id="{A03251DB-9B88-451A-9AA0-AD6AC71B5AD3}"/>
                </a:ext>
              </a:extLst>
            </p:cNvPr>
            <p:cNvSpPr/>
            <p:nvPr/>
          </p:nvSpPr>
          <p:spPr>
            <a:xfrm>
              <a:off x="6660815" y="5792815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8" name="矩形 1317">
              <a:extLst>
                <a:ext uri="{FF2B5EF4-FFF2-40B4-BE49-F238E27FC236}">
                  <a16:creationId xmlns:a16="http://schemas.microsoft.com/office/drawing/2014/main" id="{6BB93B5C-16BD-4B62-9948-E76E57F0B486}"/>
                </a:ext>
              </a:extLst>
            </p:cNvPr>
            <p:cNvSpPr/>
            <p:nvPr/>
          </p:nvSpPr>
          <p:spPr>
            <a:xfrm>
              <a:off x="6660715" y="5873863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9" name="矩形 1318">
              <a:extLst>
                <a:ext uri="{FF2B5EF4-FFF2-40B4-BE49-F238E27FC236}">
                  <a16:creationId xmlns:a16="http://schemas.microsoft.com/office/drawing/2014/main" id="{883EAB01-FAB2-43CE-9ACF-8CDB349C6370}"/>
                </a:ext>
              </a:extLst>
            </p:cNvPr>
            <p:cNvSpPr/>
            <p:nvPr/>
          </p:nvSpPr>
          <p:spPr>
            <a:xfrm>
              <a:off x="6660616" y="5954912"/>
              <a:ext cx="254183" cy="33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284" name="连接符: 肘形 1283">
            <a:extLst>
              <a:ext uri="{FF2B5EF4-FFF2-40B4-BE49-F238E27FC236}">
                <a16:creationId xmlns:a16="http://schemas.microsoft.com/office/drawing/2014/main" id="{0FF53720-0071-411F-BC24-2A746E6C6BFD}"/>
              </a:ext>
            </a:extLst>
          </p:cNvPr>
          <p:cNvCxnSpPr>
            <a:cxnSpLocks/>
            <a:endCxn id="1317" idx="1"/>
          </p:cNvCxnSpPr>
          <p:nvPr/>
        </p:nvCxnSpPr>
        <p:spPr>
          <a:xfrm rot="10800000" flipV="1">
            <a:off x="3472166" y="1777758"/>
            <a:ext cx="1616715" cy="1378040"/>
          </a:xfrm>
          <a:prstGeom prst="bentConnector3">
            <a:avLst>
              <a:gd name="adj1" fmla="val 1141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5" name="连接符: 肘形 1284">
            <a:extLst>
              <a:ext uri="{FF2B5EF4-FFF2-40B4-BE49-F238E27FC236}">
                <a16:creationId xmlns:a16="http://schemas.microsoft.com/office/drawing/2014/main" id="{C2C37949-A8C0-49D2-A178-CD19F476816D}"/>
              </a:ext>
            </a:extLst>
          </p:cNvPr>
          <p:cNvCxnSpPr>
            <a:cxnSpLocks/>
            <a:endCxn id="1318" idx="1"/>
          </p:cNvCxnSpPr>
          <p:nvPr/>
        </p:nvCxnSpPr>
        <p:spPr>
          <a:xfrm rot="10800000" flipV="1">
            <a:off x="3472066" y="1478498"/>
            <a:ext cx="2067395" cy="1758348"/>
          </a:xfrm>
          <a:prstGeom prst="bentConnector3">
            <a:avLst>
              <a:gd name="adj1" fmla="val -709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6" name="连接符: 肘形 1285">
            <a:extLst>
              <a:ext uri="{FF2B5EF4-FFF2-40B4-BE49-F238E27FC236}">
                <a16:creationId xmlns:a16="http://schemas.microsoft.com/office/drawing/2014/main" id="{6BCEF71E-587E-4A38-91AE-1FC9DE52B255}"/>
              </a:ext>
            </a:extLst>
          </p:cNvPr>
          <p:cNvCxnSpPr>
            <a:cxnSpLocks/>
            <a:stCxn id="1314" idx="1"/>
          </p:cNvCxnSpPr>
          <p:nvPr/>
        </p:nvCxnSpPr>
        <p:spPr>
          <a:xfrm rot="10800000" flipH="1">
            <a:off x="3472263" y="1622799"/>
            <a:ext cx="398459" cy="1776145"/>
          </a:xfrm>
          <a:prstGeom prst="bentConnector3">
            <a:avLst>
              <a:gd name="adj1" fmla="val -14661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7" name="连接符: 肘形 1286">
            <a:extLst>
              <a:ext uri="{FF2B5EF4-FFF2-40B4-BE49-F238E27FC236}">
                <a16:creationId xmlns:a16="http://schemas.microsoft.com/office/drawing/2014/main" id="{F3D118DD-594B-484E-B0C8-35F2161EE4FD}"/>
              </a:ext>
            </a:extLst>
          </p:cNvPr>
          <p:cNvCxnSpPr>
            <a:cxnSpLocks/>
            <a:stCxn id="1319" idx="1"/>
          </p:cNvCxnSpPr>
          <p:nvPr/>
        </p:nvCxnSpPr>
        <p:spPr>
          <a:xfrm rot="10800000" flipH="1">
            <a:off x="3471965" y="1406349"/>
            <a:ext cx="398757" cy="1911547"/>
          </a:xfrm>
          <a:prstGeom prst="bentConnector3">
            <a:avLst>
              <a:gd name="adj1" fmla="val -11253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8" name="连接符: 肘形 1287">
            <a:extLst>
              <a:ext uri="{FF2B5EF4-FFF2-40B4-BE49-F238E27FC236}">
                <a16:creationId xmlns:a16="http://schemas.microsoft.com/office/drawing/2014/main" id="{6BBE918C-886C-4C15-AFE6-7929D5A6BFDA}"/>
              </a:ext>
            </a:extLst>
          </p:cNvPr>
          <p:cNvCxnSpPr>
            <a:cxnSpLocks/>
            <a:stCxn id="1289" idx="3"/>
            <a:endCxn id="1316" idx="1"/>
          </p:cNvCxnSpPr>
          <p:nvPr/>
        </p:nvCxnSpPr>
        <p:spPr>
          <a:xfrm>
            <a:off x="2907959" y="2736816"/>
            <a:ext cx="564305" cy="3379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89" name="图片 1288">
            <a:extLst>
              <a:ext uri="{FF2B5EF4-FFF2-40B4-BE49-F238E27FC236}">
                <a16:creationId xmlns:a16="http://schemas.microsoft.com/office/drawing/2014/main" id="{1C841353-411E-4AF4-872A-56E02E4BD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60" y="2649970"/>
            <a:ext cx="534399" cy="173692"/>
          </a:xfrm>
          <a:prstGeom prst="rect">
            <a:avLst/>
          </a:prstGeom>
        </p:spPr>
      </p:pic>
      <p:cxnSp>
        <p:nvCxnSpPr>
          <p:cNvPr id="1290" name="连接符: 肘形 1289">
            <a:extLst>
              <a:ext uri="{FF2B5EF4-FFF2-40B4-BE49-F238E27FC236}">
                <a16:creationId xmlns:a16="http://schemas.microsoft.com/office/drawing/2014/main" id="{78BC713B-7C8B-47F1-8A14-017A3667340E}"/>
              </a:ext>
            </a:extLst>
          </p:cNvPr>
          <p:cNvCxnSpPr>
            <a:cxnSpLocks/>
            <a:endCxn id="1289" idx="1"/>
          </p:cNvCxnSpPr>
          <p:nvPr/>
        </p:nvCxnSpPr>
        <p:spPr>
          <a:xfrm rot="10800000" flipV="1">
            <a:off x="2373561" y="1346812"/>
            <a:ext cx="1463845" cy="1390003"/>
          </a:xfrm>
          <a:prstGeom prst="bentConnector3">
            <a:avLst>
              <a:gd name="adj1" fmla="val 10809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72" name="连接符: 肘形 1671">
            <a:extLst>
              <a:ext uri="{FF2B5EF4-FFF2-40B4-BE49-F238E27FC236}">
                <a16:creationId xmlns:a16="http://schemas.microsoft.com/office/drawing/2014/main" id="{447DCEDE-EC61-49EF-B031-F9B35142FE4A}"/>
              </a:ext>
            </a:extLst>
          </p:cNvPr>
          <p:cNvCxnSpPr>
            <a:cxnSpLocks/>
          </p:cNvCxnSpPr>
          <p:nvPr/>
        </p:nvCxnSpPr>
        <p:spPr>
          <a:xfrm rot="10800000">
            <a:off x="2516775" y="706462"/>
            <a:ext cx="1353949" cy="844186"/>
          </a:xfrm>
          <a:prstGeom prst="bentConnector3">
            <a:avLst>
              <a:gd name="adj1" fmla="val -21288"/>
            </a:avLst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3" name="连接符: 肘形 1672">
            <a:extLst>
              <a:ext uri="{FF2B5EF4-FFF2-40B4-BE49-F238E27FC236}">
                <a16:creationId xmlns:a16="http://schemas.microsoft.com/office/drawing/2014/main" id="{99DAF38E-59EF-4AED-8E9A-CAF39F0E0DD9}"/>
              </a:ext>
            </a:extLst>
          </p:cNvPr>
          <p:cNvCxnSpPr>
            <a:cxnSpLocks/>
            <a:endCxn id="1709" idx="1"/>
          </p:cNvCxnSpPr>
          <p:nvPr/>
        </p:nvCxnSpPr>
        <p:spPr>
          <a:xfrm rot="10800000">
            <a:off x="2023202" y="1220570"/>
            <a:ext cx="1394817" cy="907273"/>
          </a:xfrm>
          <a:prstGeom prst="bentConnector3">
            <a:avLst>
              <a:gd name="adj1" fmla="val 9308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74" name="直接连接符 1673">
            <a:extLst>
              <a:ext uri="{FF2B5EF4-FFF2-40B4-BE49-F238E27FC236}">
                <a16:creationId xmlns:a16="http://schemas.microsoft.com/office/drawing/2014/main" id="{524BDEB7-8F9E-45A6-B2E6-9FDCD11649AA}"/>
              </a:ext>
            </a:extLst>
          </p:cNvPr>
          <p:cNvCxnSpPr>
            <a:cxnSpLocks/>
          </p:cNvCxnSpPr>
          <p:nvPr/>
        </p:nvCxnSpPr>
        <p:spPr>
          <a:xfrm flipH="1">
            <a:off x="3152494" y="2440560"/>
            <a:ext cx="69795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75" name="连接符: 肘形 1674">
            <a:extLst>
              <a:ext uri="{FF2B5EF4-FFF2-40B4-BE49-F238E27FC236}">
                <a16:creationId xmlns:a16="http://schemas.microsoft.com/office/drawing/2014/main" id="{A928BD60-E6B8-42F4-9D7C-098BA035BA55}"/>
              </a:ext>
            </a:extLst>
          </p:cNvPr>
          <p:cNvCxnSpPr>
            <a:cxnSpLocks/>
          </p:cNvCxnSpPr>
          <p:nvPr/>
        </p:nvCxnSpPr>
        <p:spPr>
          <a:xfrm rot="10800000">
            <a:off x="1066142" y="120530"/>
            <a:ext cx="4493303" cy="925071"/>
          </a:xfrm>
          <a:prstGeom prst="bentConnector3">
            <a:avLst>
              <a:gd name="adj1" fmla="val -850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678" name="组合 1677">
            <a:extLst>
              <a:ext uri="{FF2B5EF4-FFF2-40B4-BE49-F238E27FC236}">
                <a16:creationId xmlns:a16="http://schemas.microsoft.com/office/drawing/2014/main" id="{4B47F72C-B3CB-4614-8292-53FA1F9BF0E6}"/>
              </a:ext>
            </a:extLst>
          </p:cNvPr>
          <p:cNvGrpSpPr/>
          <p:nvPr/>
        </p:nvGrpSpPr>
        <p:grpSpPr>
          <a:xfrm>
            <a:off x="1149033" y="324504"/>
            <a:ext cx="319172" cy="1116040"/>
            <a:chOff x="5528469" y="1839056"/>
            <a:chExt cx="319172" cy="1116040"/>
          </a:xfrm>
        </p:grpSpPr>
        <p:sp>
          <p:nvSpPr>
            <p:cNvPr id="1758" name="矩形 1757">
              <a:extLst>
                <a:ext uri="{FF2B5EF4-FFF2-40B4-BE49-F238E27FC236}">
                  <a16:creationId xmlns:a16="http://schemas.microsoft.com/office/drawing/2014/main" id="{1FC86308-A75F-415C-9DE1-552B736B8B4F}"/>
                </a:ext>
              </a:extLst>
            </p:cNvPr>
            <p:cNvSpPr/>
            <p:nvPr/>
          </p:nvSpPr>
          <p:spPr>
            <a:xfrm>
              <a:off x="5757069" y="1854351"/>
              <a:ext cx="90572" cy="10854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59" name="组合 1758">
              <a:extLst>
                <a:ext uri="{FF2B5EF4-FFF2-40B4-BE49-F238E27FC236}">
                  <a16:creationId xmlns:a16="http://schemas.microsoft.com/office/drawing/2014/main" id="{D0161E60-3FD5-4863-91A8-F0F5B00D61BF}"/>
                </a:ext>
              </a:extLst>
            </p:cNvPr>
            <p:cNvGrpSpPr/>
            <p:nvPr/>
          </p:nvGrpSpPr>
          <p:grpSpPr>
            <a:xfrm>
              <a:off x="5528469" y="1839056"/>
              <a:ext cx="295200" cy="1116040"/>
              <a:chOff x="5528469" y="1787034"/>
              <a:chExt cx="295200" cy="1116040"/>
            </a:xfrm>
          </p:grpSpPr>
          <p:grpSp>
            <p:nvGrpSpPr>
              <p:cNvPr id="1760" name="组合 1759">
                <a:extLst>
                  <a:ext uri="{FF2B5EF4-FFF2-40B4-BE49-F238E27FC236}">
                    <a16:creationId xmlns:a16="http://schemas.microsoft.com/office/drawing/2014/main" id="{9AE1AAAF-1EC7-43F7-97A7-539467678959}"/>
                  </a:ext>
                </a:extLst>
              </p:cNvPr>
              <p:cNvGrpSpPr/>
              <p:nvPr/>
            </p:nvGrpSpPr>
            <p:grpSpPr>
              <a:xfrm>
                <a:off x="5528469" y="17870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4" name="直接连接符 1793">
                  <a:extLst>
                    <a:ext uri="{FF2B5EF4-FFF2-40B4-BE49-F238E27FC236}">
                      <a16:creationId xmlns:a16="http://schemas.microsoft.com/office/drawing/2014/main" id="{AB361001-7EA5-4C60-8DA8-ECD35B3DC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5" name="文本框 1794">
                  <a:extLst>
                    <a:ext uri="{FF2B5EF4-FFF2-40B4-BE49-F238E27FC236}">
                      <a16:creationId xmlns:a16="http://schemas.microsoft.com/office/drawing/2014/main" id="{6A5DA4F9-8DCA-453D-9965-B465DEE77283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1" name="组合 1760">
                <a:extLst>
                  <a:ext uri="{FF2B5EF4-FFF2-40B4-BE49-F238E27FC236}">
                    <a16:creationId xmlns:a16="http://schemas.microsoft.com/office/drawing/2014/main" id="{0B809DF9-15C3-4166-9C9E-F645BE895C6B}"/>
                  </a:ext>
                </a:extLst>
              </p:cNvPr>
              <p:cNvGrpSpPr/>
              <p:nvPr/>
            </p:nvGrpSpPr>
            <p:grpSpPr>
              <a:xfrm>
                <a:off x="5528469" y="187170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2" name="直接连接符 1791">
                  <a:extLst>
                    <a:ext uri="{FF2B5EF4-FFF2-40B4-BE49-F238E27FC236}">
                      <a16:creationId xmlns:a16="http://schemas.microsoft.com/office/drawing/2014/main" id="{DC6FA8BD-73CC-4743-982E-1B4718FA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3" name="文本框 1792">
                  <a:extLst>
                    <a:ext uri="{FF2B5EF4-FFF2-40B4-BE49-F238E27FC236}">
                      <a16:creationId xmlns:a16="http://schemas.microsoft.com/office/drawing/2014/main" id="{FA058DA8-3794-47A0-B811-5FE80C80C516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2" name="组合 1761">
                <a:extLst>
                  <a:ext uri="{FF2B5EF4-FFF2-40B4-BE49-F238E27FC236}">
                    <a16:creationId xmlns:a16="http://schemas.microsoft.com/office/drawing/2014/main" id="{5EA95B78-C32D-412A-B351-0809FDCF90F0}"/>
                  </a:ext>
                </a:extLst>
              </p:cNvPr>
              <p:cNvGrpSpPr/>
              <p:nvPr/>
            </p:nvGrpSpPr>
            <p:grpSpPr>
              <a:xfrm>
                <a:off x="5528469" y="195637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0" name="直接连接符 1789">
                  <a:extLst>
                    <a:ext uri="{FF2B5EF4-FFF2-40B4-BE49-F238E27FC236}">
                      <a16:creationId xmlns:a16="http://schemas.microsoft.com/office/drawing/2014/main" id="{5A269413-302F-4AC7-810C-B58B6C91C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1" name="文本框 1790">
                  <a:extLst>
                    <a:ext uri="{FF2B5EF4-FFF2-40B4-BE49-F238E27FC236}">
                      <a16:creationId xmlns:a16="http://schemas.microsoft.com/office/drawing/2014/main" id="{C86C4379-6137-4505-8EA9-A058EE4DDD17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3" name="组合 1762">
                <a:extLst>
                  <a:ext uri="{FF2B5EF4-FFF2-40B4-BE49-F238E27FC236}">
                    <a16:creationId xmlns:a16="http://schemas.microsoft.com/office/drawing/2014/main" id="{90C50266-5AAA-4E6A-A767-036E9F16617E}"/>
                  </a:ext>
                </a:extLst>
              </p:cNvPr>
              <p:cNvGrpSpPr/>
              <p:nvPr/>
            </p:nvGrpSpPr>
            <p:grpSpPr>
              <a:xfrm>
                <a:off x="5528469" y="204104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8" name="直接连接符 1787">
                  <a:extLst>
                    <a:ext uri="{FF2B5EF4-FFF2-40B4-BE49-F238E27FC236}">
                      <a16:creationId xmlns:a16="http://schemas.microsoft.com/office/drawing/2014/main" id="{04AFAFA6-32F3-47A3-9D13-494BBBED6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9" name="文本框 1788">
                  <a:extLst>
                    <a:ext uri="{FF2B5EF4-FFF2-40B4-BE49-F238E27FC236}">
                      <a16:creationId xmlns:a16="http://schemas.microsoft.com/office/drawing/2014/main" id="{DEE428CB-F7D3-4EF4-961D-0457FD981E39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4" name="组合 1763">
                <a:extLst>
                  <a:ext uri="{FF2B5EF4-FFF2-40B4-BE49-F238E27FC236}">
                    <a16:creationId xmlns:a16="http://schemas.microsoft.com/office/drawing/2014/main" id="{0B68CA29-F176-495B-9DFF-B2850224D10C}"/>
                  </a:ext>
                </a:extLst>
              </p:cNvPr>
              <p:cNvGrpSpPr/>
              <p:nvPr/>
            </p:nvGrpSpPr>
            <p:grpSpPr>
              <a:xfrm>
                <a:off x="5528469" y="212571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6" name="直接连接符 1785">
                  <a:extLst>
                    <a:ext uri="{FF2B5EF4-FFF2-40B4-BE49-F238E27FC236}">
                      <a16:creationId xmlns:a16="http://schemas.microsoft.com/office/drawing/2014/main" id="{AD2C8E08-DCAE-4748-9097-6F87F337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7" name="文本框 1786">
                  <a:extLst>
                    <a:ext uri="{FF2B5EF4-FFF2-40B4-BE49-F238E27FC236}">
                      <a16:creationId xmlns:a16="http://schemas.microsoft.com/office/drawing/2014/main" id="{3ADE3ACF-3E5B-4B67-80ED-279F6B2D9B84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5" name="组合 1764">
                <a:extLst>
                  <a:ext uri="{FF2B5EF4-FFF2-40B4-BE49-F238E27FC236}">
                    <a16:creationId xmlns:a16="http://schemas.microsoft.com/office/drawing/2014/main" id="{E133BC06-80D7-4DE1-BAD3-F2414261FA8D}"/>
                  </a:ext>
                </a:extLst>
              </p:cNvPr>
              <p:cNvGrpSpPr/>
              <p:nvPr/>
            </p:nvGrpSpPr>
            <p:grpSpPr>
              <a:xfrm>
                <a:off x="5528469" y="221038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4" name="直接连接符 1783">
                  <a:extLst>
                    <a:ext uri="{FF2B5EF4-FFF2-40B4-BE49-F238E27FC236}">
                      <a16:creationId xmlns:a16="http://schemas.microsoft.com/office/drawing/2014/main" id="{9C257539-83F4-408D-AD7A-77BDA7275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5" name="文本框 1784">
                  <a:extLst>
                    <a:ext uri="{FF2B5EF4-FFF2-40B4-BE49-F238E27FC236}">
                      <a16:creationId xmlns:a16="http://schemas.microsoft.com/office/drawing/2014/main" id="{5B9F3425-FE1B-4503-916A-37E6F0D989B8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6" name="组合 1765">
                <a:extLst>
                  <a:ext uri="{FF2B5EF4-FFF2-40B4-BE49-F238E27FC236}">
                    <a16:creationId xmlns:a16="http://schemas.microsoft.com/office/drawing/2014/main" id="{C10225AD-3097-4206-97A0-94EEF7CDF38C}"/>
                  </a:ext>
                </a:extLst>
              </p:cNvPr>
              <p:cNvGrpSpPr/>
              <p:nvPr/>
            </p:nvGrpSpPr>
            <p:grpSpPr>
              <a:xfrm>
                <a:off x="5528469" y="229505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2" name="直接连接符 1781">
                  <a:extLst>
                    <a:ext uri="{FF2B5EF4-FFF2-40B4-BE49-F238E27FC236}">
                      <a16:creationId xmlns:a16="http://schemas.microsoft.com/office/drawing/2014/main" id="{1B0688CB-FC19-48F5-BEC0-FD9D46E48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3" name="文本框 1782">
                  <a:extLst>
                    <a:ext uri="{FF2B5EF4-FFF2-40B4-BE49-F238E27FC236}">
                      <a16:creationId xmlns:a16="http://schemas.microsoft.com/office/drawing/2014/main" id="{18FA0EE4-E361-4087-8D45-615C0F41883E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7" name="组合 1766">
                <a:extLst>
                  <a:ext uri="{FF2B5EF4-FFF2-40B4-BE49-F238E27FC236}">
                    <a16:creationId xmlns:a16="http://schemas.microsoft.com/office/drawing/2014/main" id="{41963592-F0E6-4F9F-A9D9-0B2F57F17146}"/>
                  </a:ext>
                </a:extLst>
              </p:cNvPr>
              <p:cNvGrpSpPr/>
              <p:nvPr/>
            </p:nvGrpSpPr>
            <p:grpSpPr>
              <a:xfrm>
                <a:off x="5528469" y="237972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0" name="直接连接符 1779">
                  <a:extLst>
                    <a:ext uri="{FF2B5EF4-FFF2-40B4-BE49-F238E27FC236}">
                      <a16:creationId xmlns:a16="http://schemas.microsoft.com/office/drawing/2014/main" id="{2AC65FD2-B03B-4075-9A50-2769FB8E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1" name="文本框 1780">
                  <a:extLst>
                    <a:ext uri="{FF2B5EF4-FFF2-40B4-BE49-F238E27FC236}">
                      <a16:creationId xmlns:a16="http://schemas.microsoft.com/office/drawing/2014/main" id="{2211DCF9-28A7-49AE-AD6F-945CBD31566B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8" name="组合 1767">
                <a:extLst>
                  <a:ext uri="{FF2B5EF4-FFF2-40B4-BE49-F238E27FC236}">
                    <a16:creationId xmlns:a16="http://schemas.microsoft.com/office/drawing/2014/main" id="{D7BC8332-8881-4139-8209-48D8383EB977}"/>
                  </a:ext>
                </a:extLst>
              </p:cNvPr>
              <p:cNvGrpSpPr/>
              <p:nvPr/>
            </p:nvGrpSpPr>
            <p:grpSpPr>
              <a:xfrm>
                <a:off x="5528469" y="246439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8" name="直接连接符 1777">
                  <a:extLst>
                    <a:ext uri="{FF2B5EF4-FFF2-40B4-BE49-F238E27FC236}">
                      <a16:creationId xmlns:a16="http://schemas.microsoft.com/office/drawing/2014/main" id="{B2BBEA03-639C-49D1-922C-A9A14DF63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9" name="文本框 1778">
                  <a:extLst>
                    <a:ext uri="{FF2B5EF4-FFF2-40B4-BE49-F238E27FC236}">
                      <a16:creationId xmlns:a16="http://schemas.microsoft.com/office/drawing/2014/main" id="{9FF3918C-C209-40D2-8641-062F7357A450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9" name="组合 1768">
                <a:extLst>
                  <a:ext uri="{FF2B5EF4-FFF2-40B4-BE49-F238E27FC236}">
                    <a16:creationId xmlns:a16="http://schemas.microsoft.com/office/drawing/2014/main" id="{F1C34930-D9D0-48D2-B3B4-4F57D93265E5}"/>
                  </a:ext>
                </a:extLst>
              </p:cNvPr>
              <p:cNvGrpSpPr/>
              <p:nvPr/>
            </p:nvGrpSpPr>
            <p:grpSpPr>
              <a:xfrm>
                <a:off x="5528469" y="254906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6" name="直接连接符 1775">
                  <a:extLst>
                    <a:ext uri="{FF2B5EF4-FFF2-40B4-BE49-F238E27FC236}">
                      <a16:creationId xmlns:a16="http://schemas.microsoft.com/office/drawing/2014/main" id="{DF383094-1CE2-48DA-9065-C916CC59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7" name="文本框 1776">
                  <a:extLst>
                    <a:ext uri="{FF2B5EF4-FFF2-40B4-BE49-F238E27FC236}">
                      <a16:creationId xmlns:a16="http://schemas.microsoft.com/office/drawing/2014/main" id="{096A79F7-FBF0-48DF-A08D-1A5CD02AD45F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0" name="组合 1769">
                <a:extLst>
                  <a:ext uri="{FF2B5EF4-FFF2-40B4-BE49-F238E27FC236}">
                    <a16:creationId xmlns:a16="http://schemas.microsoft.com/office/drawing/2014/main" id="{412FF476-F9C0-4195-BC88-BFEC8B4D0B88}"/>
                  </a:ext>
                </a:extLst>
              </p:cNvPr>
              <p:cNvGrpSpPr/>
              <p:nvPr/>
            </p:nvGrpSpPr>
            <p:grpSpPr>
              <a:xfrm>
                <a:off x="5528469" y="26337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4" name="直接连接符 1773">
                  <a:extLst>
                    <a:ext uri="{FF2B5EF4-FFF2-40B4-BE49-F238E27FC236}">
                      <a16:creationId xmlns:a16="http://schemas.microsoft.com/office/drawing/2014/main" id="{90D1489A-0EC6-4EF8-96D1-DCE7E3A9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5" name="文本框 1774">
                  <a:extLst>
                    <a:ext uri="{FF2B5EF4-FFF2-40B4-BE49-F238E27FC236}">
                      <a16:creationId xmlns:a16="http://schemas.microsoft.com/office/drawing/2014/main" id="{C92193DA-4BD7-444D-BF67-B17B882B22B9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1" name="组合 1770">
                <a:extLst>
                  <a:ext uri="{FF2B5EF4-FFF2-40B4-BE49-F238E27FC236}">
                    <a16:creationId xmlns:a16="http://schemas.microsoft.com/office/drawing/2014/main" id="{A766DD6E-A2F3-4339-9E1F-2C6010C308AD}"/>
                  </a:ext>
                </a:extLst>
              </p:cNvPr>
              <p:cNvGrpSpPr/>
              <p:nvPr/>
            </p:nvGrpSpPr>
            <p:grpSpPr>
              <a:xfrm>
                <a:off x="5528469" y="2718408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2" name="直接连接符 1771">
                  <a:extLst>
                    <a:ext uri="{FF2B5EF4-FFF2-40B4-BE49-F238E27FC236}">
                      <a16:creationId xmlns:a16="http://schemas.microsoft.com/office/drawing/2014/main" id="{8191929F-41BA-4482-9A4B-519F20B59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3" name="文本框 1772">
                  <a:extLst>
                    <a:ext uri="{FF2B5EF4-FFF2-40B4-BE49-F238E27FC236}">
                      <a16:creationId xmlns:a16="http://schemas.microsoft.com/office/drawing/2014/main" id="{37ACAB79-740A-4665-B9DD-78E998B52CD1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679" name="矩形 1678">
            <a:extLst>
              <a:ext uri="{FF2B5EF4-FFF2-40B4-BE49-F238E27FC236}">
                <a16:creationId xmlns:a16="http://schemas.microsoft.com/office/drawing/2014/main" id="{AF5E5E09-1F0E-4C6D-85F8-7269610975EF}"/>
              </a:ext>
            </a:extLst>
          </p:cNvPr>
          <p:cNvSpPr/>
          <p:nvPr/>
        </p:nvSpPr>
        <p:spPr>
          <a:xfrm>
            <a:off x="1705117" y="339799"/>
            <a:ext cx="90572" cy="10854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680" name="直接连接符 1679">
            <a:extLst>
              <a:ext uri="{FF2B5EF4-FFF2-40B4-BE49-F238E27FC236}">
                <a16:creationId xmlns:a16="http://schemas.microsoft.com/office/drawing/2014/main" id="{8FC2C393-0518-4B7D-B64B-3E6875889B31}"/>
              </a:ext>
            </a:extLst>
          </p:cNvPr>
          <p:cNvCxnSpPr>
            <a:cxnSpLocks/>
          </p:cNvCxnSpPr>
          <p:nvPr/>
        </p:nvCxnSpPr>
        <p:spPr>
          <a:xfrm>
            <a:off x="1795689" y="45517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1" name="文本框 1680">
            <a:extLst>
              <a:ext uri="{FF2B5EF4-FFF2-40B4-BE49-F238E27FC236}">
                <a16:creationId xmlns:a16="http://schemas.microsoft.com/office/drawing/2014/main" id="{5FBCE149-DDF5-437D-8471-EC21C0C579C6}"/>
              </a:ext>
            </a:extLst>
          </p:cNvPr>
          <p:cNvSpPr txBox="1"/>
          <p:nvPr/>
        </p:nvSpPr>
        <p:spPr>
          <a:xfrm>
            <a:off x="1728545" y="32450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2" name="直接连接符 1681">
            <a:extLst>
              <a:ext uri="{FF2B5EF4-FFF2-40B4-BE49-F238E27FC236}">
                <a16:creationId xmlns:a16="http://schemas.microsoft.com/office/drawing/2014/main" id="{FCF693B0-F040-46CD-9E44-92BE2D475012}"/>
              </a:ext>
            </a:extLst>
          </p:cNvPr>
          <p:cNvCxnSpPr>
            <a:cxnSpLocks/>
          </p:cNvCxnSpPr>
          <p:nvPr/>
        </p:nvCxnSpPr>
        <p:spPr>
          <a:xfrm>
            <a:off x="1795689" y="53984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3" name="文本框 1682">
            <a:extLst>
              <a:ext uri="{FF2B5EF4-FFF2-40B4-BE49-F238E27FC236}">
                <a16:creationId xmlns:a16="http://schemas.microsoft.com/office/drawing/2014/main" id="{F874E770-9598-46C2-888A-D3DE4ECFAE2B}"/>
              </a:ext>
            </a:extLst>
          </p:cNvPr>
          <p:cNvSpPr txBox="1"/>
          <p:nvPr/>
        </p:nvSpPr>
        <p:spPr>
          <a:xfrm>
            <a:off x="1728545" y="40917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4" name="直接连接符 1683">
            <a:extLst>
              <a:ext uri="{FF2B5EF4-FFF2-40B4-BE49-F238E27FC236}">
                <a16:creationId xmlns:a16="http://schemas.microsoft.com/office/drawing/2014/main" id="{FE485262-F0D3-4A4F-BD9F-2C3E0DC7BD23}"/>
              </a:ext>
            </a:extLst>
          </p:cNvPr>
          <p:cNvCxnSpPr>
            <a:cxnSpLocks/>
          </p:cNvCxnSpPr>
          <p:nvPr/>
        </p:nvCxnSpPr>
        <p:spPr>
          <a:xfrm>
            <a:off x="1795689" y="62451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5" name="文本框 1684">
            <a:extLst>
              <a:ext uri="{FF2B5EF4-FFF2-40B4-BE49-F238E27FC236}">
                <a16:creationId xmlns:a16="http://schemas.microsoft.com/office/drawing/2014/main" id="{3610EA33-CA83-4BE2-B513-D37CCE94CDCA}"/>
              </a:ext>
            </a:extLst>
          </p:cNvPr>
          <p:cNvSpPr txBox="1"/>
          <p:nvPr/>
        </p:nvSpPr>
        <p:spPr>
          <a:xfrm>
            <a:off x="1728545" y="4938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6" name="直接连接符 1685">
            <a:extLst>
              <a:ext uri="{FF2B5EF4-FFF2-40B4-BE49-F238E27FC236}">
                <a16:creationId xmlns:a16="http://schemas.microsoft.com/office/drawing/2014/main" id="{B810AE77-E459-4507-A915-C4FD0F908E01}"/>
              </a:ext>
            </a:extLst>
          </p:cNvPr>
          <p:cNvCxnSpPr>
            <a:cxnSpLocks/>
          </p:cNvCxnSpPr>
          <p:nvPr/>
        </p:nvCxnSpPr>
        <p:spPr>
          <a:xfrm>
            <a:off x="1795689" y="70918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7" name="文本框 1686">
            <a:extLst>
              <a:ext uri="{FF2B5EF4-FFF2-40B4-BE49-F238E27FC236}">
                <a16:creationId xmlns:a16="http://schemas.microsoft.com/office/drawing/2014/main" id="{656879E3-2F75-458D-B309-DCCC94DE3CC5}"/>
              </a:ext>
            </a:extLst>
          </p:cNvPr>
          <p:cNvSpPr txBox="1"/>
          <p:nvPr/>
        </p:nvSpPr>
        <p:spPr>
          <a:xfrm>
            <a:off x="1728545" y="57851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8" name="直接连接符 1687">
            <a:extLst>
              <a:ext uri="{FF2B5EF4-FFF2-40B4-BE49-F238E27FC236}">
                <a16:creationId xmlns:a16="http://schemas.microsoft.com/office/drawing/2014/main" id="{392EEF5E-5D1E-494F-A472-F0F377F16097}"/>
              </a:ext>
            </a:extLst>
          </p:cNvPr>
          <p:cNvCxnSpPr>
            <a:cxnSpLocks/>
          </p:cNvCxnSpPr>
          <p:nvPr/>
        </p:nvCxnSpPr>
        <p:spPr>
          <a:xfrm>
            <a:off x="1795689" y="79385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9" name="文本框 1688">
            <a:extLst>
              <a:ext uri="{FF2B5EF4-FFF2-40B4-BE49-F238E27FC236}">
                <a16:creationId xmlns:a16="http://schemas.microsoft.com/office/drawing/2014/main" id="{A1D5AD34-C5AC-4897-80A6-11E779F3A08B}"/>
              </a:ext>
            </a:extLst>
          </p:cNvPr>
          <p:cNvSpPr txBox="1"/>
          <p:nvPr/>
        </p:nvSpPr>
        <p:spPr>
          <a:xfrm>
            <a:off x="1728545" y="66318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0" name="直接连接符 1689">
            <a:extLst>
              <a:ext uri="{FF2B5EF4-FFF2-40B4-BE49-F238E27FC236}">
                <a16:creationId xmlns:a16="http://schemas.microsoft.com/office/drawing/2014/main" id="{7794393B-5524-4449-8A06-BB980A6A3A44}"/>
              </a:ext>
            </a:extLst>
          </p:cNvPr>
          <p:cNvCxnSpPr>
            <a:cxnSpLocks/>
          </p:cNvCxnSpPr>
          <p:nvPr/>
        </p:nvCxnSpPr>
        <p:spPr>
          <a:xfrm>
            <a:off x="1795689" y="87852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1" name="文本框 1690">
            <a:extLst>
              <a:ext uri="{FF2B5EF4-FFF2-40B4-BE49-F238E27FC236}">
                <a16:creationId xmlns:a16="http://schemas.microsoft.com/office/drawing/2014/main" id="{4DBB62FB-5C19-4695-8B7A-2AC3219BEA41}"/>
              </a:ext>
            </a:extLst>
          </p:cNvPr>
          <p:cNvSpPr txBox="1"/>
          <p:nvPr/>
        </p:nvSpPr>
        <p:spPr>
          <a:xfrm>
            <a:off x="1728545" y="74785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2" name="直接连接符 1691">
            <a:extLst>
              <a:ext uri="{FF2B5EF4-FFF2-40B4-BE49-F238E27FC236}">
                <a16:creationId xmlns:a16="http://schemas.microsoft.com/office/drawing/2014/main" id="{E6644883-F28C-4083-A747-5CE829EF1198}"/>
              </a:ext>
            </a:extLst>
          </p:cNvPr>
          <p:cNvCxnSpPr>
            <a:cxnSpLocks/>
          </p:cNvCxnSpPr>
          <p:nvPr/>
        </p:nvCxnSpPr>
        <p:spPr>
          <a:xfrm>
            <a:off x="1795689" y="96319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3" name="文本框 1692">
            <a:extLst>
              <a:ext uri="{FF2B5EF4-FFF2-40B4-BE49-F238E27FC236}">
                <a16:creationId xmlns:a16="http://schemas.microsoft.com/office/drawing/2014/main" id="{1F199A82-5B2D-4435-A657-5CA2E9033680}"/>
              </a:ext>
            </a:extLst>
          </p:cNvPr>
          <p:cNvSpPr txBox="1"/>
          <p:nvPr/>
        </p:nvSpPr>
        <p:spPr>
          <a:xfrm>
            <a:off x="1728545" y="83252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4" name="直接连接符 1693">
            <a:extLst>
              <a:ext uri="{FF2B5EF4-FFF2-40B4-BE49-F238E27FC236}">
                <a16:creationId xmlns:a16="http://schemas.microsoft.com/office/drawing/2014/main" id="{64D31F18-A598-4C74-89C0-26FAD2DCB955}"/>
              </a:ext>
            </a:extLst>
          </p:cNvPr>
          <p:cNvCxnSpPr>
            <a:cxnSpLocks/>
          </p:cNvCxnSpPr>
          <p:nvPr/>
        </p:nvCxnSpPr>
        <p:spPr>
          <a:xfrm>
            <a:off x="1795689" y="104786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5" name="文本框 1694">
            <a:extLst>
              <a:ext uri="{FF2B5EF4-FFF2-40B4-BE49-F238E27FC236}">
                <a16:creationId xmlns:a16="http://schemas.microsoft.com/office/drawing/2014/main" id="{C535CE96-A9B1-4816-8B9D-279F5DB07619}"/>
              </a:ext>
            </a:extLst>
          </p:cNvPr>
          <p:cNvSpPr txBox="1"/>
          <p:nvPr/>
        </p:nvSpPr>
        <p:spPr>
          <a:xfrm>
            <a:off x="1728545" y="91719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6" name="直接连接符 1695">
            <a:extLst>
              <a:ext uri="{FF2B5EF4-FFF2-40B4-BE49-F238E27FC236}">
                <a16:creationId xmlns:a16="http://schemas.microsoft.com/office/drawing/2014/main" id="{55466A20-32D7-406A-B230-192F9DAC1489}"/>
              </a:ext>
            </a:extLst>
          </p:cNvPr>
          <p:cNvCxnSpPr>
            <a:cxnSpLocks/>
          </p:cNvCxnSpPr>
          <p:nvPr/>
        </p:nvCxnSpPr>
        <p:spPr>
          <a:xfrm>
            <a:off x="1795689" y="113253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7" name="文本框 1696">
            <a:extLst>
              <a:ext uri="{FF2B5EF4-FFF2-40B4-BE49-F238E27FC236}">
                <a16:creationId xmlns:a16="http://schemas.microsoft.com/office/drawing/2014/main" id="{C8E96FE5-E46F-4DBC-9ABA-38850547A48D}"/>
              </a:ext>
            </a:extLst>
          </p:cNvPr>
          <p:cNvSpPr txBox="1"/>
          <p:nvPr/>
        </p:nvSpPr>
        <p:spPr>
          <a:xfrm>
            <a:off x="1728545" y="100186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8" name="直接连接符 1697">
            <a:extLst>
              <a:ext uri="{FF2B5EF4-FFF2-40B4-BE49-F238E27FC236}">
                <a16:creationId xmlns:a16="http://schemas.microsoft.com/office/drawing/2014/main" id="{C2783E75-F006-4D7A-B12F-D40BD2242612}"/>
              </a:ext>
            </a:extLst>
          </p:cNvPr>
          <p:cNvCxnSpPr>
            <a:cxnSpLocks/>
          </p:cNvCxnSpPr>
          <p:nvPr/>
        </p:nvCxnSpPr>
        <p:spPr>
          <a:xfrm>
            <a:off x="1795689" y="121720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9" name="文本框 1698">
            <a:extLst>
              <a:ext uri="{FF2B5EF4-FFF2-40B4-BE49-F238E27FC236}">
                <a16:creationId xmlns:a16="http://schemas.microsoft.com/office/drawing/2014/main" id="{0C953706-4087-4B08-8534-18290BCAF65A}"/>
              </a:ext>
            </a:extLst>
          </p:cNvPr>
          <p:cNvSpPr txBox="1"/>
          <p:nvPr/>
        </p:nvSpPr>
        <p:spPr>
          <a:xfrm>
            <a:off x="1728545" y="108653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0" name="直接连接符 1699">
            <a:extLst>
              <a:ext uri="{FF2B5EF4-FFF2-40B4-BE49-F238E27FC236}">
                <a16:creationId xmlns:a16="http://schemas.microsoft.com/office/drawing/2014/main" id="{95A2C290-9609-4739-BDE8-BAD792289CDC}"/>
              </a:ext>
            </a:extLst>
          </p:cNvPr>
          <p:cNvCxnSpPr>
            <a:cxnSpLocks/>
          </p:cNvCxnSpPr>
          <p:nvPr/>
        </p:nvCxnSpPr>
        <p:spPr>
          <a:xfrm>
            <a:off x="1795689" y="130187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1" name="文本框 1700">
            <a:extLst>
              <a:ext uri="{FF2B5EF4-FFF2-40B4-BE49-F238E27FC236}">
                <a16:creationId xmlns:a16="http://schemas.microsoft.com/office/drawing/2014/main" id="{09AB2348-5263-49CF-AAD0-92000911ED43}"/>
              </a:ext>
            </a:extLst>
          </p:cNvPr>
          <p:cNvSpPr txBox="1"/>
          <p:nvPr/>
        </p:nvSpPr>
        <p:spPr>
          <a:xfrm>
            <a:off x="1728545" y="117120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2" name="直接连接符 1701">
            <a:extLst>
              <a:ext uri="{FF2B5EF4-FFF2-40B4-BE49-F238E27FC236}">
                <a16:creationId xmlns:a16="http://schemas.microsoft.com/office/drawing/2014/main" id="{24403FC6-319D-4EA1-B3D4-B0D43F07FD09}"/>
              </a:ext>
            </a:extLst>
          </p:cNvPr>
          <p:cNvCxnSpPr>
            <a:cxnSpLocks/>
          </p:cNvCxnSpPr>
          <p:nvPr/>
        </p:nvCxnSpPr>
        <p:spPr>
          <a:xfrm>
            <a:off x="1795689" y="1386544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3" name="文本框 1702">
            <a:extLst>
              <a:ext uri="{FF2B5EF4-FFF2-40B4-BE49-F238E27FC236}">
                <a16:creationId xmlns:a16="http://schemas.microsoft.com/office/drawing/2014/main" id="{D2050974-B385-4FCF-A05E-D2F40CF5643B}"/>
              </a:ext>
            </a:extLst>
          </p:cNvPr>
          <p:cNvSpPr txBox="1"/>
          <p:nvPr/>
        </p:nvSpPr>
        <p:spPr>
          <a:xfrm>
            <a:off x="1728545" y="1255878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4" name="直接连接符 1703">
            <a:extLst>
              <a:ext uri="{FF2B5EF4-FFF2-40B4-BE49-F238E27FC236}">
                <a16:creationId xmlns:a16="http://schemas.microsoft.com/office/drawing/2014/main" id="{3ACD63B0-D729-4ACD-96D4-4B335EADC4B2}"/>
              </a:ext>
            </a:extLst>
          </p:cNvPr>
          <p:cNvCxnSpPr>
            <a:cxnSpLocks/>
          </p:cNvCxnSpPr>
          <p:nvPr/>
        </p:nvCxnSpPr>
        <p:spPr>
          <a:xfrm>
            <a:off x="1993149" y="455170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5" name="直接连接符 1704">
            <a:extLst>
              <a:ext uri="{FF2B5EF4-FFF2-40B4-BE49-F238E27FC236}">
                <a16:creationId xmlns:a16="http://schemas.microsoft.com/office/drawing/2014/main" id="{587C4A2F-5607-4E38-9AB4-7C9F0ABD51BF}"/>
              </a:ext>
            </a:extLst>
          </p:cNvPr>
          <p:cNvCxnSpPr>
            <a:cxnSpLocks/>
          </p:cNvCxnSpPr>
          <p:nvPr/>
        </p:nvCxnSpPr>
        <p:spPr>
          <a:xfrm flipV="1">
            <a:off x="2492802" y="388640"/>
            <a:ext cx="0" cy="66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6" name="直接连接符 1705">
            <a:extLst>
              <a:ext uri="{FF2B5EF4-FFF2-40B4-BE49-F238E27FC236}">
                <a16:creationId xmlns:a16="http://schemas.microsoft.com/office/drawing/2014/main" id="{A1EF4412-3824-4EFE-86C9-4A44A91E82EF}"/>
              </a:ext>
            </a:extLst>
          </p:cNvPr>
          <p:cNvCxnSpPr>
            <a:cxnSpLocks/>
          </p:cNvCxnSpPr>
          <p:nvPr/>
        </p:nvCxnSpPr>
        <p:spPr>
          <a:xfrm flipH="1">
            <a:off x="2461201" y="388640"/>
            <a:ext cx="63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直接连接符 1706">
            <a:extLst>
              <a:ext uri="{FF2B5EF4-FFF2-40B4-BE49-F238E27FC236}">
                <a16:creationId xmlns:a16="http://schemas.microsoft.com/office/drawing/2014/main" id="{6115BD87-0336-4637-93C6-344CE8BC9F1A}"/>
              </a:ext>
            </a:extLst>
          </p:cNvPr>
          <p:cNvCxnSpPr>
            <a:cxnSpLocks/>
          </p:cNvCxnSpPr>
          <p:nvPr/>
        </p:nvCxnSpPr>
        <p:spPr>
          <a:xfrm flipV="1">
            <a:off x="1993149" y="703746"/>
            <a:ext cx="517165" cy="5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8" name="文本框 1707">
            <a:extLst>
              <a:ext uri="{FF2B5EF4-FFF2-40B4-BE49-F238E27FC236}">
                <a16:creationId xmlns:a16="http://schemas.microsoft.com/office/drawing/2014/main" id="{001CB5A9-F1E1-42D0-B2BB-E1FDCC4AC848}"/>
              </a:ext>
            </a:extLst>
          </p:cNvPr>
          <p:cNvSpPr txBox="1"/>
          <p:nvPr/>
        </p:nvSpPr>
        <p:spPr>
          <a:xfrm>
            <a:off x="2317185" y="247466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5VDC_PWR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9" name="文本框 1708">
            <a:extLst>
              <a:ext uri="{FF2B5EF4-FFF2-40B4-BE49-F238E27FC236}">
                <a16:creationId xmlns:a16="http://schemas.microsoft.com/office/drawing/2014/main" id="{4F0FE9C9-1968-47E8-BEC7-96E9DFF027C9}"/>
              </a:ext>
            </a:extLst>
          </p:cNvPr>
          <p:cNvSpPr txBox="1"/>
          <p:nvPr/>
        </p:nvSpPr>
        <p:spPr>
          <a:xfrm>
            <a:off x="2023201" y="1112847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GPS_TRIGER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10" name="组合 1709">
            <a:extLst>
              <a:ext uri="{FF2B5EF4-FFF2-40B4-BE49-F238E27FC236}">
                <a16:creationId xmlns:a16="http://schemas.microsoft.com/office/drawing/2014/main" id="{232BFAD6-AC5A-4992-9317-F11D395FB966}"/>
              </a:ext>
            </a:extLst>
          </p:cNvPr>
          <p:cNvGrpSpPr/>
          <p:nvPr/>
        </p:nvGrpSpPr>
        <p:grpSpPr>
          <a:xfrm rot="10800000">
            <a:off x="1071314" y="404627"/>
            <a:ext cx="78429" cy="86174"/>
            <a:chOff x="7069511" y="2253343"/>
            <a:chExt cx="98746" cy="105025"/>
          </a:xfrm>
        </p:grpSpPr>
        <p:grpSp>
          <p:nvGrpSpPr>
            <p:cNvPr id="1752" name="组合 1751">
              <a:extLst>
                <a:ext uri="{FF2B5EF4-FFF2-40B4-BE49-F238E27FC236}">
                  <a16:creationId xmlns:a16="http://schemas.microsoft.com/office/drawing/2014/main" id="{E8D96F8A-E250-4275-A4A1-A3742B38349F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6" name="直接连接符 1755">
                <a:extLst>
                  <a:ext uri="{FF2B5EF4-FFF2-40B4-BE49-F238E27FC236}">
                    <a16:creationId xmlns:a16="http://schemas.microsoft.com/office/drawing/2014/main" id="{9DE77A32-6431-45A2-951C-744CE4C8D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>
                <a:extLst>
                  <a:ext uri="{FF2B5EF4-FFF2-40B4-BE49-F238E27FC236}">
                    <a16:creationId xmlns:a16="http://schemas.microsoft.com/office/drawing/2014/main" id="{34CED3E9-EB1A-489E-860C-20E53110B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53" name="组合 1752">
              <a:extLst>
                <a:ext uri="{FF2B5EF4-FFF2-40B4-BE49-F238E27FC236}">
                  <a16:creationId xmlns:a16="http://schemas.microsoft.com/office/drawing/2014/main" id="{EB20535A-85C1-4F2A-9E65-8EEACB866CE7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4" name="直接连接符 1753">
                <a:extLst>
                  <a:ext uri="{FF2B5EF4-FFF2-40B4-BE49-F238E27FC236}">
                    <a16:creationId xmlns:a16="http://schemas.microsoft.com/office/drawing/2014/main" id="{E9592B68-8C59-42E9-80DD-F3FA4AE25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>
                <a:extLst>
                  <a:ext uri="{FF2B5EF4-FFF2-40B4-BE49-F238E27FC236}">
                    <a16:creationId xmlns:a16="http://schemas.microsoft.com/office/drawing/2014/main" id="{157377AD-1B06-4E7F-9E7A-DFCBF3BB6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1" name="组合 1710">
            <a:extLst>
              <a:ext uri="{FF2B5EF4-FFF2-40B4-BE49-F238E27FC236}">
                <a16:creationId xmlns:a16="http://schemas.microsoft.com/office/drawing/2014/main" id="{CAAC8B7E-0BE9-4C79-B531-6D7577CC3A6C}"/>
              </a:ext>
            </a:extLst>
          </p:cNvPr>
          <p:cNvGrpSpPr/>
          <p:nvPr/>
        </p:nvGrpSpPr>
        <p:grpSpPr>
          <a:xfrm>
            <a:off x="1074239" y="496719"/>
            <a:ext cx="78429" cy="86174"/>
            <a:chOff x="7069511" y="2253343"/>
            <a:chExt cx="98746" cy="105025"/>
          </a:xfrm>
        </p:grpSpPr>
        <p:grpSp>
          <p:nvGrpSpPr>
            <p:cNvPr id="1746" name="组合 1745">
              <a:extLst>
                <a:ext uri="{FF2B5EF4-FFF2-40B4-BE49-F238E27FC236}">
                  <a16:creationId xmlns:a16="http://schemas.microsoft.com/office/drawing/2014/main" id="{62AA8C61-56FF-4DA9-B35D-41B7F7C91C65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0" name="直接连接符 1749">
                <a:extLst>
                  <a:ext uri="{FF2B5EF4-FFF2-40B4-BE49-F238E27FC236}">
                    <a16:creationId xmlns:a16="http://schemas.microsoft.com/office/drawing/2014/main" id="{B48B14C5-69CA-4A6E-B7BB-1E6CE2EB8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>
                <a:extLst>
                  <a:ext uri="{FF2B5EF4-FFF2-40B4-BE49-F238E27FC236}">
                    <a16:creationId xmlns:a16="http://schemas.microsoft.com/office/drawing/2014/main" id="{0DEFBA1A-0C14-4A98-A356-FB255E388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7" name="组合 1746">
              <a:extLst>
                <a:ext uri="{FF2B5EF4-FFF2-40B4-BE49-F238E27FC236}">
                  <a16:creationId xmlns:a16="http://schemas.microsoft.com/office/drawing/2014/main" id="{57EB8B23-CF89-4858-B313-39A786948B24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8" name="直接连接符 1747">
                <a:extLst>
                  <a:ext uri="{FF2B5EF4-FFF2-40B4-BE49-F238E27FC236}">
                    <a16:creationId xmlns:a16="http://schemas.microsoft.com/office/drawing/2014/main" id="{99646420-04AB-45A9-8DBD-5355E39ED5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>
                <a:extLst>
                  <a:ext uri="{FF2B5EF4-FFF2-40B4-BE49-F238E27FC236}">
                    <a16:creationId xmlns:a16="http://schemas.microsoft.com/office/drawing/2014/main" id="{9DFC0D64-F5B3-4FF3-BB32-A9066BF70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2" name="组合 1711">
            <a:extLst>
              <a:ext uri="{FF2B5EF4-FFF2-40B4-BE49-F238E27FC236}">
                <a16:creationId xmlns:a16="http://schemas.microsoft.com/office/drawing/2014/main" id="{1D9F3583-1BDA-47A9-A631-7E6943991822}"/>
              </a:ext>
            </a:extLst>
          </p:cNvPr>
          <p:cNvGrpSpPr/>
          <p:nvPr/>
        </p:nvGrpSpPr>
        <p:grpSpPr>
          <a:xfrm>
            <a:off x="1077002" y="582666"/>
            <a:ext cx="78429" cy="86174"/>
            <a:chOff x="7069511" y="2253343"/>
            <a:chExt cx="98746" cy="105025"/>
          </a:xfrm>
        </p:grpSpPr>
        <p:grpSp>
          <p:nvGrpSpPr>
            <p:cNvPr id="1740" name="组合 1739">
              <a:extLst>
                <a:ext uri="{FF2B5EF4-FFF2-40B4-BE49-F238E27FC236}">
                  <a16:creationId xmlns:a16="http://schemas.microsoft.com/office/drawing/2014/main" id="{2FA0F9D9-C1D6-451B-B067-680D57621BF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4" name="直接连接符 1743">
                <a:extLst>
                  <a:ext uri="{FF2B5EF4-FFF2-40B4-BE49-F238E27FC236}">
                    <a16:creationId xmlns:a16="http://schemas.microsoft.com/office/drawing/2014/main" id="{432E4216-70E9-475E-A96B-BA7AF8C3E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5" name="直接连接符 1744">
                <a:extLst>
                  <a:ext uri="{FF2B5EF4-FFF2-40B4-BE49-F238E27FC236}">
                    <a16:creationId xmlns:a16="http://schemas.microsoft.com/office/drawing/2014/main" id="{61600763-DE93-4348-81A5-899BAC3B59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3280B3D7-1E30-4F51-A047-73E7AB605CFE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2" name="直接连接符 1741">
                <a:extLst>
                  <a:ext uri="{FF2B5EF4-FFF2-40B4-BE49-F238E27FC236}">
                    <a16:creationId xmlns:a16="http://schemas.microsoft.com/office/drawing/2014/main" id="{E817EA67-27EB-468E-9C53-7F782556F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3" name="直接连接符 1742">
                <a:extLst>
                  <a:ext uri="{FF2B5EF4-FFF2-40B4-BE49-F238E27FC236}">
                    <a16:creationId xmlns:a16="http://schemas.microsoft.com/office/drawing/2014/main" id="{38A30260-44F1-4046-B272-EF6F6DD09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3" name="组合 1712">
            <a:extLst>
              <a:ext uri="{FF2B5EF4-FFF2-40B4-BE49-F238E27FC236}">
                <a16:creationId xmlns:a16="http://schemas.microsoft.com/office/drawing/2014/main" id="{8413B60A-2F92-45F5-A49F-A61647767C77}"/>
              </a:ext>
            </a:extLst>
          </p:cNvPr>
          <p:cNvGrpSpPr/>
          <p:nvPr/>
        </p:nvGrpSpPr>
        <p:grpSpPr>
          <a:xfrm>
            <a:off x="2026650" y="751170"/>
            <a:ext cx="78429" cy="86174"/>
            <a:chOff x="7069511" y="2253343"/>
            <a:chExt cx="98746" cy="105025"/>
          </a:xfrm>
        </p:grpSpPr>
        <p:grpSp>
          <p:nvGrpSpPr>
            <p:cNvPr id="1734" name="组合 1733">
              <a:extLst>
                <a:ext uri="{FF2B5EF4-FFF2-40B4-BE49-F238E27FC236}">
                  <a16:creationId xmlns:a16="http://schemas.microsoft.com/office/drawing/2014/main" id="{66656149-3D0C-4724-8574-F2C6E6C04AA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8" name="直接连接符 1737">
                <a:extLst>
                  <a:ext uri="{FF2B5EF4-FFF2-40B4-BE49-F238E27FC236}">
                    <a16:creationId xmlns:a16="http://schemas.microsoft.com/office/drawing/2014/main" id="{1C37CB65-8A68-496C-ADBB-04B3867CD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9" name="直接连接符 1738">
                <a:extLst>
                  <a:ext uri="{FF2B5EF4-FFF2-40B4-BE49-F238E27FC236}">
                    <a16:creationId xmlns:a16="http://schemas.microsoft.com/office/drawing/2014/main" id="{DB269D6B-0F4A-4FFD-9DC9-09045CF21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35" name="组合 1734">
              <a:extLst>
                <a:ext uri="{FF2B5EF4-FFF2-40B4-BE49-F238E27FC236}">
                  <a16:creationId xmlns:a16="http://schemas.microsoft.com/office/drawing/2014/main" id="{6BB26740-C58C-45D5-AFB3-8B675361E08A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6" name="直接连接符 1735">
                <a:extLst>
                  <a:ext uri="{FF2B5EF4-FFF2-40B4-BE49-F238E27FC236}">
                    <a16:creationId xmlns:a16="http://schemas.microsoft.com/office/drawing/2014/main" id="{7440AF83-C8A2-4536-AF13-BC4F42A02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7" name="直接连接符 1736">
                <a:extLst>
                  <a:ext uri="{FF2B5EF4-FFF2-40B4-BE49-F238E27FC236}">
                    <a16:creationId xmlns:a16="http://schemas.microsoft.com/office/drawing/2014/main" id="{FC0B6DDD-25A2-4DF9-AC03-706E66788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4" name="组合 1713">
            <a:extLst>
              <a:ext uri="{FF2B5EF4-FFF2-40B4-BE49-F238E27FC236}">
                <a16:creationId xmlns:a16="http://schemas.microsoft.com/office/drawing/2014/main" id="{BD70A17A-B33E-488A-8940-3CD029FC8F92}"/>
              </a:ext>
            </a:extLst>
          </p:cNvPr>
          <p:cNvGrpSpPr/>
          <p:nvPr/>
        </p:nvGrpSpPr>
        <p:grpSpPr>
          <a:xfrm>
            <a:off x="2025701" y="1173360"/>
            <a:ext cx="78429" cy="86174"/>
            <a:chOff x="7069511" y="2253343"/>
            <a:chExt cx="98746" cy="105025"/>
          </a:xfrm>
        </p:grpSpPr>
        <p:grpSp>
          <p:nvGrpSpPr>
            <p:cNvPr id="1728" name="组合 1727">
              <a:extLst>
                <a:ext uri="{FF2B5EF4-FFF2-40B4-BE49-F238E27FC236}">
                  <a16:creationId xmlns:a16="http://schemas.microsoft.com/office/drawing/2014/main" id="{44269AAD-619B-4766-A7CC-C00763FD7987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2" name="直接连接符 1731">
                <a:extLst>
                  <a:ext uri="{FF2B5EF4-FFF2-40B4-BE49-F238E27FC236}">
                    <a16:creationId xmlns:a16="http://schemas.microsoft.com/office/drawing/2014/main" id="{379F48EB-D331-43D5-AB23-DD1EF5424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3" name="直接连接符 1732">
                <a:extLst>
                  <a:ext uri="{FF2B5EF4-FFF2-40B4-BE49-F238E27FC236}">
                    <a16:creationId xmlns:a16="http://schemas.microsoft.com/office/drawing/2014/main" id="{DF9989C8-871D-4E47-8DA7-7EBF9F180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29" name="组合 1728">
              <a:extLst>
                <a:ext uri="{FF2B5EF4-FFF2-40B4-BE49-F238E27FC236}">
                  <a16:creationId xmlns:a16="http://schemas.microsoft.com/office/drawing/2014/main" id="{E0767ADF-BDAA-4626-982B-31E293EC6166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0" name="直接连接符 1729">
                <a:extLst>
                  <a:ext uri="{FF2B5EF4-FFF2-40B4-BE49-F238E27FC236}">
                    <a16:creationId xmlns:a16="http://schemas.microsoft.com/office/drawing/2014/main" id="{BB8F43B3-9D85-49A8-AE53-F422C0333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1" name="直接连接符 1730">
                <a:extLst>
                  <a:ext uri="{FF2B5EF4-FFF2-40B4-BE49-F238E27FC236}">
                    <a16:creationId xmlns:a16="http://schemas.microsoft.com/office/drawing/2014/main" id="{8E4B3508-AC1E-4ADB-A282-2B6FD23A50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715" name="文本框 1714">
            <a:extLst>
              <a:ext uri="{FF2B5EF4-FFF2-40B4-BE49-F238E27FC236}">
                <a16:creationId xmlns:a16="http://schemas.microsoft.com/office/drawing/2014/main" id="{DA52E6C7-F779-4FAA-83BC-6C57C573293A}"/>
              </a:ext>
            </a:extLst>
          </p:cNvPr>
          <p:cNvSpPr txBox="1"/>
          <p:nvPr/>
        </p:nvSpPr>
        <p:spPr>
          <a:xfrm>
            <a:off x="327364" y="337224"/>
            <a:ext cx="820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GPS_RXD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6" name="文本框 1715">
            <a:extLst>
              <a:ext uri="{FF2B5EF4-FFF2-40B4-BE49-F238E27FC236}">
                <a16:creationId xmlns:a16="http://schemas.microsoft.com/office/drawing/2014/main" id="{B6546079-1AD7-4BAB-8078-7EE988DE0E73}"/>
              </a:ext>
            </a:extLst>
          </p:cNvPr>
          <p:cNvSpPr txBox="1"/>
          <p:nvPr/>
        </p:nvSpPr>
        <p:spPr>
          <a:xfrm>
            <a:off x="210936" y="520948"/>
            <a:ext cx="93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GPS_P1PPS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7" name="object 14">
            <a:extLst>
              <a:ext uri="{FF2B5EF4-FFF2-40B4-BE49-F238E27FC236}">
                <a16:creationId xmlns:a16="http://schemas.microsoft.com/office/drawing/2014/main" id="{67D70DD7-F8B1-409F-97CA-3AA34F2F27C4}"/>
              </a:ext>
            </a:extLst>
          </p:cNvPr>
          <p:cNvSpPr txBox="1"/>
          <p:nvPr/>
        </p:nvSpPr>
        <p:spPr>
          <a:xfrm>
            <a:off x="528138" y="1548747"/>
            <a:ext cx="1717039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875" algn="ctr">
              <a:spcBef>
                <a:spcPts val="5"/>
              </a:spcBef>
            </a:pPr>
            <a:r>
              <a:rPr lang="en-US" altLang="zh-CN" sz="900" spc="-5" dirty="0" err="1">
                <a:latin typeface="Arial"/>
                <a:cs typeface="Arial"/>
              </a:rPr>
              <a:t>Navspark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718" name="组合 1717">
            <a:extLst>
              <a:ext uri="{FF2B5EF4-FFF2-40B4-BE49-F238E27FC236}">
                <a16:creationId xmlns:a16="http://schemas.microsoft.com/office/drawing/2014/main" id="{22D8FE8E-9261-4730-998F-1A5567846C6F}"/>
              </a:ext>
            </a:extLst>
          </p:cNvPr>
          <p:cNvGrpSpPr/>
          <p:nvPr/>
        </p:nvGrpSpPr>
        <p:grpSpPr>
          <a:xfrm>
            <a:off x="2515926" y="643496"/>
            <a:ext cx="55116" cy="131367"/>
            <a:chOff x="7101905" y="2403686"/>
            <a:chExt cx="55116" cy="131367"/>
          </a:xfrm>
        </p:grpSpPr>
        <p:cxnSp>
          <p:nvCxnSpPr>
            <p:cNvPr id="1724" name="直接连接符 1723">
              <a:extLst>
                <a:ext uri="{FF2B5EF4-FFF2-40B4-BE49-F238E27FC236}">
                  <a16:creationId xmlns:a16="http://schemas.microsoft.com/office/drawing/2014/main" id="{47319BCC-C9F5-4294-8092-648FEB32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463" y="2422673"/>
              <a:ext cx="0" cy="933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5" name="直接连接符 1724">
              <a:extLst>
                <a:ext uri="{FF2B5EF4-FFF2-40B4-BE49-F238E27FC236}">
                  <a16:creationId xmlns:a16="http://schemas.microsoft.com/office/drawing/2014/main" id="{FDE8BA99-5051-4DB3-A572-0E28609F9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905" y="2403686"/>
              <a:ext cx="0" cy="1313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6" name="直接连接符 1725">
              <a:extLst>
                <a:ext uri="{FF2B5EF4-FFF2-40B4-BE49-F238E27FC236}">
                  <a16:creationId xmlns:a16="http://schemas.microsoft.com/office/drawing/2014/main" id="{C5231866-EB16-4E6C-A458-C6BF9EB1D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53" y="2439155"/>
              <a:ext cx="0" cy="6042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7" name="直接连接符 1726">
              <a:extLst>
                <a:ext uri="{FF2B5EF4-FFF2-40B4-BE49-F238E27FC236}">
                  <a16:creationId xmlns:a16="http://schemas.microsoft.com/office/drawing/2014/main" id="{AD7D1A3E-D371-40A8-BEBE-777329F62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7021" y="2456003"/>
              <a:ext cx="0" cy="267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19" name="文本框 1718">
            <a:extLst>
              <a:ext uri="{FF2B5EF4-FFF2-40B4-BE49-F238E27FC236}">
                <a16:creationId xmlns:a16="http://schemas.microsoft.com/office/drawing/2014/main" id="{6A59D0D4-0B50-479C-846C-5FE35732D630}"/>
              </a:ext>
            </a:extLst>
          </p:cNvPr>
          <p:cNvSpPr txBox="1"/>
          <p:nvPr/>
        </p:nvSpPr>
        <p:spPr>
          <a:xfrm>
            <a:off x="2023201" y="687216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GPS_GPIO4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0" name="直接连接符 1719">
            <a:extLst>
              <a:ext uri="{FF2B5EF4-FFF2-40B4-BE49-F238E27FC236}">
                <a16:creationId xmlns:a16="http://schemas.microsoft.com/office/drawing/2014/main" id="{0357981B-3465-4177-9972-62FE6881C275}"/>
              </a:ext>
            </a:extLst>
          </p:cNvPr>
          <p:cNvCxnSpPr>
            <a:cxnSpLocks/>
          </p:cNvCxnSpPr>
          <p:nvPr/>
        </p:nvCxnSpPr>
        <p:spPr>
          <a:xfrm flipH="1" flipV="1">
            <a:off x="3139612" y="1839248"/>
            <a:ext cx="3056" cy="60131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1" name="连接符: 肘形 1720">
            <a:extLst>
              <a:ext uri="{FF2B5EF4-FFF2-40B4-BE49-F238E27FC236}">
                <a16:creationId xmlns:a16="http://schemas.microsoft.com/office/drawing/2014/main" id="{180D1DD5-7831-48BF-AD1C-C81AE653B5F7}"/>
              </a:ext>
            </a:extLst>
          </p:cNvPr>
          <p:cNvCxnSpPr>
            <a:cxnSpLocks/>
            <a:endCxn id="1716" idx="3"/>
          </p:cNvCxnSpPr>
          <p:nvPr/>
        </p:nvCxnSpPr>
        <p:spPr>
          <a:xfrm rot="10800000">
            <a:off x="1147652" y="628670"/>
            <a:ext cx="1991960" cy="1210578"/>
          </a:xfrm>
          <a:prstGeom prst="bentConnector3">
            <a:avLst>
              <a:gd name="adj1" fmla="val 15099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2" name="连接符: 肘形 1721">
            <a:extLst>
              <a:ext uri="{FF2B5EF4-FFF2-40B4-BE49-F238E27FC236}">
                <a16:creationId xmlns:a16="http://schemas.microsoft.com/office/drawing/2014/main" id="{F22F7606-9AF3-471B-89CD-D7C58AA90EAB}"/>
              </a:ext>
            </a:extLst>
          </p:cNvPr>
          <p:cNvCxnSpPr>
            <a:cxnSpLocks/>
            <a:stCxn id="1723" idx="3"/>
          </p:cNvCxnSpPr>
          <p:nvPr/>
        </p:nvCxnSpPr>
        <p:spPr>
          <a:xfrm flipH="1" flipV="1">
            <a:off x="1071157" y="115604"/>
            <a:ext cx="76495" cy="421204"/>
          </a:xfrm>
          <a:prstGeom prst="bentConnector4">
            <a:avLst>
              <a:gd name="adj1" fmla="val 1216125"/>
              <a:gd name="adj2" fmla="val 9896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23" name="文本框 1722">
            <a:extLst>
              <a:ext uri="{FF2B5EF4-FFF2-40B4-BE49-F238E27FC236}">
                <a16:creationId xmlns:a16="http://schemas.microsoft.com/office/drawing/2014/main" id="{D41627EF-16AD-4591-ACE5-2AC5E66AD6E6}"/>
              </a:ext>
            </a:extLst>
          </p:cNvPr>
          <p:cNvSpPr txBox="1"/>
          <p:nvPr/>
        </p:nvSpPr>
        <p:spPr>
          <a:xfrm>
            <a:off x="338860" y="429086"/>
            <a:ext cx="808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GPS_TXD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7" name="直接连接符 1676">
            <a:extLst>
              <a:ext uri="{FF2B5EF4-FFF2-40B4-BE49-F238E27FC236}">
                <a16:creationId xmlns:a16="http://schemas.microsoft.com/office/drawing/2014/main" id="{5D6FE79D-D3BD-4F62-AAE9-3F5BA9D5E50D}"/>
              </a:ext>
            </a:extLst>
          </p:cNvPr>
          <p:cNvCxnSpPr>
            <a:cxnSpLocks/>
          </p:cNvCxnSpPr>
          <p:nvPr/>
        </p:nvCxnSpPr>
        <p:spPr>
          <a:xfrm flipV="1">
            <a:off x="3850452" y="2199992"/>
            <a:ext cx="0" cy="2405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1A0C36ED-78E6-4D96-92F8-A03D1482C9D6}"/>
              </a:ext>
            </a:extLst>
          </p:cNvPr>
          <p:cNvCxnSpPr>
            <a:cxnSpLocks/>
            <a:stCxn id="1133" idx="3"/>
          </p:cNvCxnSpPr>
          <p:nvPr/>
        </p:nvCxnSpPr>
        <p:spPr>
          <a:xfrm flipH="1" flipV="1">
            <a:off x="2493890" y="624580"/>
            <a:ext cx="3287972" cy="637468"/>
          </a:xfrm>
          <a:prstGeom prst="bentConnector3">
            <a:avLst>
              <a:gd name="adj1" fmla="val -6953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>
            <a:extLst>
              <a:ext uri="{FF2B5EF4-FFF2-40B4-BE49-F238E27FC236}">
                <a16:creationId xmlns:a16="http://schemas.microsoft.com/office/drawing/2014/main" id="{5E76F3DE-F802-4D4E-A115-771F65811EE7}"/>
              </a:ext>
            </a:extLst>
          </p:cNvPr>
          <p:cNvCxnSpPr>
            <a:cxnSpLocks/>
          </p:cNvCxnSpPr>
          <p:nvPr/>
        </p:nvCxnSpPr>
        <p:spPr>
          <a:xfrm>
            <a:off x="1993149" y="623752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8" name="文本框 517">
            <a:extLst>
              <a:ext uri="{FF2B5EF4-FFF2-40B4-BE49-F238E27FC236}">
                <a16:creationId xmlns:a16="http://schemas.microsoft.com/office/drawing/2014/main" id="{2EF55084-650A-4911-97FC-99399C79B715}"/>
              </a:ext>
            </a:extLst>
          </p:cNvPr>
          <p:cNvSpPr txBox="1"/>
          <p:nvPr/>
        </p:nvSpPr>
        <p:spPr>
          <a:xfrm>
            <a:off x="2317185" y="48388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VCC33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BC2FEB3-C4CC-44A4-B947-A991CCDC562B}"/>
              </a:ext>
            </a:extLst>
          </p:cNvPr>
          <p:cNvCxnSpPr>
            <a:cxnSpLocks/>
          </p:cNvCxnSpPr>
          <p:nvPr/>
        </p:nvCxnSpPr>
        <p:spPr>
          <a:xfrm rot="5400000">
            <a:off x="5777941" y="1265969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连接符: 肘形 533">
            <a:extLst>
              <a:ext uri="{FF2B5EF4-FFF2-40B4-BE49-F238E27FC236}">
                <a16:creationId xmlns:a16="http://schemas.microsoft.com/office/drawing/2014/main" id="{2DE73A92-468B-4E6C-B347-6C0BD76E6549}"/>
              </a:ext>
            </a:extLst>
          </p:cNvPr>
          <p:cNvCxnSpPr>
            <a:cxnSpLocks/>
          </p:cNvCxnSpPr>
          <p:nvPr/>
        </p:nvCxnSpPr>
        <p:spPr>
          <a:xfrm rot="5400000">
            <a:off x="5777941" y="1334518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连接符: 肘形 518">
            <a:extLst>
              <a:ext uri="{FF2B5EF4-FFF2-40B4-BE49-F238E27FC236}">
                <a16:creationId xmlns:a16="http://schemas.microsoft.com/office/drawing/2014/main" id="{639D6F19-6203-4368-A7CB-558601C1AEA9}"/>
              </a:ext>
            </a:extLst>
          </p:cNvPr>
          <p:cNvCxnSpPr>
            <a:cxnSpLocks/>
            <a:stCxn id="520" idx="1"/>
          </p:cNvCxnSpPr>
          <p:nvPr/>
        </p:nvCxnSpPr>
        <p:spPr>
          <a:xfrm rot="10800000" flipV="1">
            <a:off x="2551942" y="385512"/>
            <a:ext cx="526507" cy="3142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0" name="图片 519">
            <a:extLst>
              <a:ext uri="{FF2B5EF4-FFF2-40B4-BE49-F238E27FC236}">
                <a16:creationId xmlns:a16="http://schemas.microsoft.com/office/drawing/2014/main" id="{625BF101-F1B5-46EA-9FE1-49C54B0B78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48" y="298666"/>
            <a:ext cx="534399" cy="173692"/>
          </a:xfrm>
          <a:prstGeom prst="rect">
            <a:avLst/>
          </a:prstGeom>
        </p:spPr>
      </p:pic>
      <p:cxnSp>
        <p:nvCxnSpPr>
          <p:cNvPr id="529" name="连接符: 肘形 528">
            <a:extLst>
              <a:ext uri="{FF2B5EF4-FFF2-40B4-BE49-F238E27FC236}">
                <a16:creationId xmlns:a16="http://schemas.microsoft.com/office/drawing/2014/main" id="{C1C1F65D-8564-422A-A9AA-F13B63E4B52F}"/>
              </a:ext>
            </a:extLst>
          </p:cNvPr>
          <p:cNvCxnSpPr>
            <a:cxnSpLocks/>
            <a:stCxn id="1182" idx="1"/>
            <a:endCxn id="520" idx="3"/>
          </p:cNvCxnSpPr>
          <p:nvPr/>
        </p:nvCxnSpPr>
        <p:spPr>
          <a:xfrm rot="10800000">
            <a:off x="3612847" y="385512"/>
            <a:ext cx="257876" cy="1092986"/>
          </a:xfrm>
          <a:prstGeom prst="bentConnector3">
            <a:avLst>
              <a:gd name="adj1" fmla="val -168663"/>
            </a:avLst>
          </a:prstGeom>
          <a:ln w="25400"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0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8975C0-9BE8-4FCC-91F9-61518FC85184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2" name="object 12"/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4" name="object 254"/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255" name="object 255"/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0" name="object 260"/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262" name="object 262"/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40" name="object 261">
              <a:extLst>
                <a:ext uri="{FF2B5EF4-FFF2-40B4-BE49-F238E27FC236}">
                  <a16:creationId xmlns:a16="http://schemas.microsoft.com/office/drawing/2014/main" id="{75121508-3D80-4702-8572-089071736E17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C815A1B0-A301-48B3-BFC7-2C33A141F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64521751-8AAE-4D3B-9DF7-B51BB21ECB97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550" name="object 13">
                <a:extLst>
                  <a:ext uri="{FF2B5EF4-FFF2-40B4-BE49-F238E27FC236}">
                    <a16:creationId xmlns:a16="http://schemas.microsoft.com/office/drawing/2014/main" id="{EC9EF11B-1680-4239-B0AF-A3657EA27B46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1" name="object 13">
                <a:extLst>
                  <a:ext uri="{FF2B5EF4-FFF2-40B4-BE49-F238E27FC236}">
                    <a16:creationId xmlns:a16="http://schemas.microsoft.com/office/drawing/2014/main" id="{19737C0B-BD98-497D-B06B-B2E34B4116DF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2" name="object 13">
                <a:extLst>
                  <a:ext uri="{FF2B5EF4-FFF2-40B4-BE49-F238E27FC236}">
                    <a16:creationId xmlns:a16="http://schemas.microsoft.com/office/drawing/2014/main" id="{E34BECDC-4003-46B0-AAEB-2D37574AE357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3" name="object 13">
                <a:extLst>
                  <a:ext uri="{FF2B5EF4-FFF2-40B4-BE49-F238E27FC236}">
                    <a16:creationId xmlns:a16="http://schemas.microsoft.com/office/drawing/2014/main" id="{7F7A04FE-5FA6-4FA9-A1A1-FC9D9613657E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4" name="object 13">
                <a:extLst>
                  <a:ext uri="{FF2B5EF4-FFF2-40B4-BE49-F238E27FC236}">
                    <a16:creationId xmlns:a16="http://schemas.microsoft.com/office/drawing/2014/main" id="{7457DB40-8F4A-4F80-B2D2-11F33876986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5" name="object 13">
                <a:extLst>
                  <a:ext uri="{FF2B5EF4-FFF2-40B4-BE49-F238E27FC236}">
                    <a16:creationId xmlns:a16="http://schemas.microsoft.com/office/drawing/2014/main" id="{05C556BA-EE42-4F88-8803-2C97BAA7745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6" name="object 13">
                <a:extLst>
                  <a:ext uri="{FF2B5EF4-FFF2-40B4-BE49-F238E27FC236}">
                    <a16:creationId xmlns:a16="http://schemas.microsoft.com/office/drawing/2014/main" id="{F7FF7FAC-BF76-4A52-84E5-18DF9E47D87F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7" name="object 13">
                <a:extLst>
                  <a:ext uri="{FF2B5EF4-FFF2-40B4-BE49-F238E27FC236}">
                    <a16:creationId xmlns:a16="http://schemas.microsoft.com/office/drawing/2014/main" id="{AAA064A2-3F20-419C-AB80-B24BAFC54821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8" name="object 13">
                <a:extLst>
                  <a:ext uri="{FF2B5EF4-FFF2-40B4-BE49-F238E27FC236}">
                    <a16:creationId xmlns:a16="http://schemas.microsoft.com/office/drawing/2014/main" id="{C3CC21A4-4973-46AD-A9D3-0295550056A5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9" name="object 13">
                <a:extLst>
                  <a:ext uri="{FF2B5EF4-FFF2-40B4-BE49-F238E27FC236}">
                    <a16:creationId xmlns:a16="http://schemas.microsoft.com/office/drawing/2014/main" id="{E1F2568D-677A-4D20-94BD-88CD84EFEC7E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0" name="object 13">
                <a:extLst>
                  <a:ext uri="{FF2B5EF4-FFF2-40B4-BE49-F238E27FC236}">
                    <a16:creationId xmlns:a16="http://schemas.microsoft.com/office/drawing/2014/main" id="{DDA5FA84-54D8-4F94-AAE5-E6F364246572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1" name="object 13">
                <a:extLst>
                  <a:ext uri="{FF2B5EF4-FFF2-40B4-BE49-F238E27FC236}">
                    <a16:creationId xmlns:a16="http://schemas.microsoft.com/office/drawing/2014/main" id="{93C66560-C9BC-41EE-AA60-16D0F1E101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2" name="object 13">
                <a:extLst>
                  <a:ext uri="{FF2B5EF4-FFF2-40B4-BE49-F238E27FC236}">
                    <a16:creationId xmlns:a16="http://schemas.microsoft.com/office/drawing/2014/main" id="{E2F57142-1683-4F18-9896-358B9287213B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3" name="object 13">
                <a:extLst>
                  <a:ext uri="{FF2B5EF4-FFF2-40B4-BE49-F238E27FC236}">
                    <a16:creationId xmlns:a16="http://schemas.microsoft.com/office/drawing/2014/main" id="{0AF03F8B-0A9E-4056-BBAD-C6B82F08B47F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4" name="object 13">
                <a:extLst>
                  <a:ext uri="{FF2B5EF4-FFF2-40B4-BE49-F238E27FC236}">
                    <a16:creationId xmlns:a16="http://schemas.microsoft.com/office/drawing/2014/main" id="{EFF6DE62-D0FE-47C9-8810-036F4154BC30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5" name="object 13">
                <a:extLst>
                  <a:ext uri="{FF2B5EF4-FFF2-40B4-BE49-F238E27FC236}">
                    <a16:creationId xmlns:a16="http://schemas.microsoft.com/office/drawing/2014/main" id="{941F60A4-B794-4C9D-B6EF-048C9EF18927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6" name="object 13">
                <a:extLst>
                  <a:ext uri="{FF2B5EF4-FFF2-40B4-BE49-F238E27FC236}">
                    <a16:creationId xmlns:a16="http://schemas.microsoft.com/office/drawing/2014/main" id="{9D916160-9DD1-4956-983A-397F49F7805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7" name="object 13">
                <a:extLst>
                  <a:ext uri="{FF2B5EF4-FFF2-40B4-BE49-F238E27FC236}">
                    <a16:creationId xmlns:a16="http://schemas.microsoft.com/office/drawing/2014/main" id="{9CCAFDFF-AD21-4302-8783-77DA1EAAF15F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8" name="object 13">
                <a:extLst>
                  <a:ext uri="{FF2B5EF4-FFF2-40B4-BE49-F238E27FC236}">
                    <a16:creationId xmlns:a16="http://schemas.microsoft.com/office/drawing/2014/main" id="{7E9994E6-71EA-4C78-9BCB-111C6C14F75A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41DEA2-3B56-4535-847B-C863375FBDA1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548" name="组合 547">
                <a:extLst>
                  <a:ext uri="{FF2B5EF4-FFF2-40B4-BE49-F238E27FC236}">
                    <a16:creationId xmlns:a16="http://schemas.microsoft.com/office/drawing/2014/main" id="{4D25399A-26A2-46FE-9ECB-CC49DEE22DCD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521" name="object 13">
                  <a:extLst>
                    <a:ext uri="{FF2B5EF4-FFF2-40B4-BE49-F238E27FC236}">
                      <a16:creationId xmlns:a16="http://schemas.microsoft.com/office/drawing/2014/main" id="{C0E2BF64-8224-4826-AFAD-1D1020E881E4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" name="object 13">
                  <a:extLst>
                    <a:ext uri="{FF2B5EF4-FFF2-40B4-BE49-F238E27FC236}">
                      <a16:creationId xmlns:a16="http://schemas.microsoft.com/office/drawing/2014/main" id="{7E6EB588-1415-48F3-8334-E87F14A30A0F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" name="object 13">
                  <a:extLst>
                    <a:ext uri="{FF2B5EF4-FFF2-40B4-BE49-F238E27FC236}">
                      <a16:creationId xmlns:a16="http://schemas.microsoft.com/office/drawing/2014/main" id="{D797D5ED-F419-47AC-9C26-D43F26945B26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object 13">
                  <a:extLst>
                    <a:ext uri="{FF2B5EF4-FFF2-40B4-BE49-F238E27FC236}">
                      <a16:creationId xmlns:a16="http://schemas.microsoft.com/office/drawing/2014/main" id="{A98C5A55-53FA-4DB5-A7B1-6902AE269C4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" name="object 13">
                  <a:extLst>
                    <a:ext uri="{FF2B5EF4-FFF2-40B4-BE49-F238E27FC236}">
                      <a16:creationId xmlns:a16="http://schemas.microsoft.com/office/drawing/2014/main" id="{57AB1ADC-1ED5-478F-B83C-F3078D87FB87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object 13">
                  <a:extLst>
                    <a:ext uri="{FF2B5EF4-FFF2-40B4-BE49-F238E27FC236}">
                      <a16:creationId xmlns:a16="http://schemas.microsoft.com/office/drawing/2014/main" id="{0B8FFE3F-1399-465A-B234-96EB4CD2B77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object 13">
                  <a:extLst>
                    <a:ext uri="{FF2B5EF4-FFF2-40B4-BE49-F238E27FC236}">
                      <a16:creationId xmlns:a16="http://schemas.microsoft.com/office/drawing/2014/main" id="{9673455A-D3AD-417C-B50B-317F16F5CC9B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object 13">
                  <a:extLst>
                    <a:ext uri="{FF2B5EF4-FFF2-40B4-BE49-F238E27FC236}">
                      <a16:creationId xmlns:a16="http://schemas.microsoft.com/office/drawing/2014/main" id="{B5E941B6-B9F6-4948-A0CB-C5BE674373C3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" name="object 13">
                  <a:extLst>
                    <a:ext uri="{FF2B5EF4-FFF2-40B4-BE49-F238E27FC236}">
                      <a16:creationId xmlns:a16="http://schemas.microsoft.com/office/drawing/2014/main" id="{4534DC0B-8796-41B3-BACB-B6CCCB5C4835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object 13">
                  <a:extLst>
                    <a:ext uri="{FF2B5EF4-FFF2-40B4-BE49-F238E27FC236}">
                      <a16:creationId xmlns:a16="http://schemas.microsoft.com/office/drawing/2014/main" id="{857B810B-A183-4AD9-8BC0-B125412178B5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object 13">
                  <a:extLst>
                    <a:ext uri="{FF2B5EF4-FFF2-40B4-BE49-F238E27FC236}">
                      <a16:creationId xmlns:a16="http://schemas.microsoft.com/office/drawing/2014/main" id="{97267157-F976-43A0-85F1-152AC0E070F7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object 13">
                  <a:extLst>
                    <a:ext uri="{FF2B5EF4-FFF2-40B4-BE49-F238E27FC236}">
                      <a16:creationId xmlns:a16="http://schemas.microsoft.com/office/drawing/2014/main" id="{8C5CB580-8E5B-4712-B133-9E5D56DD5834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" name="object 13">
                  <a:extLst>
                    <a:ext uri="{FF2B5EF4-FFF2-40B4-BE49-F238E27FC236}">
                      <a16:creationId xmlns:a16="http://schemas.microsoft.com/office/drawing/2014/main" id="{548EA95D-EBB0-4ED0-AC01-B829DE8A2764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object 13">
                  <a:extLst>
                    <a:ext uri="{FF2B5EF4-FFF2-40B4-BE49-F238E27FC236}">
                      <a16:creationId xmlns:a16="http://schemas.microsoft.com/office/drawing/2014/main" id="{8CD8E4C2-D678-4A30-A096-246E6642AEFB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object 13">
                  <a:extLst>
                    <a:ext uri="{FF2B5EF4-FFF2-40B4-BE49-F238E27FC236}">
                      <a16:creationId xmlns:a16="http://schemas.microsoft.com/office/drawing/2014/main" id="{F98BE637-E069-4183-AEE6-DC3EFD203559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object 13">
                  <a:extLst>
                    <a:ext uri="{FF2B5EF4-FFF2-40B4-BE49-F238E27FC236}">
                      <a16:creationId xmlns:a16="http://schemas.microsoft.com/office/drawing/2014/main" id="{8AC39DE3-B296-465D-8AC9-3207A69F6EC0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object 13">
                  <a:extLst>
                    <a:ext uri="{FF2B5EF4-FFF2-40B4-BE49-F238E27FC236}">
                      <a16:creationId xmlns:a16="http://schemas.microsoft.com/office/drawing/2014/main" id="{C62D0D01-0729-41DB-A042-A30750146EDB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object 13">
                  <a:extLst>
                    <a:ext uri="{FF2B5EF4-FFF2-40B4-BE49-F238E27FC236}">
                      <a16:creationId xmlns:a16="http://schemas.microsoft.com/office/drawing/2014/main" id="{84DC90D4-9D8F-4ADA-B1DE-EF9803F5A957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object 13">
                  <a:extLst>
                    <a:ext uri="{FF2B5EF4-FFF2-40B4-BE49-F238E27FC236}">
                      <a16:creationId xmlns:a16="http://schemas.microsoft.com/office/drawing/2014/main" id="{FF930804-C96B-4845-8012-4BBE7BB61855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2A1AE3CC-0B4F-4321-9006-EB77BAAC21A2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592" name="object 13">
                  <a:extLst>
                    <a:ext uri="{FF2B5EF4-FFF2-40B4-BE49-F238E27FC236}">
                      <a16:creationId xmlns:a16="http://schemas.microsoft.com/office/drawing/2014/main" id="{6E71DDB5-318E-477C-AA53-E865858E0A64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" name="object 13">
                  <a:extLst>
                    <a:ext uri="{FF2B5EF4-FFF2-40B4-BE49-F238E27FC236}">
                      <a16:creationId xmlns:a16="http://schemas.microsoft.com/office/drawing/2014/main" id="{84899846-0B71-4EE6-B75F-9754F64BADB7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" name="object 13">
                  <a:extLst>
                    <a:ext uri="{FF2B5EF4-FFF2-40B4-BE49-F238E27FC236}">
                      <a16:creationId xmlns:a16="http://schemas.microsoft.com/office/drawing/2014/main" id="{E0BB2E35-126E-4C67-976B-BDCE507FACED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" name="object 13">
                  <a:extLst>
                    <a:ext uri="{FF2B5EF4-FFF2-40B4-BE49-F238E27FC236}">
                      <a16:creationId xmlns:a16="http://schemas.microsoft.com/office/drawing/2014/main" id="{1FEFFDFE-3001-465A-920E-3178C3DCB6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" name="object 13">
                  <a:extLst>
                    <a:ext uri="{FF2B5EF4-FFF2-40B4-BE49-F238E27FC236}">
                      <a16:creationId xmlns:a16="http://schemas.microsoft.com/office/drawing/2014/main" id="{537118E1-BF59-4EBF-90FA-85500D890A77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" name="object 13">
                  <a:extLst>
                    <a:ext uri="{FF2B5EF4-FFF2-40B4-BE49-F238E27FC236}">
                      <a16:creationId xmlns:a16="http://schemas.microsoft.com/office/drawing/2014/main" id="{8CE7C70F-0769-47DC-96D1-09FF6BC73B2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" name="object 13">
                  <a:extLst>
                    <a:ext uri="{FF2B5EF4-FFF2-40B4-BE49-F238E27FC236}">
                      <a16:creationId xmlns:a16="http://schemas.microsoft.com/office/drawing/2014/main" id="{88498BBC-D827-44BF-B43C-FF6B3182F7E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" name="object 13">
                  <a:extLst>
                    <a:ext uri="{FF2B5EF4-FFF2-40B4-BE49-F238E27FC236}">
                      <a16:creationId xmlns:a16="http://schemas.microsoft.com/office/drawing/2014/main" id="{3122B10D-D5E6-4B36-8A80-20D277D81CB2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bject 13">
                  <a:extLst>
                    <a:ext uri="{FF2B5EF4-FFF2-40B4-BE49-F238E27FC236}">
                      <a16:creationId xmlns:a16="http://schemas.microsoft.com/office/drawing/2014/main" id="{692C138F-6E80-4E48-AB37-E191B6CC467C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" name="object 13">
                  <a:extLst>
                    <a:ext uri="{FF2B5EF4-FFF2-40B4-BE49-F238E27FC236}">
                      <a16:creationId xmlns:a16="http://schemas.microsoft.com/office/drawing/2014/main" id="{DF8DBE33-BA78-4B59-84B5-951ECBDD04F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object 13">
                  <a:extLst>
                    <a:ext uri="{FF2B5EF4-FFF2-40B4-BE49-F238E27FC236}">
                      <a16:creationId xmlns:a16="http://schemas.microsoft.com/office/drawing/2014/main" id="{37D5E41E-2610-4C3F-B91A-4C75FF8B39E0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object 13">
                  <a:extLst>
                    <a:ext uri="{FF2B5EF4-FFF2-40B4-BE49-F238E27FC236}">
                      <a16:creationId xmlns:a16="http://schemas.microsoft.com/office/drawing/2014/main" id="{7EF422D8-CCB7-4EED-A3D3-10E7D4659131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" name="object 13">
                  <a:extLst>
                    <a:ext uri="{FF2B5EF4-FFF2-40B4-BE49-F238E27FC236}">
                      <a16:creationId xmlns:a16="http://schemas.microsoft.com/office/drawing/2014/main" id="{3307608D-80D7-4106-A4B2-21F95E4B2ED5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" name="object 13">
                  <a:extLst>
                    <a:ext uri="{FF2B5EF4-FFF2-40B4-BE49-F238E27FC236}">
                      <a16:creationId xmlns:a16="http://schemas.microsoft.com/office/drawing/2014/main" id="{E389A130-AE5F-408A-A0E0-9548ED1A7AC6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" name="object 13">
                  <a:extLst>
                    <a:ext uri="{FF2B5EF4-FFF2-40B4-BE49-F238E27FC236}">
                      <a16:creationId xmlns:a16="http://schemas.microsoft.com/office/drawing/2014/main" id="{BE3C1124-574B-4571-9D0C-1CA53B8BCAB7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" name="object 13">
                  <a:extLst>
                    <a:ext uri="{FF2B5EF4-FFF2-40B4-BE49-F238E27FC236}">
                      <a16:creationId xmlns:a16="http://schemas.microsoft.com/office/drawing/2014/main" id="{84487C25-D102-4489-895D-802744897E16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object 13">
                  <a:extLst>
                    <a:ext uri="{FF2B5EF4-FFF2-40B4-BE49-F238E27FC236}">
                      <a16:creationId xmlns:a16="http://schemas.microsoft.com/office/drawing/2014/main" id="{4AF3B456-44B1-465C-A534-972FECCF7B97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" name="object 13">
                  <a:extLst>
                    <a:ext uri="{FF2B5EF4-FFF2-40B4-BE49-F238E27FC236}">
                      <a16:creationId xmlns:a16="http://schemas.microsoft.com/office/drawing/2014/main" id="{03E6B8F3-35AA-4D7D-8B28-6C3023A86948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" name="object 13">
                  <a:extLst>
                    <a:ext uri="{FF2B5EF4-FFF2-40B4-BE49-F238E27FC236}">
                      <a16:creationId xmlns:a16="http://schemas.microsoft.com/office/drawing/2014/main" id="{FB4CCD63-DD11-4B02-BB5F-CC5F1569958E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33" name="object 13">
              <a:extLst>
                <a:ext uri="{FF2B5EF4-FFF2-40B4-BE49-F238E27FC236}">
                  <a16:creationId xmlns:a16="http://schemas.microsoft.com/office/drawing/2014/main" id="{AF36F5AD-045E-43A6-908C-D948DFFDD795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4" name="文本框 653">
              <a:extLst>
                <a:ext uri="{FF2B5EF4-FFF2-40B4-BE49-F238E27FC236}">
                  <a16:creationId xmlns:a16="http://schemas.microsoft.com/office/drawing/2014/main" id="{6E19AE80-A294-4D92-8249-735D257C5297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文本框 655">
              <a:extLst>
                <a:ext uri="{FF2B5EF4-FFF2-40B4-BE49-F238E27FC236}">
                  <a16:creationId xmlns:a16="http://schemas.microsoft.com/office/drawing/2014/main" id="{8A8C1388-734F-448B-A749-0946007FE040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4" name="组合 703">
              <a:extLst>
                <a:ext uri="{FF2B5EF4-FFF2-40B4-BE49-F238E27FC236}">
                  <a16:creationId xmlns:a16="http://schemas.microsoft.com/office/drawing/2014/main" id="{5F4B3296-CE18-47FE-A94E-7AB178127173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702" name="组合 701">
                <a:extLst>
                  <a:ext uri="{FF2B5EF4-FFF2-40B4-BE49-F238E27FC236}">
                    <a16:creationId xmlns:a16="http://schemas.microsoft.com/office/drawing/2014/main" id="{965F79D6-AFF1-42A5-83BC-6E29C96B9142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661" name="object 13">
                  <a:extLst>
                    <a:ext uri="{FF2B5EF4-FFF2-40B4-BE49-F238E27FC236}">
                      <a16:creationId xmlns:a16="http://schemas.microsoft.com/office/drawing/2014/main" id="{61191B76-B086-4E03-8CEB-6E7E854342DD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object 13">
                  <a:extLst>
                    <a:ext uri="{FF2B5EF4-FFF2-40B4-BE49-F238E27FC236}">
                      <a16:creationId xmlns:a16="http://schemas.microsoft.com/office/drawing/2014/main" id="{E4F88467-8EB0-4269-89EF-CFBBE4063EF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object 13">
                  <a:extLst>
                    <a:ext uri="{FF2B5EF4-FFF2-40B4-BE49-F238E27FC236}">
                      <a16:creationId xmlns:a16="http://schemas.microsoft.com/office/drawing/2014/main" id="{1FD9CDB5-8F6C-4E8A-9160-40E712C4AD88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object 13">
                  <a:extLst>
                    <a:ext uri="{FF2B5EF4-FFF2-40B4-BE49-F238E27FC236}">
                      <a16:creationId xmlns:a16="http://schemas.microsoft.com/office/drawing/2014/main" id="{381E351E-5F18-42AC-B911-A16BD763FEB5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object 13">
                  <a:extLst>
                    <a:ext uri="{FF2B5EF4-FFF2-40B4-BE49-F238E27FC236}">
                      <a16:creationId xmlns:a16="http://schemas.microsoft.com/office/drawing/2014/main" id="{8B0084ED-5EFA-46DF-80E5-90C5CF591756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object 13">
                  <a:extLst>
                    <a:ext uri="{FF2B5EF4-FFF2-40B4-BE49-F238E27FC236}">
                      <a16:creationId xmlns:a16="http://schemas.microsoft.com/office/drawing/2014/main" id="{2E762C65-1ACB-485F-8B2E-E706BAE99A99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object 13">
                  <a:extLst>
                    <a:ext uri="{FF2B5EF4-FFF2-40B4-BE49-F238E27FC236}">
                      <a16:creationId xmlns:a16="http://schemas.microsoft.com/office/drawing/2014/main" id="{72D2498C-32FA-4465-B5DF-3EA8BD844C53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object 13">
                  <a:extLst>
                    <a:ext uri="{FF2B5EF4-FFF2-40B4-BE49-F238E27FC236}">
                      <a16:creationId xmlns:a16="http://schemas.microsoft.com/office/drawing/2014/main" id="{BA24AEDB-66E0-47E9-8C42-A76BACED1788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object 13">
                  <a:extLst>
                    <a:ext uri="{FF2B5EF4-FFF2-40B4-BE49-F238E27FC236}">
                      <a16:creationId xmlns:a16="http://schemas.microsoft.com/office/drawing/2014/main" id="{800668B7-995A-47F6-A65C-B203D3CB8B01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object 13">
                  <a:extLst>
                    <a:ext uri="{FF2B5EF4-FFF2-40B4-BE49-F238E27FC236}">
                      <a16:creationId xmlns:a16="http://schemas.microsoft.com/office/drawing/2014/main" id="{DB216DAD-D404-493C-A4F8-5D3132B71A93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object 13">
                  <a:extLst>
                    <a:ext uri="{FF2B5EF4-FFF2-40B4-BE49-F238E27FC236}">
                      <a16:creationId xmlns:a16="http://schemas.microsoft.com/office/drawing/2014/main" id="{003D366D-B6BC-42C5-9842-AB2285AD9536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3" name="组合 702">
                <a:extLst>
                  <a:ext uri="{FF2B5EF4-FFF2-40B4-BE49-F238E27FC236}">
                    <a16:creationId xmlns:a16="http://schemas.microsoft.com/office/drawing/2014/main" id="{86E5B9D7-E6F9-47E5-941A-3C1E8B4E2669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672" name="object 13">
                  <a:extLst>
                    <a:ext uri="{FF2B5EF4-FFF2-40B4-BE49-F238E27FC236}">
                      <a16:creationId xmlns:a16="http://schemas.microsoft.com/office/drawing/2014/main" id="{41A9561D-D265-463F-8EC7-C5FAF5C1A1E2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object 13">
                  <a:extLst>
                    <a:ext uri="{FF2B5EF4-FFF2-40B4-BE49-F238E27FC236}">
                      <a16:creationId xmlns:a16="http://schemas.microsoft.com/office/drawing/2014/main" id="{52B8E3E1-5464-4741-AB80-13D24C6AF47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object 13">
                  <a:extLst>
                    <a:ext uri="{FF2B5EF4-FFF2-40B4-BE49-F238E27FC236}">
                      <a16:creationId xmlns:a16="http://schemas.microsoft.com/office/drawing/2014/main" id="{00D0EA7F-62F3-49AF-9945-AF8064FD00AE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object 13">
                  <a:extLst>
                    <a:ext uri="{FF2B5EF4-FFF2-40B4-BE49-F238E27FC236}">
                      <a16:creationId xmlns:a16="http://schemas.microsoft.com/office/drawing/2014/main" id="{A957E99C-3AA6-4D32-8991-0AE8B18F04D8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object 13">
                  <a:extLst>
                    <a:ext uri="{FF2B5EF4-FFF2-40B4-BE49-F238E27FC236}">
                      <a16:creationId xmlns:a16="http://schemas.microsoft.com/office/drawing/2014/main" id="{DAD1CC35-E1F4-4151-AA8E-209AB99F0750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object 13">
                  <a:extLst>
                    <a:ext uri="{FF2B5EF4-FFF2-40B4-BE49-F238E27FC236}">
                      <a16:creationId xmlns:a16="http://schemas.microsoft.com/office/drawing/2014/main" id="{D0A7B61C-F611-4B32-8C73-16A5FB66C5BC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object 13">
                  <a:extLst>
                    <a:ext uri="{FF2B5EF4-FFF2-40B4-BE49-F238E27FC236}">
                      <a16:creationId xmlns:a16="http://schemas.microsoft.com/office/drawing/2014/main" id="{6B321554-2D4A-4C2A-9020-259D9C5B3E15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object 13">
                  <a:extLst>
                    <a:ext uri="{FF2B5EF4-FFF2-40B4-BE49-F238E27FC236}">
                      <a16:creationId xmlns:a16="http://schemas.microsoft.com/office/drawing/2014/main" id="{4194FD18-3C95-4B79-986C-956A4D0B349F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470F0C0-F601-417F-ABBA-72593CA8E3D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653" name="组合 652">
                <a:extLst>
                  <a:ext uri="{FF2B5EF4-FFF2-40B4-BE49-F238E27FC236}">
                    <a16:creationId xmlns:a16="http://schemas.microsoft.com/office/drawing/2014/main" id="{31DDABDA-5AC8-4B96-80B6-13183D929CE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637" name="object 13">
                  <a:extLst>
                    <a:ext uri="{FF2B5EF4-FFF2-40B4-BE49-F238E27FC236}">
                      <a16:creationId xmlns:a16="http://schemas.microsoft.com/office/drawing/2014/main" id="{2ACD1120-2851-46A9-B389-745098C02AB2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" name="object 13">
                  <a:extLst>
                    <a:ext uri="{FF2B5EF4-FFF2-40B4-BE49-F238E27FC236}">
                      <a16:creationId xmlns:a16="http://schemas.microsoft.com/office/drawing/2014/main" id="{1FFE3242-B9BA-4C4D-82A4-BE026477F564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" name="object 13">
                  <a:extLst>
                    <a:ext uri="{FF2B5EF4-FFF2-40B4-BE49-F238E27FC236}">
                      <a16:creationId xmlns:a16="http://schemas.microsoft.com/office/drawing/2014/main" id="{2FF83092-734B-4B55-97A6-CBD18637ECA8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" name="object 13">
                  <a:extLst>
                    <a:ext uri="{FF2B5EF4-FFF2-40B4-BE49-F238E27FC236}">
                      <a16:creationId xmlns:a16="http://schemas.microsoft.com/office/drawing/2014/main" id="{90C273E4-912E-4E74-8342-5C68D9B2C7A7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" name="object 13">
                  <a:extLst>
                    <a:ext uri="{FF2B5EF4-FFF2-40B4-BE49-F238E27FC236}">
                      <a16:creationId xmlns:a16="http://schemas.microsoft.com/office/drawing/2014/main" id="{655F183C-9889-4ACE-A418-E8AA7E26E396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" name="object 13">
                  <a:extLst>
                    <a:ext uri="{FF2B5EF4-FFF2-40B4-BE49-F238E27FC236}">
                      <a16:creationId xmlns:a16="http://schemas.microsoft.com/office/drawing/2014/main" id="{20350009-D661-4ABC-997F-935C8FBD2C8D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" name="object 13">
                  <a:extLst>
                    <a:ext uri="{FF2B5EF4-FFF2-40B4-BE49-F238E27FC236}">
                      <a16:creationId xmlns:a16="http://schemas.microsoft.com/office/drawing/2014/main" id="{610D96D3-78F0-442F-8FFB-04BE7670C994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object 13">
                  <a:extLst>
                    <a:ext uri="{FF2B5EF4-FFF2-40B4-BE49-F238E27FC236}">
                      <a16:creationId xmlns:a16="http://schemas.microsoft.com/office/drawing/2014/main" id="{5C3E878F-B730-4A81-8788-62CEECF87060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" name="object 13">
                  <a:extLst>
                    <a:ext uri="{FF2B5EF4-FFF2-40B4-BE49-F238E27FC236}">
                      <a16:creationId xmlns:a16="http://schemas.microsoft.com/office/drawing/2014/main" id="{9809659A-B148-4AE4-A450-5AF322CEF09B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" name="object 13">
                  <a:extLst>
                    <a:ext uri="{FF2B5EF4-FFF2-40B4-BE49-F238E27FC236}">
                      <a16:creationId xmlns:a16="http://schemas.microsoft.com/office/drawing/2014/main" id="{BFF65339-CE95-4255-98C3-56272CA0F6CE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object 13">
                  <a:extLst>
                    <a:ext uri="{FF2B5EF4-FFF2-40B4-BE49-F238E27FC236}">
                      <a16:creationId xmlns:a16="http://schemas.microsoft.com/office/drawing/2014/main" id="{9CD7E339-166E-4137-AD1B-146B4F8AEFD5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" name="object 13">
                  <a:extLst>
                    <a:ext uri="{FF2B5EF4-FFF2-40B4-BE49-F238E27FC236}">
                      <a16:creationId xmlns:a16="http://schemas.microsoft.com/office/drawing/2014/main" id="{040B3049-856E-419A-BA5D-3F4FC28DE995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" name="object 13">
                  <a:extLst>
                    <a:ext uri="{FF2B5EF4-FFF2-40B4-BE49-F238E27FC236}">
                      <a16:creationId xmlns:a16="http://schemas.microsoft.com/office/drawing/2014/main" id="{0B8F4334-7D91-4701-B468-F1C67B5FAD58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" name="object 13">
                  <a:extLst>
                    <a:ext uri="{FF2B5EF4-FFF2-40B4-BE49-F238E27FC236}">
                      <a16:creationId xmlns:a16="http://schemas.microsoft.com/office/drawing/2014/main" id="{2ECBD0F9-5A96-46ED-B969-684350EB0703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5" name="组合 704">
                <a:extLst>
                  <a:ext uri="{FF2B5EF4-FFF2-40B4-BE49-F238E27FC236}">
                    <a16:creationId xmlns:a16="http://schemas.microsoft.com/office/drawing/2014/main" id="{078309CB-AA73-4DF2-B40A-1F9108653D7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706" name="组合 705">
                  <a:extLst>
                    <a:ext uri="{FF2B5EF4-FFF2-40B4-BE49-F238E27FC236}">
                      <a16:creationId xmlns:a16="http://schemas.microsoft.com/office/drawing/2014/main" id="{DDA310FC-FBD7-494D-9904-75A5E5C19B4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716" name="object 13">
                    <a:extLst>
                      <a:ext uri="{FF2B5EF4-FFF2-40B4-BE49-F238E27FC236}">
                        <a16:creationId xmlns:a16="http://schemas.microsoft.com/office/drawing/2014/main" id="{7C5C944B-0063-4E56-BE57-0645AB58710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object 13">
                    <a:extLst>
                      <a:ext uri="{FF2B5EF4-FFF2-40B4-BE49-F238E27FC236}">
                        <a16:creationId xmlns:a16="http://schemas.microsoft.com/office/drawing/2014/main" id="{BA500E54-FCD5-4BC9-B5BB-3540C707A0F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8" name="object 13">
                    <a:extLst>
                      <a:ext uri="{FF2B5EF4-FFF2-40B4-BE49-F238E27FC236}">
                        <a16:creationId xmlns:a16="http://schemas.microsoft.com/office/drawing/2014/main" id="{A7AD09E3-FD25-41D3-9D76-F6D49AE0B7B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9" name="object 13">
                    <a:extLst>
                      <a:ext uri="{FF2B5EF4-FFF2-40B4-BE49-F238E27FC236}">
                        <a16:creationId xmlns:a16="http://schemas.microsoft.com/office/drawing/2014/main" id="{C66E614B-8710-41FD-8467-60A15C06F11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0" name="object 13">
                    <a:extLst>
                      <a:ext uri="{FF2B5EF4-FFF2-40B4-BE49-F238E27FC236}">
                        <a16:creationId xmlns:a16="http://schemas.microsoft.com/office/drawing/2014/main" id="{A5777A57-0801-4F26-9071-0540634D7DA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1" name="object 13">
                    <a:extLst>
                      <a:ext uri="{FF2B5EF4-FFF2-40B4-BE49-F238E27FC236}">
                        <a16:creationId xmlns:a16="http://schemas.microsoft.com/office/drawing/2014/main" id="{C0DB077D-CF7F-45A4-BF3E-D6473907E68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2" name="object 13">
                    <a:extLst>
                      <a:ext uri="{FF2B5EF4-FFF2-40B4-BE49-F238E27FC236}">
                        <a16:creationId xmlns:a16="http://schemas.microsoft.com/office/drawing/2014/main" id="{64682D39-3CF4-4B06-B688-D195BD018B5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object 13">
                    <a:extLst>
                      <a:ext uri="{FF2B5EF4-FFF2-40B4-BE49-F238E27FC236}">
                        <a16:creationId xmlns:a16="http://schemas.microsoft.com/office/drawing/2014/main" id="{C57FD3DA-DFAA-4755-84CD-702152EB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4" name="object 13">
                    <a:extLst>
                      <a:ext uri="{FF2B5EF4-FFF2-40B4-BE49-F238E27FC236}">
                        <a16:creationId xmlns:a16="http://schemas.microsoft.com/office/drawing/2014/main" id="{4C4C38F5-7400-492B-AB52-38ADA96C30A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5" name="object 13">
                    <a:extLst>
                      <a:ext uri="{FF2B5EF4-FFF2-40B4-BE49-F238E27FC236}">
                        <a16:creationId xmlns:a16="http://schemas.microsoft.com/office/drawing/2014/main" id="{5857DFD6-E804-4735-82E5-E8113815B36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6" name="object 13">
                    <a:extLst>
                      <a:ext uri="{FF2B5EF4-FFF2-40B4-BE49-F238E27FC236}">
                        <a16:creationId xmlns:a16="http://schemas.microsoft.com/office/drawing/2014/main" id="{3295E364-79E9-478F-BB97-CDF9FAD176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7" name="组合 706">
                  <a:extLst>
                    <a:ext uri="{FF2B5EF4-FFF2-40B4-BE49-F238E27FC236}">
                      <a16:creationId xmlns:a16="http://schemas.microsoft.com/office/drawing/2014/main" id="{6E0DB2A5-DCA7-42B1-AFE2-93A96374C858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708" name="object 13">
                    <a:extLst>
                      <a:ext uri="{FF2B5EF4-FFF2-40B4-BE49-F238E27FC236}">
                        <a16:creationId xmlns:a16="http://schemas.microsoft.com/office/drawing/2014/main" id="{61B2A84E-601C-4D83-835A-3382B29BB80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object 13">
                    <a:extLst>
                      <a:ext uri="{FF2B5EF4-FFF2-40B4-BE49-F238E27FC236}">
                        <a16:creationId xmlns:a16="http://schemas.microsoft.com/office/drawing/2014/main" id="{7855C1AF-DD81-441E-AFF5-0AC6D8EF74A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object 13">
                    <a:extLst>
                      <a:ext uri="{FF2B5EF4-FFF2-40B4-BE49-F238E27FC236}">
                        <a16:creationId xmlns:a16="http://schemas.microsoft.com/office/drawing/2014/main" id="{BA233E8B-7002-4E66-AC8C-AC1A139DA7E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object 13">
                    <a:extLst>
                      <a:ext uri="{FF2B5EF4-FFF2-40B4-BE49-F238E27FC236}">
                        <a16:creationId xmlns:a16="http://schemas.microsoft.com/office/drawing/2014/main" id="{14FF3571-A022-420C-A8E4-F101F208965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2" name="object 13">
                    <a:extLst>
                      <a:ext uri="{FF2B5EF4-FFF2-40B4-BE49-F238E27FC236}">
                        <a16:creationId xmlns:a16="http://schemas.microsoft.com/office/drawing/2014/main" id="{C48CE578-D7D5-49A3-BFA7-D0BD83C28F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object 13">
                    <a:extLst>
                      <a:ext uri="{FF2B5EF4-FFF2-40B4-BE49-F238E27FC236}">
                        <a16:creationId xmlns:a16="http://schemas.microsoft.com/office/drawing/2014/main" id="{D31B5839-777A-4A94-B2F7-55298A28B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4" name="object 13">
                    <a:extLst>
                      <a:ext uri="{FF2B5EF4-FFF2-40B4-BE49-F238E27FC236}">
                        <a16:creationId xmlns:a16="http://schemas.microsoft.com/office/drawing/2014/main" id="{FA88550A-95A9-45B4-83FC-84B137AFDBD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object 13">
                    <a:extLst>
                      <a:ext uri="{FF2B5EF4-FFF2-40B4-BE49-F238E27FC236}">
                        <a16:creationId xmlns:a16="http://schemas.microsoft.com/office/drawing/2014/main" id="{0F0954E6-5A77-45D9-8941-C8FD3D474B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1408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>
            <a:extLst>
              <a:ext uri="{FF2B5EF4-FFF2-40B4-BE49-F238E27FC236}">
                <a16:creationId xmlns:a16="http://schemas.microsoft.com/office/drawing/2014/main" id="{69B5DE22-649C-482B-A482-6D75D2C71B6F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542" name="object 12">
              <a:extLst>
                <a:ext uri="{FF2B5EF4-FFF2-40B4-BE49-F238E27FC236}">
                  <a16:creationId xmlns:a16="http://schemas.microsoft.com/office/drawing/2014/main" id="{9586B616-A639-46D2-B5F9-FC0F91881F3B}"/>
                </a:ext>
              </a:extLst>
            </p:cNvPr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3" name="object 14">
              <a:extLst>
                <a:ext uri="{FF2B5EF4-FFF2-40B4-BE49-F238E27FC236}">
                  <a16:creationId xmlns:a16="http://schemas.microsoft.com/office/drawing/2014/main" id="{6E9DBCDB-C75F-4593-847A-4D6E438AF0C1}"/>
                </a:ext>
              </a:extLst>
            </p:cNvPr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1544" name="object 20">
              <a:extLst>
                <a:ext uri="{FF2B5EF4-FFF2-40B4-BE49-F238E27FC236}">
                  <a16:creationId xmlns:a16="http://schemas.microsoft.com/office/drawing/2014/main" id="{F01556AE-C7E7-4F22-9548-FCB3A315B7EF}"/>
                </a:ext>
              </a:extLst>
            </p:cNvPr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1906" name="object 21">
                <a:extLst>
                  <a:ext uri="{FF2B5EF4-FFF2-40B4-BE49-F238E27FC236}">
                    <a16:creationId xmlns:a16="http://schemas.microsoft.com/office/drawing/2014/main" id="{D2DB67B6-29BE-45BE-A8A3-E80B07C0B8DF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7" name="object 22">
                <a:extLst>
                  <a:ext uri="{FF2B5EF4-FFF2-40B4-BE49-F238E27FC236}">
                    <a16:creationId xmlns:a16="http://schemas.microsoft.com/office/drawing/2014/main" id="{73156BC9-FBF9-49BE-8C06-D203C5911C8D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45" name="object 24">
              <a:extLst>
                <a:ext uri="{FF2B5EF4-FFF2-40B4-BE49-F238E27FC236}">
                  <a16:creationId xmlns:a16="http://schemas.microsoft.com/office/drawing/2014/main" id="{0769F444-5B5F-421A-B779-7D198459712C}"/>
                </a:ext>
              </a:extLst>
            </p:cNvPr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5">
              <a:extLst>
                <a:ext uri="{FF2B5EF4-FFF2-40B4-BE49-F238E27FC236}">
                  <a16:creationId xmlns:a16="http://schemas.microsoft.com/office/drawing/2014/main" id="{2580A2BD-1CF4-4FD5-B04C-B2D328EC6F95}"/>
                </a:ext>
              </a:extLst>
            </p:cNvPr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6">
              <a:extLst>
                <a:ext uri="{FF2B5EF4-FFF2-40B4-BE49-F238E27FC236}">
                  <a16:creationId xmlns:a16="http://schemas.microsoft.com/office/drawing/2014/main" id="{6CAAAE6D-7A9E-409C-8307-7EC823FFE914}"/>
                </a:ext>
              </a:extLst>
            </p:cNvPr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7">
              <a:extLst>
                <a:ext uri="{FF2B5EF4-FFF2-40B4-BE49-F238E27FC236}">
                  <a16:creationId xmlns:a16="http://schemas.microsoft.com/office/drawing/2014/main" id="{35E8CE0B-5837-4069-B64B-DD5EA42656FF}"/>
                </a:ext>
              </a:extLst>
            </p:cNvPr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8">
              <a:extLst>
                <a:ext uri="{FF2B5EF4-FFF2-40B4-BE49-F238E27FC236}">
                  <a16:creationId xmlns:a16="http://schemas.microsoft.com/office/drawing/2014/main" id="{26FF3FE2-E6D2-44D9-9031-0C5BD5B7084A}"/>
                </a:ext>
              </a:extLst>
            </p:cNvPr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9">
              <a:extLst>
                <a:ext uri="{FF2B5EF4-FFF2-40B4-BE49-F238E27FC236}">
                  <a16:creationId xmlns:a16="http://schemas.microsoft.com/office/drawing/2014/main" id="{451B6182-372D-4BAE-BD4E-41B44010BEC3}"/>
                </a:ext>
              </a:extLst>
            </p:cNvPr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30">
              <a:extLst>
                <a:ext uri="{FF2B5EF4-FFF2-40B4-BE49-F238E27FC236}">
                  <a16:creationId xmlns:a16="http://schemas.microsoft.com/office/drawing/2014/main" id="{2F3C71FF-137C-46C7-B8F2-AC9E1E3AE74D}"/>
                </a:ext>
              </a:extLst>
            </p:cNvPr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31">
              <a:extLst>
                <a:ext uri="{FF2B5EF4-FFF2-40B4-BE49-F238E27FC236}">
                  <a16:creationId xmlns:a16="http://schemas.microsoft.com/office/drawing/2014/main" id="{F17BDC56-5E85-4F38-97E8-9E8143341E55}"/>
                </a:ext>
              </a:extLst>
            </p:cNvPr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32">
              <a:extLst>
                <a:ext uri="{FF2B5EF4-FFF2-40B4-BE49-F238E27FC236}">
                  <a16:creationId xmlns:a16="http://schemas.microsoft.com/office/drawing/2014/main" id="{0AE8D1C8-AA39-4FBD-A355-F90BC193B4B6}"/>
                </a:ext>
              </a:extLst>
            </p:cNvPr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33">
              <a:extLst>
                <a:ext uri="{FF2B5EF4-FFF2-40B4-BE49-F238E27FC236}">
                  <a16:creationId xmlns:a16="http://schemas.microsoft.com/office/drawing/2014/main" id="{E4E5699F-A6F3-4900-A40C-90E158A816C2}"/>
                </a:ext>
              </a:extLst>
            </p:cNvPr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34">
              <a:extLst>
                <a:ext uri="{FF2B5EF4-FFF2-40B4-BE49-F238E27FC236}">
                  <a16:creationId xmlns:a16="http://schemas.microsoft.com/office/drawing/2014/main" id="{7A6C9434-4D48-4E10-8CA0-7F56CBACCEA7}"/>
                </a:ext>
              </a:extLst>
            </p:cNvPr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5">
              <a:extLst>
                <a:ext uri="{FF2B5EF4-FFF2-40B4-BE49-F238E27FC236}">
                  <a16:creationId xmlns:a16="http://schemas.microsoft.com/office/drawing/2014/main" id="{DCB8C873-B0E3-4933-9FB3-020614DCED69}"/>
                </a:ext>
              </a:extLst>
            </p:cNvPr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6">
              <a:extLst>
                <a:ext uri="{FF2B5EF4-FFF2-40B4-BE49-F238E27FC236}">
                  <a16:creationId xmlns:a16="http://schemas.microsoft.com/office/drawing/2014/main" id="{05A7BA62-59CC-4457-A164-BBEA13978369}"/>
                </a:ext>
              </a:extLst>
            </p:cNvPr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7">
              <a:extLst>
                <a:ext uri="{FF2B5EF4-FFF2-40B4-BE49-F238E27FC236}">
                  <a16:creationId xmlns:a16="http://schemas.microsoft.com/office/drawing/2014/main" id="{8292ABCF-190B-4702-9A2D-2E058F4E57F3}"/>
                </a:ext>
              </a:extLst>
            </p:cNvPr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8">
              <a:extLst>
                <a:ext uri="{FF2B5EF4-FFF2-40B4-BE49-F238E27FC236}">
                  <a16:creationId xmlns:a16="http://schemas.microsoft.com/office/drawing/2014/main" id="{0169CB5F-AFC6-4AB6-A081-42D9140D20F5}"/>
                </a:ext>
              </a:extLst>
            </p:cNvPr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9">
              <a:extLst>
                <a:ext uri="{FF2B5EF4-FFF2-40B4-BE49-F238E27FC236}">
                  <a16:creationId xmlns:a16="http://schemas.microsoft.com/office/drawing/2014/main" id="{50C86E1E-5006-47AF-A165-7F5E223AC75E}"/>
                </a:ext>
              </a:extLst>
            </p:cNvPr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40">
              <a:extLst>
                <a:ext uri="{FF2B5EF4-FFF2-40B4-BE49-F238E27FC236}">
                  <a16:creationId xmlns:a16="http://schemas.microsoft.com/office/drawing/2014/main" id="{4D4A8D2C-87AE-432F-9C6F-3127B052482E}"/>
                </a:ext>
              </a:extLst>
            </p:cNvPr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41">
              <a:extLst>
                <a:ext uri="{FF2B5EF4-FFF2-40B4-BE49-F238E27FC236}">
                  <a16:creationId xmlns:a16="http://schemas.microsoft.com/office/drawing/2014/main" id="{FD71654E-2BB9-42BE-9A1D-2D2830D8AEA9}"/>
                </a:ext>
              </a:extLst>
            </p:cNvPr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42">
              <a:extLst>
                <a:ext uri="{FF2B5EF4-FFF2-40B4-BE49-F238E27FC236}">
                  <a16:creationId xmlns:a16="http://schemas.microsoft.com/office/drawing/2014/main" id="{8FF5C5E4-99BD-4A6E-A6E5-2D473AD50BF1}"/>
                </a:ext>
              </a:extLst>
            </p:cNvPr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43">
              <a:extLst>
                <a:ext uri="{FF2B5EF4-FFF2-40B4-BE49-F238E27FC236}">
                  <a16:creationId xmlns:a16="http://schemas.microsoft.com/office/drawing/2014/main" id="{73D49EEF-1355-4FB2-975E-E9ED109B9F47}"/>
                </a:ext>
              </a:extLst>
            </p:cNvPr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44">
              <a:extLst>
                <a:ext uri="{FF2B5EF4-FFF2-40B4-BE49-F238E27FC236}">
                  <a16:creationId xmlns:a16="http://schemas.microsoft.com/office/drawing/2014/main" id="{61EDBC53-5DF5-45FA-AEB4-DA5A013AAA40}"/>
                </a:ext>
              </a:extLst>
            </p:cNvPr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5">
              <a:extLst>
                <a:ext uri="{FF2B5EF4-FFF2-40B4-BE49-F238E27FC236}">
                  <a16:creationId xmlns:a16="http://schemas.microsoft.com/office/drawing/2014/main" id="{DBCF7117-3717-4D51-B64D-FE742B62FB03}"/>
                </a:ext>
              </a:extLst>
            </p:cNvPr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6">
              <a:extLst>
                <a:ext uri="{FF2B5EF4-FFF2-40B4-BE49-F238E27FC236}">
                  <a16:creationId xmlns:a16="http://schemas.microsoft.com/office/drawing/2014/main" id="{896229A8-C830-439F-87FB-35F501BBFD36}"/>
                </a:ext>
              </a:extLst>
            </p:cNvPr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7">
              <a:extLst>
                <a:ext uri="{FF2B5EF4-FFF2-40B4-BE49-F238E27FC236}">
                  <a16:creationId xmlns:a16="http://schemas.microsoft.com/office/drawing/2014/main" id="{5E39DB45-09C6-4661-AFD8-5DB79F606653}"/>
                </a:ext>
              </a:extLst>
            </p:cNvPr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8">
              <a:extLst>
                <a:ext uri="{FF2B5EF4-FFF2-40B4-BE49-F238E27FC236}">
                  <a16:creationId xmlns:a16="http://schemas.microsoft.com/office/drawing/2014/main" id="{8C4C9054-A865-44FD-8C87-70593C1D7BB9}"/>
                </a:ext>
              </a:extLst>
            </p:cNvPr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9">
              <a:extLst>
                <a:ext uri="{FF2B5EF4-FFF2-40B4-BE49-F238E27FC236}">
                  <a16:creationId xmlns:a16="http://schemas.microsoft.com/office/drawing/2014/main" id="{88635B97-D67A-46CB-9948-46754E042513}"/>
                </a:ext>
              </a:extLst>
            </p:cNvPr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50">
              <a:extLst>
                <a:ext uri="{FF2B5EF4-FFF2-40B4-BE49-F238E27FC236}">
                  <a16:creationId xmlns:a16="http://schemas.microsoft.com/office/drawing/2014/main" id="{8A64CBC1-3EF1-43E4-9450-69C9F830D108}"/>
                </a:ext>
              </a:extLst>
            </p:cNvPr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51">
              <a:extLst>
                <a:ext uri="{FF2B5EF4-FFF2-40B4-BE49-F238E27FC236}">
                  <a16:creationId xmlns:a16="http://schemas.microsoft.com/office/drawing/2014/main" id="{A36F55B9-B36F-4D83-93EE-DDAC24A4DE88}"/>
                </a:ext>
              </a:extLst>
            </p:cNvPr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52">
              <a:extLst>
                <a:ext uri="{FF2B5EF4-FFF2-40B4-BE49-F238E27FC236}">
                  <a16:creationId xmlns:a16="http://schemas.microsoft.com/office/drawing/2014/main" id="{95D656B2-0988-41FB-A66C-18CA7A4836C8}"/>
                </a:ext>
              </a:extLst>
            </p:cNvPr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53">
              <a:extLst>
                <a:ext uri="{FF2B5EF4-FFF2-40B4-BE49-F238E27FC236}">
                  <a16:creationId xmlns:a16="http://schemas.microsoft.com/office/drawing/2014/main" id="{DE57CDBE-5C88-4CCA-B3D7-0F46EF47469F}"/>
                </a:ext>
              </a:extLst>
            </p:cNvPr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54">
              <a:extLst>
                <a:ext uri="{FF2B5EF4-FFF2-40B4-BE49-F238E27FC236}">
                  <a16:creationId xmlns:a16="http://schemas.microsoft.com/office/drawing/2014/main" id="{DB08FBBF-2F5B-4E97-8BE1-3407DD8B42EE}"/>
                </a:ext>
              </a:extLst>
            </p:cNvPr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5">
              <a:extLst>
                <a:ext uri="{FF2B5EF4-FFF2-40B4-BE49-F238E27FC236}">
                  <a16:creationId xmlns:a16="http://schemas.microsoft.com/office/drawing/2014/main" id="{3BD36949-FD0B-474C-BD6B-64AA781CE59D}"/>
                </a:ext>
              </a:extLst>
            </p:cNvPr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6">
              <a:extLst>
                <a:ext uri="{FF2B5EF4-FFF2-40B4-BE49-F238E27FC236}">
                  <a16:creationId xmlns:a16="http://schemas.microsoft.com/office/drawing/2014/main" id="{6C43BB36-E32C-422E-ADE5-13B397942D0A}"/>
                </a:ext>
              </a:extLst>
            </p:cNvPr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7">
              <a:extLst>
                <a:ext uri="{FF2B5EF4-FFF2-40B4-BE49-F238E27FC236}">
                  <a16:creationId xmlns:a16="http://schemas.microsoft.com/office/drawing/2014/main" id="{56269E83-3023-43AD-AC58-0B4882DC2691}"/>
                </a:ext>
              </a:extLst>
            </p:cNvPr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8">
              <a:extLst>
                <a:ext uri="{FF2B5EF4-FFF2-40B4-BE49-F238E27FC236}">
                  <a16:creationId xmlns:a16="http://schemas.microsoft.com/office/drawing/2014/main" id="{613D31A8-99D3-4C3E-9D54-813704F16629}"/>
                </a:ext>
              </a:extLst>
            </p:cNvPr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9">
              <a:extLst>
                <a:ext uri="{FF2B5EF4-FFF2-40B4-BE49-F238E27FC236}">
                  <a16:creationId xmlns:a16="http://schemas.microsoft.com/office/drawing/2014/main" id="{AF552F4F-D0B2-4FF8-9295-F83B3F5E6CC6}"/>
                </a:ext>
              </a:extLst>
            </p:cNvPr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60">
              <a:extLst>
                <a:ext uri="{FF2B5EF4-FFF2-40B4-BE49-F238E27FC236}">
                  <a16:creationId xmlns:a16="http://schemas.microsoft.com/office/drawing/2014/main" id="{16B416BF-A634-4658-A922-4E72BA4393F9}"/>
                </a:ext>
              </a:extLst>
            </p:cNvPr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61">
              <a:extLst>
                <a:ext uri="{FF2B5EF4-FFF2-40B4-BE49-F238E27FC236}">
                  <a16:creationId xmlns:a16="http://schemas.microsoft.com/office/drawing/2014/main" id="{3ABB2D6F-1F72-493D-850B-367CFA6FD257}"/>
                </a:ext>
              </a:extLst>
            </p:cNvPr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62">
              <a:extLst>
                <a:ext uri="{FF2B5EF4-FFF2-40B4-BE49-F238E27FC236}">
                  <a16:creationId xmlns:a16="http://schemas.microsoft.com/office/drawing/2014/main" id="{EFAB19B9-5A4E-4163-B0D4-6BFF6B4B0342}"/>
                </a:ext>
              </a:extLst>
            </p:cNvPr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63">
              <a:extLst>
                <a:ext uri="{FF2B5EF4-FFF2-40B4-BE49-F238E27FC236}">
                  <a16:creationId xmlns:a16="http://schemas.microsoft.com/office/drawing/2014/main" id="{4800D70C-3E85-4632-B45C-0913222E033E}"/>
                </a:ext>
              </a:extLst>
            </p:cNvPr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64">
              <a:extLst>
                <a:ext uri="{FF2B5EF4-FFF2-40B4-BE49-F238E27FC236}">
                  <a16:creationId xmlns:a16="http://schemas.microsoft.com/office/drawing/2014/main" id="{F5E10F39-212F-4A86-8ABE-58C0ADDE9DD0}"/>
                </a:ext>
              </a:extLst>
            </p:cNvPr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5">
              <a:extLst>
                <a:ext uri="{FF2B5EF4-FFF2-40B4-BE49-F238E27FC236}">
                  <a16:creationId xmlns:a16="http://schemas.microsoft.com/office/drawing/2014/main" id="{7A8D9547-20B2-40F1-8835-6FA52121E589}"/>
                </a:ext>
              </a:extLst>
            </p:cNvPr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6">
              <a:extLst>
                <a:ext uri="{FF2B5EF4-FFF2-40B4-BE49-F238E27FC236}">
                  <a16:creationId xmlns:a16="http://schemas.microsoft.com/office/drawing/2014/main" id="{7EF17F9D-217D-488C-908E-6324B0EA921D}"/>
                </a:ext>
              </a:extLst>
            </p:cNvPr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7">
              <a:extLst>
                <a:ext uri="{FF2B5EF4-FFF2-40B4-BE49-F238E27FC236}">
                  <a16:creationId xmlns:a16="http://schemas.microsoft.com/office/drawing/2014/main" id="{FCEC5BC5-1884-40F0-93A9-174852CB4AC4}"/>
                </a:ext>
              </a:extLst>
            </p:cNvPr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8">
              <a:extLst>
                <a:ext uri="{FF2B5EF4-FFF2-40B4-BE49-F238E27FC236}">
                  <a16:creationId xmlns:a16="http://schemas.microsoft.com/office/drawing/2014/main" id="{A3D89135-54DC-4D70-ACBB-CE4597D88F75}"/>
                </a:ext>
              </a:extLst>
            </p:cNvPr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9">
              <a:extLst>
                <a:ext uri="{FF2B5EF4-FFF2-40B4-BE49-F238E27FC236}">
                  <a16:creationId xmlns:a16="http://schemas.microsoft.com/office/drawing/2014/main" id="{3304695D-C9C0-43B3-982E-4FB91CF75525}"/>
                </a:ext>
              </a:extLst>
            </p:cNvPr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70">
              <a:extLst>
                <a:ext uri="{FF2B5EF4-FFF2-40B4-BE49-F238E27FC236}">
                  <a16:creationId xmlns:a16="http://schemas.microsoft.com/office/drawing/2014/main" id="{163ACDB5-5CA8-4A49-B743-48B2EC870D27}"/>
                </a:ext>
              </a:extLst>
            </p:cNvPr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71">
              <a:extLst>
                <a:ext uri="{FF2B5EF4-FFF2-40B4-BE49-F238E27FC236}">
                  <a16:creationId xmlns:a16="http://schemas.microsoft.com/office/drawing/2014/main" id="{1EC49DC6-0923-4734-9E69-43E42FFA63F2}"/>
                </a:ext>
              </a:extLst>
            </p:cNvPr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72">
              <a:extLst>
                <a:ext uri="{FF2B5EF4-FFF2-40B4-BE49-F238E27FC236}">
                  <a16:creationId xmlns:a16="http://schemas.microsoft.com/office/drawing/2014/main" id="{2A5B2831-CAB4-440E-87CE-04E1FDB5D560}"/>
                </a:ext>
              </a:extLst>
            </p:cNvPr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73">
              <a:extLst>
                <a:ext uri="{FF2B5EF4-FFF2-40B4-BE49-F238E27FC236}">
                  <a16:creationId xmlns:a16="http://schemas.microsoft.com/office/drawing/2014/main" id="{58E3EE55-5312-43EB-A195-8EF4FD8AFA5D}"/>
                </a:ext>
              </a:extLst>
            </p:cNvPr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74">
              <a:extLst>
                <a:ext uri="{FF2B5EF4-FFF2-40B4-BE49-F238E27FC236}">
                  <a16:creationId xmlns:a16="http://schemas.microsoft.com/office/drawing/2014/main" id="{60FC2929-CA41-464A-951A-89C208B83767}"/>
                </a:ext>
              </a:extLst>
            </p:cNvPr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5">
              <a:extLst>
                <a:ext uri="{FF2B5EF4-FFF2-40B4-BE49-F238E27FC236}">
                  <a16:creationId xmlns:a16="http://schemas.microsoft.com/office/drawing/2014/main" id="{43860636-4ACF-4BB2-834B-8B3669C070BF}"/>
                </a:ext>
              </a:extLst>
            </p:cNvPr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6">
              <a:extLst>
                <a:ext uri="{FF2B5EF4-FFF2-40B4-BE49-F238E27FC236}">
                  <a16:creationId xmlns:a16="http://schemas.microsoft.com/office/drawing/2014/main" id="{6796916A-6B74-4847-8A93-1B651E0B466B}"/>
                </a:ext>
              </a:extLst>
            </p:cNvPr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7">
              <a:extLst>
                <a:ext uri="{FF2B5EF4-FFF2-40B4-BE49-F238E27FC236}">
                  <a16:creationId xmlns:a16="http://schemas.microsoft.com/office/drawing/2014/main" id="{C90D6F1E-97A0-4D06-9FF1-41D9450C3432}"/>
                </a:ext>
              </a:extLst>
            </p:cNvPr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8">
              <a:extLst>
                <a:ext uri="{FF2B5EF4-FFF2-40B4-BE49-F238E27FC236}">
                  <a16:creationId xmlns:a16="http://schemas.microsoft.com/office/drawing/2014/main" id="{24D2E419-C455-4821-B459-BEDEBD918237}"/>
                </a:ext>
              </a:extLst>
            </p:cNvPr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9">
              <a:extLst>
                <a:ext uri="{FF2B5EF4-FFF2-40B4-BE49-F238E27FC236}">
                  <a16:creationId xmlns:a16="http://schemas.microsoft.com/office/drawing/2014/main" id="{AF2F8F35-44D9-4FAB-9E66-514E7AE27703}"/>
                </a:ext>
              </a:extLst>
            </p:cNvPr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80">
              <a:extLst>
                <a:ext uri="{FF2B5EF4-FFF2-40B4-BE49-F238E27FC236}">
                  <a16:creationId xmlns:a16="http://schemas.microsoft.com/office/drawing/2014/main" id="{539C088B-7D8D-49D5-9787-552EFFCC9144}"/>
                </a:ext>
              </a:extLst>
            </p:cNvPr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81">
              <a:extLst>
                <a:ext uri="{FF2B5EF4-FFF2-40B4-BE49-F238E27FC236}">
                  <a16:creationId xmlns:a16="http://schemas.microsoft.com/office/drawing/2014/main" id="{A6E32849-FC69-4C54-9D13-398ADEEB266B}"/>
                </a:ext>
              </a:extLst>
            </p:cNvPr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82">
              <a:extLst>
                <a:ext uri="{FF2B5EF4-FFF2-40B4-BE49-F238E27FC236}">
                  <a16:creationId xmlns:a16="http://schemas.microsoft.com/office/drawing/2014/main" id="{0A63A272-D39F-4DE3-97AC-B177CA0C3F0A}"/>
                </a:ext>
              </a:extLst>
            </p:cNvPr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83">
              <a:extLst>
                <a:ext uri="{FF2B5EF4-FFF2-40B4-BE49-F238E27FC236}">
                  <a16:creationId xmlns:a16="http://schemas.microsoft.com/office/drawing/2014/main" id="{A737143F-5437-44EB-ABD9-2E08AB7CB60A}"/>
                </a:ext>
              </a:extLst>
            </p:cNvPr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84">
              <a:extLst>
                <a:ext uri="{FF2B5EF4-FFF2-40B4-BE49-F238E27FC236}">
                  <a16:creationId xmlns:a16="http://schemas.microsoft.com/office/drawing/2014/main" id="{EDF57CB6-2F8F-4846-AAE8-3C6646EB70F6}"/>
                </a:ext>
              </a:extLst>
            </p:cNvPr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5">
              <a:extLst>
                <a:ext uri="{FF2B5EF4-FFF2-40B4-BE49-F238E27FC236}">
                  <a16:creationId xmlns:a16="http://schemas.microsoft.com/office/drawing/2014/main" id="{49CBD7AE-BE9C-482B-8E01-90059F03EE26}"/>
                </a:ext>
              </a:extLst>
            </p:cNvPr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6">
              <a:extLst>
                <a:ext uri="{FF2B5EF4-FFF2-40B4-BE49-F238E27FC236}">
                  <a16:creationId xmlns:a16="http://schemas.microsoft.com/office/drawing/2014/main" id="{AD03BAC4-3B15-46E8-AE4F-DB2E41AF59A1}"/>
                </a:ext>
              </a:extLst>
            </p:cNvPr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7">
              <a:extLst>
                <a:ext uri="{FF2B5EF4-FFF2-40B4-BE49-F238E27FC236}">
                  <a16:creationId xmlns:a16="http://schemas.microsoft.com/office/drawing/2014/main" id="{822F7A8A-50C5-4F0D-A6BF-19749D2ED79B}"/>
                </a:ext>
              </a:extLst>
            </p:cNvPr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8">
              <a:extLst>
                <a:ext uri="{FF2B5EF4-FFF2-40B4-BE49-F238E27FC236}">
                  <a16:creationId xmlns:a16="http://schemas.microsoft.com/office/drawing/2014/main" id="{7D62A967-899D-4733-A504-F108C772D26B}"/>
                </a:ext>
              </a:extLst>
            </p:cNvPr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9">
              <a:extLst>
                <a:ext uri="{FF2B5EF4-FFF2-40B4-BE49-F238E27FC236}">
                  <a16:creationId xmlns:a16="http://schemas.microsoft.com/office/drawing/2014/main" id="{126B573D-EBC6-459C-9CFD-8F80E772C979}"/>
                </a:ext>
              </a:extLst>
            </p:cNvPr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90">
              <a:extLst>
                <a:ext uri="{FF2B5EF4-FFF2-40B4-BE49-F238E27FC236}">
                  <a16:creationId xmlns:a16="http://schemas.microsoft.com/office/drawing/2014/main" id="{3AACCEC1-9789-43F9-BD78-D7880278C6E4}"/>
                </a:ext>
              </a:extLst>
            </p:cNvPr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91">
              <a:extLst>
                <a:ext uri="{FF2B5EF4-FFF2-40B4-BE49-F238E27FC236}">
                  <a16:creationId xmlns:a16="http://schemas.microsoft.com/office/drawing/2014/main" id="{63AC658B-5535-423B-9D30-F49540BF4FF2}"/>
                </a:ext>
              </a:extLst>
            </p:cNvPr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92">
              <a:extLst>
                <a:ext uri="{FF2B5EF4-FFF2-40B4-BE49-F238E27FC236}">
                  <a16:creationId xmlns:a16="http://schemas.microsoft.com/office/drawing/2014/main" id="{298B6239-B0B1-4A89-9C84-0AE4AE5D1A9D}"/>
                </a:ext>
              </a:extLst>
            </p:cNvPr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93">
              <a:extLst>
                <a:ext uri="{FF2B5EF4-FFF2-40B4-BE49-F238E27FC236}">
                  <a16:creationId xmlns:a16="http://schemas.microsoft.com/office/drawing/2014/main" id="{1AA0113D-A59E-4DD9-A316-FD30CF36BA41}"/>
                </a:ext>
              </a:extLst>
            </p:cNvPr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94">
              <a:extLst>
                <a:ext uri="{FF2B5EF4-FFF2-40B4-BE49-F238E27FC236}">
                  <a16:creationId xmlns:a16="http://schemas.microsoft.com/office/drawing/2014/main" id="{49D933DA-0112-4765-9233-93C45469004E}"/>
                </a:ext>
              </a:extLst>
            </p:cNvPr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5">
              <a:extLst>
                <a:ext uri="{FF2B5EF4-FFF2-40B4-BE49-F238E27FC236}">
                  <a16:creationId xmlns:a16="http://schemas.microsoft.com/office/drawing/2014/main" id="{38D22B32-09B1-4391-AD8F-C25AF24CE3BD}"/>
                </a:ext>
              </a:extLst>
            </p:cNvPr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6">
              <a:extLst>
                <a:ext uri="{FF2B5EF4-FFF2-40B4-BE49-F238E27FC236}">
                  <a16:creationId xmlns:a16="http://schemas.microsoft.com/office/drawing/2014/main" id="{6434A084-BADB-47B4-9ABA-8CAD28B461B2}"/>
                </a:ext>
              </a:extLst>
            </p:cNvPr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97">
              <a:extLst>
                <a:ext uri="{FF2B5EF4-FFF2-40B4-BE49-F238E27FC236}">
                  <a16:creationId xmlns:a16="http://schemas.microsoft.com/office/drawing/2014/main" id="{9E38CBA2-AECC-4AB4-AB93-EEF56E684F1F}"/>
                </a:ext>
              </a:extLst>
            </p:cNvPr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98">
              <a:extLst>
                <a:ext uri="{FF2B5EF4-FFF2-40B4-BE49-F238E27FC236}">
                  <a16:creationId xmlns:a16="http://schemas.microsoft.com/office/drawing/2014/main" id="{AF023823-0E32-4332-BF48-31E60A5BD8A0}"/>
                </a:ext>
              </a:extLst>
            </p:cNvPr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99">
              <a:extLst>
                <a:ext uri="{FF2B5EF4-FFF2-40B4-BE49-F238E27FC236}">
                  <a16:creationId xmlns:a16="http://schemas.microsoft.com/office/drawing/2014/main" id="{BB942E16-9E06-42DB-B214-E02A5381AC9B}"/>
                </a:ext>
              </a:extLst>
            </p:cNvPr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00">
              <a:extLst>
                <a:ext uri="{FF2B5EF4-FFF2-40B4-BE49-F238E27FC236}">
                  <a16:creationId xmlns:a16="http://schemas.microsoft.com/office/drawing/2014/main" id="{8D7018C7-0454-44A4-BC48-77C0FC442E02}"/>
                </a:ext>
              </a:extLst>
            </p:cNvPr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01">
              <a:extLst>
                <a:ext uri="{FF2B5EF4-FFF2-40B4-BE49-F238E27FC236}">
                  <a16:creationId xmlns:a16="http://schemas.microsoft.com/office/drawing/2014/main" id="{2D5618FE-BC65-492A-9742-9C96DF3E93E8}"/>
                </a:ext>
              </a:extLst>
            </p:cNvPr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02">
              <a:extLst>
                <a:ext uri="{FF2B5EF4-FFF2-40B4-BE49-F238E27FC236}">
                  <a16:creationId xmlns:a16="http://schemas.microsoft.com/office/drawing/2014/main" id="{84E10B36-8CDB-4D42-82A1-8C638BF5FFDD}"/>
                </a:ext>
              </a:extLst>
            </p:cNvPr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03">
              <a:extLst>
                <a:ext uri="{FF2B5EF4-FFF2-40B4-BE49-F238E27FC236}">
                  <a16:creationId xmlns:a16="http://schemas.microsoft.com/office/drawing/2014/main" id="{EF188573-741A-4BF5-8E9D-3CCA4B71029D}"/>
                </a:ext>
              </a:extLst>
            </p:cNvPr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04">
              <a:extLst>
                <a:ext uri="{FF2B5EF4-FFF2-40B4-BE49-F238E27FC236}">
                  <a16:creationId xmlns:a16="http://schemas.microsoft.com/office/drawing/2014/main" id="{1FF68CBA-709D-4765-9376-33FC6F24673D}"/>
                </a:ext>
              </a:extLst>
            </p:cNvPr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5">
              <a:extLst>
                <a:ext uri="{FF2B5EF4-FFF2-40B4-BE49-F238E27FC236}">
                  <a16:creationId xmlns:a16="http://schemas.microsoft.com/office/drawing/2014/main" id="{EDBE073A-9FD1-48B2-9EF1-C0F876EAC640}"/>
                </a:ext>
              </a:extLst>
            </p:cNvPr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06">
              <a:extLst>
                <a:ext uri="{FF2B5EF4-FFF2-40B4-BE49-F238E27FC236}">
                  <a16:creationId xmlns:a16="http://schemas.microsoft.com/office/drawing/2014/main" id="{B83A4957-58F0-4698-931D-073CF0181DF1}"/>
                </a:ext>
              </a:extLst>
            </p:cNvPr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07">
              <a:extLst>
                <a:ext uri="{FF2B5EF4-FFF2-40B4-BE49-F238E27FC236}">
                  <a16:creationId xmlns:a16="http://schemas.microsoft.com/office/drawing/2014/main" id="{2FFF846A-03EA-4275-8BA0-87E8CE6407D0}"/>
                </a:ext>
              </a:extLst>
            </p:cNvPr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8">
              <a:extLst>
                <a:ext uri="{FF2B5EF4-FFF2-40B4-BE49-F238E27FC236}">
                  <a16:creationId xmlns:a16="http://schemas.microsoft.com/office/drawing/2014/main" id="{AD3C6117-6C41-4B9E-9461-3385ED7EABCE}"/>
                </a:ext>
              </a:extLst>
            </p:cNvPr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9">
              <a:extLst>
                <a:ext uri="{FF2B5EF4-FFF2-40B4-BE49-F238E27FC236}">
                  <a16:creationId xmlns:a16="http://schemas.microsoft.com/office/drawing/2014/main" id="{8A1568AA-3FC3-42F9-9488-9E582B9B33CC}"/>
                </a:ext>
              </a:extLst>
            </p:cNvPr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10">
              <a:extLst>
                <a:ext uri="{FF2B5EF4-FFF2-40B4-BE49-F238E27FC236}">
                  <a16:creationId xmlns:a16="http://schemas.microsoft.com/office/drawing/2014/main" id="{45A2AC10-9788-4AAE-B01A-891574DB559D}"/>
                </a:ext>
              </a:extLst>
            </p:cNvPr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11">
              <a:extLst>
                <a:ext uri="{FF2B5EF4-FFF2-40B4-BE49-F238E27FC236}">
                  <a16:creationId xmlns:a16="http://schemas.microsoft.com/office/drawing/2014/main" id="{99F10C37-72C0-4B8A-96D4-2A4EAC6B314F}"/>
                </a:ext>
              </a:extLst>
            </p:cNvPr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12">
              <a:extLst>
                <a:ext uri="{FF2B5EF4-FFF2-40B4-BE49-F238E27FC236}">
                  <a16:creationId xmlns:a16="http://schemas.microsoft.com/office/drawing/2014/main" id="{D0700F34-4149-487B-BA27-791A8D424540}"/>
                </a:ext>
              </a:extLst>
            </p:cNvPr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13">
              <a:extLst>
                <a:ext uri="{FF2B5EF4-FFF2-40B4-BE49-F238E27FC236}">
                  <a16:creationId xmlns:a16="http://schemas.microsoft.com/office/drawing/2014/main" id="{E5213AFE-03D8-4E43-B599-CB7C07DA050C}"/>
                </a:ext>
              </a:extLst>
            </p:cNvPr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14">
              <a:extLst>
                <a:ext uri="{FF2B5EF4-FFF2-40B4-BE49-F238E27FC236}">
                  <a16:creationId xmlns:a16="http://schemas.microsoft.com/office/drawing/2014/main" id="{821E1860-6AEB-4A25-BE8B-203C3A7D9703}"/>
                </a:ext>
              </a:extLst>
            </p:cNvPr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5">
              <a:extLst>
                <a:ext uri="{FF2B5EF4-FFF2-40B4-BE49-F238E27FC236}">
                  <a16:creationId xmlns:a16="http://schemas.microsoft.com/office/drawing/2014/main" id="{7D1FE17A-E54E-4539-B98C-246CA8F26C9D}"/>
                </a:ext>
              </a:extLst>
            </p:cNvPr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6">
              <a:extLst>
                <a:ext uri="{FF2B5EF4-FFF2-40B4-BE49-F238E27FC236}">
                  <a16:creationId xmlns:a16="http://schemas.microsoft.com/office/drawing/2014/main" id="{C98ACB10-E8F0-4328-8232-692A66A280F8}"/>
                </a:ext>
              </a:extLst>
            </p:cNvPr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7">
              <a:extLst>
                <a:ext uri="{FF2B5EF4-FFF2-40B4-BE49-F238E27FC236}">
                  <a16:creationId xmlns:a16="http://schemas.microsoft.com/office/drawing/2014/main" id="{102F337C-A412-4475-921C-3CDA16909513}"/>
                </a:ext>
              </a:extLst>
            </p:cNvPr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18">
              <a:extLst>
                <a:ext uri="{FF2B5EF4-FFF2-40B4-BE49-F238E27FC236}">
                  <a16:creationId xmlns:a16="http://schemas.microsoft.com/office/drawing/2014/main" id="{6FB7C290-9CC5-4B95-8123-8A729B718674}"/>
                </a:ext>
              </a:extLst>
            </p:cNvPr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19">
              <a:extLst>
                <a:ext uri="{FF2B5EF4-FFF2-40B4-BE49-F238E27FC236}">
                  <a16:creationId xmlns:a16="http://schemas.microsoft.com/office/drawing/2014/main" id="{277D31B1-FDD8-4ADC-9636-951646723A9B}"/>
                </a:ext>
              </a:extLst>
            </p:cNvPr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20">
              <a:extLst>
                <a:ext uri="{FF2B5EF4-FFF2-40B4-BE49-F238E27FC236}">
                  <a16:creationId xmlns:a16="http://schemas.microsoft.com/office/drawing/2014/main" id="{667F35F0-2F29-4BA3-B6F2-3A3962893267}"/>
                </a:ext>
              </a:extLst>
            </p:cNvPr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21">
              <a:extLst>
                <a:ext uri="{FF2B5EF4-FFF2-40B4-BE49-F238E27FC236}">
                  <a16:creationId xmlns:a16="http://schemas.microsoft.com/office/drawing/2014/main" id="{F7A1CE78-C105-4C64-95AD-909DFD20BC33}"/>
                </a:ext>
              </a:extLst>
            </p:cNvPr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22">
              <a:extLst>
                <a:ext uri="{FF2B5EF4-FFF2-40B4-BE49-F238E27FC236}">
                  <a16:creationId xmlns:a16="http://schemas.microsoft.com/office/drawing/2014/main" id="{04D7E102-5102-47A6-BE72-8AE71E987A9F}"/>
                </a:ext>
              </a:extLst>
            </p:cNvPr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3">
              <a:extLst>
                <a:ext uri="{FF2B5EF4-FFF2-40B4-BE49-F238E27FC236}">
                  <a16:creationId xmlns:a16="http://schemas.microsoft.com/office/drawing/2014/main" id="{314E2E0E-4AB4-47FC-9C79-0719A48F2CC0}"/>
                </a:ext>
              </a:extLst>
            </p:cNvPr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24">
              <a:extLst>
                <a:ext uri="{FF2B5EF4-FFF2-40B4-BE49-F238E27FC236}">
                  <a16:creationId xmlns:a16="http://schemas.microsoft.com/office/drawing/2014/main" id="{5C361C9A-A042-4990-B139-15CBE7278520}"/>
                </a:ext>
              </a:extLst>
            </p:cNvPr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25">
              <a:extLst>
                <a:ext uri="{FF2B5EF4-FFF2-40B4-BE49-F238E27FC236}">
                  <a16:creationId xmlns:a16="http://schemas.microsoft.com/office/drawing/2014/main" id="{BEF41D66-5D81-4E21-865B-A6DC7ECA3CD4}"/>
                </a:ext>
              </a:extLst>
            </p:cNvPr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26">
              <a:extLst>
                <a:ext uri="{FF2B5EF4-FFF2-40B4-BE49-F238E27FC236}">
                  <a16:creationId xmlns:a16="http://schemas.microsoft.com/office/drawing/2014/main" id="{EDDDCB23-A51D-43F6-811E-5B832B027A11}"/>
                </a:ext>
              </a:extLst>
            </p:cNvPr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27">
              <a:extLst>
                <a:ext uri="{FF2B5EF4-FFF2-40B4-BE49-F238E27FC236}">
                  <a16:creationId xmlns:a16="http://schemas.microsoft.com/office/drawing/2014/main" id="{5624F7E9-AE2B-4BB3-AC09-CB9D6BB19565}"/>
                </a:ext>
              </a:extLst>
            </p:cNvPr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28">
              <a:extLst>
                <a:ext uri="{FF2B5EF4-FFF2-40B4-BE49-F238E27FC236}">
                  <a16:creationId xmlns:a16="http://schemas.microsoft.com/office/drawing/2014/main" id="{8D68CB0E-6F93-41B7-8D6B-AF3D169138A2}"/>
                </a:ext>
              </a:extLst>
            </p:cNvPr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29">
              <a:extLst>
                <a:ext uri="{FF2B5EF4-FFF2-40B4-BE49-F238E27FC236}">
                  <a16:creationId xmlns:a16="http://schemas.microsoft.com/office/drawing/2014/main" id="{9D31B4CC-8F89-463E-BB7B-55602781F00A}"/>
                </a:ext>
              </a:extLst>
            </p:cNvPr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30">
              <a:extLst>
                <a:ext uri="{FF2B5EF4-FFF2-40B4-BE49-F238E27FC236}">
                  <a16:creationId xmlns:a16="http://schemas.microsoft.com/office/drawing/2014/main" id="{75FEB4BA-AE1D-42B9-9DC1-FE95FD7909CB}"/>
                </a:ext>
              </a:extLst>
            </p:cNvPr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31">
              <a:extLst>
                <a:ext uri="{FF2B5EF4-FFF2-40B4-BE49-F238E27FC236}">
                  <a16:creationId xmlns:a16="http://schemas.microsoft.com/office/drawing/2014/main" id="{16ADD5B6-0E4D-4C2A-BC5D-B83035B92252}"/>
                </a:ext>
              </a:extLst>
            </p:cNvPr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32">
              <a:extLst>
                <a:ext uri="{FF2B5EF4-FFF2-40B4-BE49-F238E27FC236}">
                  <a16:creationId xmlns:a16="http://schemas.microsoft.com/office/drawing/2014/main" id="{837AC107-A20F-4048-B4D2-45733EA365AF}"/>
                </a:ext>
              </a:extLst>
            </p:cNvPr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33">
              <a:extLst>
                <a:ext uri="{FF2B5EF4-FFF2-40B4-BE49-F238E27FC236}">
                  <a16:creationId xmlns:a16="http://schemas.microsoft.com/office/drawing/2014/main" id="{44376A75-CCDC-45BB-AE5E-60987AD83948}"/>
                </a:ext>
              </a:extLst>
            </p:cNvPr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34">
              <a:extLst>
                <a:ext uri="{FF2B5EF4-FFF2-40B4-BE49-F238E27FC236}">
                  <a16:creationId xmlns:a16="http://schemas.microsoft.com/office/drawing/2014/main" id="{55F9CB11-63CE-41EB-A08D-29EDF0413BC8}"/>
                </a:ext>
              </a:extLst>
            </p:cNvPr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35">
              <a:extLst>
                <a:ext uri="{FF2B5EF4-FFF2-40B4-BE49-F238E27FC236}">
                  <a16:creationId xmlns:a16="http://schemas.microsoft.com/office/drawing/2014/main" id="{9F60504F-4CED-43DE-A31E-28BD4B1DED89}"/>
                </a:ext>
              </a:extLst>
            </p:cNvPr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36">
              <a:extLst>
                <a:ext uri="{FF2B5EF4-FFF2-40B4-BE49-F238E27FC236}">
                  <a16:creationId xmlns:a16="http://schemas.microsoft.com/office/drawing/2014/main" id="{E0D891D2-66C9-4439-B968-5F566F52F241}"/>
                </a:ext>
              </a:extLst>
            </p:cNvPr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37">
              <a:extLst>
                <a:ext uri="{FF2B5EF4-FFF2-40B4-BE49-F238E27FC236}">
                  <a16:creationId xmlns:a16="http://schemas.microsoft.com/office/drawing/2014/main" id="{46FA3BCB-BB8F-42B7-86B7-0090A543E58B}"/>
                </a:ext>
              </a:extLst>
            </p:cNvPr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38">
              <a:extLst>
                <a:ext uri="{FF2B5EF4-FFF2-40B4-BE49-F238E27FC236}">
                  <a16:creationId xmlns:a16="http://schemas.microsoft.com/office/drawing/2014/main" id="{BA7577D1-0BE3-4F5D-B785-0D354BC17CF6}"/>
                </a:ext>
              </a:extLst>
            </p:cNvPr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39">
              <a:extLst>
                <a:ext uri="{FF2B5EF4-FFF2-40B4-BE49-F238E27FC236}">
                  <a16:creationId xmlns:a16="http://schemas.microsoft.com/office/drawing/2014/main" id="{D52169FA-B8E8-4281-B4B6-1C374C305EC1}"/>
                </a:ext>
              </a:extLst>
            </p:cNvPr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40">
              <a:extLst>
                <a:ext uri="{FF2B5EF4-FFF2-40B4-BE49-F238E27FC236}">
                  <a16:creationId xmlns:a16="http://schemas.microsoft.com/office/drawing/2014/main" id="{9211B8F9-9461-4B02-B75F-B802325F2994}"/>
                </a:ext>
              </a:extLst>
            </p:cNvPr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41">
              <a:extLst>
                <a:ext uri="{FF2B5EF4-FFF2-40B4-BE49-F238E27FC236}">
                  <a16:creationId xmlns:a16="http://schemas.microsoft.com/office/drawing/2014/main" id="{F1E63BCE-0E08-48FC-87AF-74231CF41A8F}"/>
                </a:ext>
              </a:extLst>
            </p:cNvPr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42">
              <a:extLst>
                <a:ext uri="{FF2B5EF4-FFF2-40B4-BE49-F238E27FC236}">
                  <a16:creationId xmlns:a16="http://schemas.microsoft.com/office/drawing/2014/main" id="{418F886C-5125-4618-A61F-DE2854A19009}"/>
                </a:ext>
              </a:extLst>
            </p:cNvPr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43">
              <a:extLst>
                <a:ext uri="{FF2B5EF4-FFF2-40B4-BE49-F238E27FC236}">
                  <a16:creationId xmlns:a16="http://schemas.microsoft.com/office/drawing/2014/main" id="{B4E069B4-A9F3-4C50-932F-F3D66EFDC84C}"/>
                </a:ext>
              </a:extLst>
            </p:cNvPr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44">
              <a:extLst>
                <a:ext uri="{FF2B5EF4-FFF2-40B4-BE49-F238E27FC236}">
                  <a16:creationId xmlns:a16="http://schemas.microsoft.com/office/drawing/2014/main" id="{7EFA7D56-0250-4D4C-9AA4-667F945E530B}"/>
                </a:ext>
              </a:extLst>
            </p:cNvPr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45">
              <a:extLst>
                <a:ext uri="{FF2B5EF4-FFF2-40B4-BE49-F238E27FC236}">
                  <a16:creationId xmlns:a16="http://schemas.microsoft.com/office/drawing/2014/main" id="{FE5F9892-E5ED-4698-9F38-4D43676DB250}"/>
                </a:ext>
              </a:extLst>
            </p:cNvPr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46">
              <a:extLst>
                <a:ext uri="{FF2B5EF4-FFF2-40B4-BE49-F238E27FC236}">
                  <a16:creationId xmlns:a16="http://schemas.microsoft.com/office/drawing/2014/main" id="{67DB0B74-5C49-45E7-A887-7385B98094FD}"/>
                </a:ext>
              </a:extLst>
            </p:cNvPr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47">
              <a:extLst>
                <a:ext uri="{FF2B5EF4-FFF2-40B4-BE49-F238E27FC236}">
                  <a16:creationId xmlns:a16="http://schemas.microsoft.com/office/drawing/2014/main" id="{CD19A4DB-87D4-4B5B-906B-6C65C6203D76}"/>
                </a:ext>
              </a:extLst>
            </p:cNvPr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48">
              <a:extLst>
                <a:ext uri="{FF2B5EF4-FFF2-40B4-BE49-F238E27FC236}">
                  <a16:creationId xmlns:a16="http://schemas.microsoft.com/office/drawing/2014/main" id="{C27D0E46-EE77-4E8D-B3C2-21B646B849D1}"/>
                </a:ext>
              </a:extLst>
            </p:cNvPr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49">
              <a:extLst>
                <a:ext uri="{FF2B5EF4-FFF2-40B4-BE49-F238E27FC236}">
                  <a16:creationId xmlns:a16="http://schemas.microsoft.com/office/drawing/2014/main" id="{DB761D8F-8BE1-446D-9019-DFAFDE25AC72}"/>
                </a:ext>
              </a:extLst>
            </p:cNvPr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50">
              <a:extLst>
                <a:ext uri="{FF2B5EF4-FFF2-40B4-BE49-F238E27FC236}">
                  <a16:creationId xmlns:a16="http://schemas.microsoft.com/office/drawing/2014/main" id="{FF1C6E0A-723C-4AB2-ABF6-7B1AD59A6545}"/>
                </a:ext>
              </a:extLst>
            </p:cNvPr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51">
              <a:extLst>
                <a:ext uri="{FF2B5EF4-FFF2-40B4-BE49-F238E27FC236}">
                  <a16:creationId xmlns:a16="http://schemas.microsoft.com/office/drawing/2014/main" id="{EC0031DB-D9A2-48D4-A6FD-449DCE089C4E}"/>
                </a:ext>
              </a:extLst>
            </p:cNvPr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52">
              <a:extLst>
                <a:ext uri="{FF2B5EF4-FFF2-40B4-BE49-F238E27FC236}">
                  <a16:creationId xmlns:a16="http://schemas.microsoft.com/office/drawing/2014/main" id="{FBB269BF-89E3-404A-A7B8-DAE48BA8A874}"/>
                </a:ext>
              </a:extLst>
            </p:cNvPr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53">
              <a:extLst>
                <a:ext uri="{FF2B5EF4-FFF2-40B4-BE49-F238E27FC236}">
                  <a16:creationId xmlns:a16="http://schemas.microsoft.com/office/drawing/2014/main" id="{0406D545-2C85-49E9-8AA2-47B6B3E28E2B}"/>
                </a:ext>
              </a:extLst>
            </p:cNvPr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54">
              <a:extLst>
                <a:ext uri="{FF2B5EF4-FFF2-40B4-BE49-F238E27FC236}">
                  <a16:creationId xmlns:a16="http://schemas.microsoft.com/office/drawing/2014/main" id="{4FD24391-63BB-4B79-AC77-314A9BAA11CE}"/>
                </a:ext>
              </a:extLst>
            </p:cNvPr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55">
              <a:extLst>
                <a:ext uri="{FF2B5EF4-FFF2-40B4-BE49-F238E27FC236}">
                  <a16:creationId xmlns:a16="http://schemas.microsoft.com/office/drawing/2014/main" id="{825A13EF-CED6-4545-9AF0-F541B2AC50DE}"/>
                </a:ext>
              </a:extLst>
            </p:cNvPr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56">
              <a:extLst>
                <a:ext uri="{FF2B5EF4-FFF2-40B4-BE49-F238E27FC236}">
                  <a16:creationId xmlns:a16="http://schemas.microsoft.com/office/drawing/2014/main" id="{7C33E551-DCCC-4120-BEA3-E44688CBEDBD}"/>
                </a:ext>
              </a:extLst>
            </p:cNvPr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57">
              <a:extLst>
                <a:ext uri="{FF2B5EF4-FFF2-40B4-BE49-F238E27FC236}">
                  <a16:creationId xmlns:a16="http://schemas.microsoft.com/office/drawing/2014/main" id="{F5D8A491-9907-4E46-83C0-90C9B9B9C0FA}"/>
                </a:ext>
              </a:extLst>
            </p:cNvPr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58">
              <a:extLst>
                <a:ext uri="{FF2B5EF4-FFF2-40B4-BE49-F238E27FC236}">
                  <a16:creationId xmlns:a16="http://schemas.microsoft.com/office/drawing/2014/main" id="{5BAA2D83-211D-4013-90BB-323D18A7B74E}"/>
                </a:ext>
              </a:extLst>
            </p:cNvPr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59">
              <a:extLst>
                <a:ext uri="{FF2B5EF4-FFF2-40B4-BE49-F238E27FC236}">
                  <a16:creationId xmlns:a16="http://schemas.microsoft.com/office/drawing/2014/main" id="{91C6E67B-F274-48EE-B4DC-E63DBCDDC9BF}"/>
                </a:ext>
              </a:extLst>
            </p:cNvPr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0">
              <a:extLst>
                <a:ext uri="{FF2B5EF4-FFF2-40B4-BE49-F238E27FC236}">
                  <a16:creationId xmlns:a16="http://schemas.microsoft.com/office/drawing/2014/main" id="{95AE1139-088E-4D01-AFEB-F0C946FB9E70}"/>
                </a:ext>
              </a:extLst>
            </p:cNvPr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1">
              <a:extLst>
                <a:ext uri="{FF2B5EF4-FFF2-40B4-BE49-F238E27FC236}">
                  <a16:creationId xmlns:a16="http://schemas.microsoft.com/office/drawing/2014/main" id="{E7C3F04C-0BDA-43AB-AAD0-63419F3F4F8A}"/>
                </a:ext>
              </a:extLst>
            </p:cNvPr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2">
              <a:extLst>
                <a:ext uri="{FF2B5EF4-FFF2-40B4-BE49-F238E27FC236}">
                  <a16:creationId xmlns:a16="http://schemas.microsoft.com/office/drawing/2014/main" id="{5D5B2D8F-B6B2-4C55-9395-C38C33F4C592}"/>
                </a:ext>
              </a:extLst>
            </p:cNvPr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3">
              <a:extLst>
                <a:ext uri="{FF2B5EF4-FFF2-40B4-BE49-F238E27FC236}">
                  <a16:creationId xmlns:a16="http://schemas.microsoft.com/office/drawing/2014/main" id="{B2BFEB4E-942B-4674-A91B-17946AFEC951}"/>
                </a:ext>
              </a:extLst>
            </p:cNvPr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4">
              <a:extLst>
                <a:ext uri="{FF2B5EF4-FFF2-40B4-BE49-F238E27FC236}">
                  <a16:creationId xmlns:a16="http://schemas.microsoft.com/office/drawing/2014/main" id="{5A0BB542-0D08-4054-B81B-171D6D0560D2}"/>
                </a:ext>
              </a:extLst>
            </p:cNvPr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5">
              <a:extLst>
                <a:ext uri="{FF2B5EF4-FFF2-40B4-BE49-F238E27FC236}">
                  <a16:creationId xmlns:a16="http://schemas.microsoft.com/office/drawing/2014/main" id="{693793E4-91E2-42C5-85EC-7292F87BB6BE}"/>
                </a:ext>
              </a:extLst>
            </p:cNvPr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6">
              <a:extLst>
                <a:ext uri="{FF2B5EF4-FFF2-40B4-BE49-F238E27FC236}">
                  <a16:creationId xmlns:a16="http://schemas.microsoft.com/office/drawing/2014/main" id="{7C9AEC67-294F-4C4C-9229-AC60F6811DB9}"/>
                </a:ext>
              </a:extLst>
            </p:cNvPr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7">
              <a:extLst>
                <a:ext uri="{FF2B5EF4-FFF2-40B4-BE49-F238E27FC236}">
                  <a16:creationId xmlns:a16="http://schemas.microsoft.com/office/drawing/2014/main" id="{D19E91DE-8A6B-4A72-8ED5-E2EA8FDE28B2}"/>
                </a:ext>
              </a:extLst>
            </p:cNvPr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">
              <a:extLst>
                <a:ext uri="{FF2B5EF4-FFF2-40B4-BE49-F238E27FC236}">
                  <a16:creationId xmlns:a16="http://schemas.microsoft.com/office/drawing/2014/main" id="{5D88D54D-B85E-49CA-9A2D-D15CF7AE5EEB}"/>
                </a:ext>
              </a:extLst>
            </p:cNvPr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">
              <a:extLst>
                <a:ext uri="{FF2B5EF4-FFF2-40B4-BE49-F238E27FC236}">
                  <a16:creationId xmlns:a16="http://schemas.microsoft.com/office/drawing/2014/main" id="{74F8254A-435C-4B6E-BAB6-9E09ECFF9FD0}"/>
                </a:ext>
              </a:extLst>
            </p:cNvPr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70">
              <a:extLst>
                <a:ext uri="{FF2B5EF4-FFF2-40B4-BE49-F238E27FC236}">
                  <a16:creationId xmlns:a16="http://schemas.microsoft.com/office/drawing/2014/main" id="{E6271DFA-5AD9-462C-9825-B7FD2CC6B9CC}"/>
                </a:ext>
              </a:extLst>
            </p:cNvPr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71">
              <a:extLst>
                <a:ext uri="{FF2B5EF4-FFF2-40B4-BE49-F238E27FC236}">
                  <a16:creationId xmlns:a16="http://schemas.microsoft.com/office/drawing/2014/main" id="{82829397-24D7-4D2A-AD38-6070C120FEED}"/>
                </a:ext>
              </a:extLst>
            </p:cNvPr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72">
              <a:extLst>
                <a:ext uri="{FF2B5EF4-FFF2-40B4-BE49-F238E27FC236}">
                  <a16:creationId xmlns:a16="http://schemas.microsoft.com/office/drawing/2014/main" id="{B3740BF7-9A70-45D2-80C8-FE5FCA8A85CA}"/>
                </a:ext>
              </a:extLst>
            </p:cNvPr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73">
              <a:extLst>
                <a:ext uri="{FF2B5EF4-FFF2-40B4-BE49-F238E27FC236}">
                  <a16:creationId xmlns:a16="http://schemas.microsoft.com/office/drawing/2014/main" id="{3BB2DF99-3513-4255-ADAF-BE52258044DA}"/>
                </a:ext>
              </a:extLst>
            </p:cNvPr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74">
              <a:extLst>
                <a:ext uri="{FF2B5EF4-FFF2-40B4-BE49-F238E27FC236}">
                  <a16:creationId xmlns:a16="http://schemas.microsoft.com/office/drawing/2014/main" id="{772EEB1E-CAA1-4D99-9D34-6E60EFEEEFA3}"/>
                </a:ext>
              </a:extLst>
            </p:cNvPr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75">
              <a:extLst>
                <a:ext uri="{FF2B5EF4-FFF2-40B4-BE49-F238E27FC236}">
                  <a16:creationId xmlns:a16="http://schemas.microsoft.com/office/drawing/2014/main" id="{14E84C3F-FC22-45A2-A313-3EDCC099F65B}"/>
                </a:ext>
              </a:extLst>
            </p:cNvPr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76">
              <a:extLst>
                <a:ext uri="{FF2B5EF4-FFF2-40B4-BE49-F238E27FC236}">
                  <a16:creationId xmlns:a16="http://schemas.microsoft.com/office/drawing/2014/main" id="{97A1BD27-BBC9-439A-BE4B-883471612360}"/>
                </a:ext>
              </a:extLst>
            </p:cNvPr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77">
              <a:extLst>
                <a:ext uri="{FF2B5EF4-FFF2-40B4-BE49-F238E27FC236}">
                  <a16:creationId xmlns:a16="http://schemas.microsoft.com/office/drawing/2014/main" id="{CD178AC1-836D-4697-A357-65BEB6754A3D}"/>
                </a:ext>
              </a:extLst>
            </p:cNvPr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78">
              <a:extLst>
                <a:ext uri="{FF2B5EF4-FFF2-40B4-BE49-F238E27FC236}">
                  <a16:creationId xmlns:a16="http://schemas.microsoft.com/office/drawing/2014/main" id="{F2653DA6-3016-455F-ACAB-B000174E6A6A}"/>
                </a:ext>
              </a:extLst>
            </p:cNvPr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9">
              <a:extLst>
                <a:ext uri="{FF2B5EF4-FFF2-40B4-BE49-F238E27FC236}">
                  <a16:creationId xmlns:a16="http://schemas.microsoft.com/office/drawing/2014/main" id="{F4D844FF-F267-4473-A2F3-6F856CB6B68D}"/>
                </a:ext>
              </a:extLst>
            </p:cNvPr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80">
              <a:extLst>
                <a:ext uri="{FF2B5EF4-FFF2-40B4-BE49-F238E27FC236}">
                  <a16:creationId xmlns:a16="http://schemas.microsoft.com/office/drawing/2014/main" id="{743651F1-40C7-4058-ADAF-B674E2ACF376}"/>
                </a:ext>
              </a:extLst>
            </p:cNvPr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81">
              <a:extLst>
                <a:ext uri="{FF2B5EF4-FFF2-40B4-BE49-F238E27FC236}">
                  <a16:creationId xmlns:a16="http://schemas.microsoft.com/office/drawing/2014/main" id="{D66875EE-4A74-40C7-9BFF-2EA0FEAD3F70}"/>
                </a:ext>
              </a:extLst>
            </p:cNvPr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82">
              <a:extLst>
                <a:ext uri="{FF2B5EF4-FFF2-40B4-BE49-F238E27FC236}">
                  <a16:creationId xmlns:a16="http://schemas.microsoft.com/office/drawing/2014/main" id="{6FA8D021-FCFC-4601-ACF9-001E9051DDE2}"/>
                </a:ext>
              </a:extLst>
            </p:cNvPr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83">
              <a:extLst>
                <a:ext uri="{FF2B5EF4-FFF2-40B4-BE49-F238E27FC236}">
                  <a16:creationId xmlns:a16="http://schemas.microsoft.com/office/drawing/2014/main" id="{BD25C068-499B-4B39-B680-B1DA14218673}"/>
                </a:ext>
              </a:extLst>
            </p:cNvPr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84">
              <a:extLst>
                <a:ext uri="{FF2B5EF4-FFF2-40B4-BE49-F238E27FC236}">
                  <a16:creationId xmlns:a16="http://schemas.microsoft.com/office/drawing/2014/main" id="{FA8BD78C-9B4E-4125-A669-D1E1C3FCB7B6}"/>
                </a:ext>
              </a:extLst>
            </p:cNvPr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85">
              <a:extLst>
                <a:ext uri="{FF2B5EF4-FFF2-40B4-BE49-F238E27FC236}">
                  <a16:creationId xmlns:a16="http://schemas.microsoft.com/office/drawing/2014/main" id="{4EC329B9-6058-4A95-8485-232133137245}"/>
                </a:ext>
              </a:extLst>
            </p:cNvPr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86">
              <a:extLst>
                <a:ext uri="{FF2B5EF4-FFF2-40B4-BE49-F238E27FC236}">
                  <a16:creationId xmlns:a16="http://schemas.microsoft.com/office/drawing/2014/main" id="{3FCE9DF0-F85D-4B53-8C49-53B8BAB9133E}"/>
                </a:ext>
              </a:extLst>
            </p:cNvPr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87">
              <a:extLst>
                <a:ext uri="{FF2B5EF4-FFF2-40B4-BE49-F238E27FC236}">
                  <a16:creationId xmlns:a16="http://schemas.microsoft.com/office/drawing/2014/main" id="{8BD00CE4-6A21-4627-BBF1-BEF5E3B9AF4B}"/>
                </a:ext>
              </a:extLst>
            </p:cNvPr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88">
              <a:extLst>
                <a:ext uri="{FF2B5EF4-FFF2-40B4-BE49-F238E27FC236}">
                  <a16:creationId xmlns:a16="http://schemas.microsoft.com/office/drawing/2014/main" id="{0862FD0C-C6B0-4564-9A36-3C08D64022B3}"/>
                </a:ext>
              </a:extLst>
            </p:cNvPr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89">
              <a:extLst>
                <a:ext uri="{FF2B5EF4-FFF2-40B4-BE49-F238E27FC236}">
                  <a16:creationId xmlns:a16="http://schemas.microsoft.com/office/drawing/2014/main" id="{D3F92D2D-F22A-4762-A82E-FDAC6D50879B}"/>
                </a:ext>
              </a:extLst>
            </p:cNvPr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90">
              <a:extLst>
                <a:ext uri="{FF2B5EF4-FFF2-40B4-BE49-F238E27FC236}">
                  <a16:creationId xmlns:a16="http://schemas.microsoft.com/office/drawing/2014/main" id="{40384A64-B227-4F0A-862E-E6F98DCC6413}"/>
                </a:ext>
              </a:extLst>
            </p:cNvPr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91">
              <a:extLst>
                <a:ext uri="{FF2B5EF4-FFF2-40B4-BE49-F238E27FC236}">
                  <a16:creationId xmlns:a16="http://schemas.microsoft.com/office/drawing/2014/main" id="{248A6B61-D2FD-4895-83C5-7A5592966EF1}"/>
                </a:ext>
              </a:extLst>
            </p:cNvPr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92">
              <a:extLst>
                <a:ext uri="{FF2B5EF4-FFF2-40B4-BE49-F238E27FC236}">
                  <a16:creationId xmlns:a16="http://schemas.microsoft.com/office/drawing/2014/main" id="{EFAA43F6-DAA7-4658-ACF5-607D78EF3763}"/>
                </a:ext>
              </a:extLst>
            </p:cNvPr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93">
              <a:extLst>
                <a:ext uri="{FF2B5EF4-FFF2-40B4-BE49-F238E27FC236}">
                  <a16:creationId xmlns:a16="http://schemas.microsoft.com/office/drawing/2014/main" id="{E7F40DF1-4747-46A0-8D72-2F3AE030D8C5}"/>
                </a:ext>
              </a:extLst>
            </p:cNvPr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94">
              <a:extLst>
                <a:ext uri="{FF2B5EF4-FFF2-40B4-BE49-F238E27FC236}">
                  <a16:creationId xmlns:a16="http://schemas.microsoft.com/office/drawing/2014/main" id="{CF1914C9-63B8-4240-B589-1FC5E2E78259}"/>
                </a:ext>
              </a:extLst>
            </p:cNvPr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95">
              <a:extLst>
                <a:ext uri="{FF2B5EF4-FFF2-40B4-BE49-F238E27FC236}">
                  <a16:creationId xmlns:a16="http://schemas.microsoft.com/office/drawing/2014/main" id="{6FF8A1C6-D0BC-40F9-A2A0-4A47A851731A}"/>
                </a:ext>
              </a:extLst>
            </p:cNvPr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96">
              <a:extLst>
                <a:ext uri="{FF2B5EF4-FFF2-40B4-BE49-F238E27FC236}">
                  <a16:creationId xmlns:a16="http://schemas.microsoft.com/office/drawing/2014/main" id="{BA614462-59A2-47A3-A772-7A8CBE0BF56B}"/>
                </a:ext>
              </a:extLst>
            </p:cNvPr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97">
              <a:extLst>
                <a:ext uri="{FF2B5EF4-FFF2-40B4-BE49-F238E27FC236}">
                  <a16:creationId xmlns:a16="http://schemas.microsoft.com/office/drawing/2014/main" id="{EDEA33D9-C5E5-4907-80FF-72D73149B117}"/>
                </a:ext>
              </a:extLst>
            </p:cNvPr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98">
              <a:extLst>
                <a:ext uri="{FF2B5EF4-FFF2-40B4-BE49-F238E27FC236}">
                  <a16:creationId xmlns:a16="http://schemas.microsoft.com/office/drawing/2014/main" id="{15AA942E-E2F5-4855-9F3B-2E8649329FD7}"/>
                </a:ext>
              </a:extLst>
            </p:cNvPr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99">
              <a:extLst>
                <a:ext uri="{FF2B5EF4-FFF2-40B4-BE49-F238E27FC236}">
                  <a16:creationId xmlns:a16="http://schemas.microsoft.com/office/drawing/2014/main" id="{354486A4-2A1D-4E9E-84DD-65D5719F2FBE}"/>
                </a:ext>
              </a:extLst>
            </p:cNvPr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200">
              <a:extLst>
                <a:ext uri="{FF2B5EF4-FFF2-40B4-BE49-F238E27FC236}">
                  <a16:creationId xmlns:a16="http://schemas.microsoft.com/office/drawing/2014/main" id="{2E7117B3-78FB-4999-AA71-B4F1B8917A7A}"/>
                </a:ext>
              </a:extLst>
            </p:cNvPr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201">
              <a:extLst>
                <a:ext uri="{FF2B5EF4-FFF2-40B4-BE49-F238E27FC236}">
                  <a16:creationId xmlns:a16="http://schemas.microsoft.com/office/drawing/2014/main" id="{8B8DFE17-4879-4ABB-BA1E-8B26A0788FBF}"/>
                </a:ext>
              </a:extLst>
            </p:cNvPr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202">
              <a:extLst>
                <a:ext uri="{FF2B5EF4-FFF2-40B4-BE49-F238E27FC236}">
                  <a16:creationId xmlns:a16="http://schemas.microsoft.com/office/drawing/2014/main" id="{48070603-D165-4AAE-8BE0-6F38091A932A}"/>
                </a:ext>
              </a:extLst>
            </p:cNvPr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203">
              <a:extLst>
                <a:ext uri="{FF2B5EF4-FFF2-40B4-BE49-F238E27FC236}">
                  <a16:creationId xmlns:a16="http://schemas.microsoft.com/office/drawing/2014/main" id="{94464009-9482-414E-81B5-93DE1E04DBAD}"/>
                </a:ext>
              </a:extLst>
            </p:cNvPr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204">
              <a:extLst>
                <a:ext uri="{FF2B5EF4-FFF2-40B4-BE49-F238E27FC236}">
                  <a16:creationId xmlns:a16="http://schemas.microsoft.com/office/drawing/2014/main" id="{AEA0E4A0-E30A-4F4A-863E-407EF6D83B6B}"/>
                </a:ext>
              </a:extLst>
            </p:cNvPr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205">
              <a:extLst>
                <a:ext uri="{FF2B5EF4-FFF2-40B4-BE49-F238E27FC236}">
                  <a16:creationId xmlns:a16="http://schemas.microsoft.com/office/drawing/2014/main" id="{3F9C7287-FDD4-4110-9994-B678D51FC021}"/>
                </a:ext>
              </a:extLst>
            </p:cNvPr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206">
              <a:extLst>
                <a:ext uri="{FF2B5EF4-FFF2-40B4-BE49-F238E27FC236}">
                  <a16:creationId xmlns:a16="http://schemas.microsoft.com/office/drawing/2014/main" id="{2C2D590E-1A0C-44B2-8F22-DA2C86021251}"/>
                </a:ext>
              </a:extLst>
            </p:cNvPr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207">
              <a:extLst>
                <a:ext uri="{FF2B5EF4-FFF2-40B4-BE49-F238E27FC236}">
                  <a16:creationId xmlns:a16="http://schemas.microsoft.com/office/drawing/2014/main" id="{3B5A477A-B50A-4171-84B3-9E2EF6E5D332}"/>
                </a:ext>
              </a:extLst>
            </p:cNvPr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208">
              <a:extLst>
                <a:ext uri="{FF2B5EF4-FFF2-40B4-BE49-F238E27FC236}">
                  <a16:creationId xmlns:a16="http://schemas.microsoft.com/office/drawing/2014/main" id="{43D92FF1-8C97-49C9-9CF3-904C9BD7A13B}"/>
                </a:ext>
              </a:extLst>
            </p:cNvPr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209">
              <a:extLst>
                <a:ext uri="{FF2B5EF4-FFF2-40B4-BE49-F238E27FC236}">
                  <a16:creationId xmlns:a16="http://schemas.microsoft.com/office/drawing/2014/main" id="{6F2C1AB7-EA93-4ABB-A11B-D87983F380ED}"/>
                </a:ext>
              </a:extLst>
            </p:cNvPr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210">
              <a:extLst>
                <a:ext uri="{FF2B5EF4-FFF2-40B4-BE49-F238E27FC236}">
                  <a16:creationId xmlns:a16="http://schemas.microsoft.com/office/drawing/2014/main" id="{D7A13447-D233-4BB9-BE03-CF6618E36ACC}"/>
                </a:ext>
              </a:extLst>
            </p:cNvPr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211">
              <a:extLst>
                <a:ext uri="{FF2B5EF4-FFF2-40B4-BE49-F238E27FC236}">
                  <a16:creationId xmlns:a16="http://schemas.microsoft.com/office/drawing/2014/main" id="{5EE07D59-FB67-44F4-A852-C8F0B0556E01}"/>
                </a:ext>
              </a:extLst>
            </p:cNvPr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212">
              <a:extLst>
                <a:ext uri="{FF2B5EF4-FFF2-40B4-BE49-F238E27FC236}">
                  <a16:creationId xmlns:a16="http://schemas.microsoft.com/office/drawing/2014/main" id="{0BB5F794-F3AA-4903-A2F5-ED2F2C1B18D8}"/>
                </a:ext>
              </a:extLst>
            </p:cNvPr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213">
              <a:extLst>
                <a:ext uri="{FF2B5EF4-FFF2-40B4-BE49-F238E27FC236}">
                  <a16:creationId xmlns:a16="http://schemas.microsoft.com/office/drawing/2014/main" id="{5949E08C-345C-4A51-88E5-080C2B47CCEC}"/>
                </a:ext>
              </a:extLst>
            </p:cNvPr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214">
              <a:extLst>
                <a:ext uri="{FF2B5EF4-FFF2-40B4-BE49-F238E27FC236}">
                  <a16:creationId xmlns:a16="http://schemas.microsoft.com/office/drawing/2014/main" id="{904ABA4B-111B-4821-9FEF-1557C6033CB2}"/>
                </a:ext>
              </a:extLst>
            </p:cNvPr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215">
              <a:extLst>
                <a:ext uri="{FF2B5EF4-FFF2-40B4-BE49-F238E27FC236}">
                  <a16:creationId xmlns:a16="http://schemas.microsoft.com/office/drawing/2014/main" id="{C125D064-1BBF-41D5-8B91-6530F1355A1D}"/>
                </a:ext>
              </a:extLst>
            </p:cNvPr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216">
              <a:extLst>
                <a:ext uri="{FF2B5EF4-FFF2-40B4-BE49-F238E27FC236}">
                  <a16:creationId xmlns:a16="http://schemas.microsoft.com/office/drawing/2014/main" id="{C7C7F4A2-5935-477B-9566-A942B6F23F81}"/>
                </a:ext>
              </a:extLst>
            </p:cNvPr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217">
              <a:extLst>
                <a:ext uri="{FF2B5EF4-FFF2-40B4-BE49-F238E27FC236}">
                  <a16:creationId xmlns:a16="http://schemas.microsoft.com/office/drawing/2014/main" id="{744AFF52-1A5F-4C35-A4E2-90210DB03866}"/>
                </a:ext>
              </a:extLst>
            </p:cNvPr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218">
              <a:extLst>
                <a:ext uri="{FF2B5EF4-FFF2-40B4-BE49-F238E27FC236}">
                  <a16:creationId xmlns:a16="http://schemas.microsoft.com/office/drawing/2014/main" id="{17EC3DEA-38BA-405F-B73A-09A1C9795DBA}"/>
                </a:ext>
              </a:extLst>
            </p:cNvPr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219">
              <a:extLst>
                <a:ext uri="{FF2B5EF4-FFF2-40B4-BE49-F238E27FC236}">
                  <a16:creationId xmlns:a16="http://schemas.microsoft.com/office/drawing/2014/main" id="{27B9AE6D-A0E1-46AC-B3AF-ECD6D27D7974}"/>
                </a:ext>
              </a:extLst>
            </p:cNvPr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220">
              <a:extLst>
                <a:ext uri="{FF2B5EF4-FFF2-40B4-BE49-F238E27FC236}">
                  <a16:creationId xmlns:a16="http://schemas.microsoft.com/office/drawing/2014/main" id="{854FA918-017E-4361-A30C-E4F2BE4031F3}"/>
                </a:ext>
              </a:extLst>
            </p:cNvPr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221">
              <a:extLst>
                <a:ext uri="{FF2B5EF4-FFF2-40B4-BE49-F238E27FC236}">
                  <a16:creationId xmlns:a16="http://schemas.microsoft.com/office/drawing/2014/main" id="{029B3203-C9B7-4370-99F8-745367AE47BD}"/>
                </a:ext>
              </a:extLst>
            </p:cNvPr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222">
              <a:extLst>
                <a:ext uri="{FF2B5EF4-FFF2-40B4-BE49-F238E27FC236}">
                  <a16:creationId xmlns:a16="http://schemas.microsoft.com/office/drawing/2014/main" id="{BEB73A42-8D33-4EC4-83B1-ED1655523A6D}"/>
                </a:ext>
              </a:extLst>
            </p:cNvPr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223">
              <a:extLst>
                <a:ext uri="{FF2B5EF4-FFF2-40B4-BE49-F238E27FC236}">
                  <a16:creationId xmlns:a16="http://schemas.microsoft.com/office/drawing/2014/main" id="{1854B27F-241C-4F84-B7A2-5BD8E13DA3AA}"/>
                </a:ext>
              </a:extLst>
            </p:cNvPr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224">
              <a:extLst>
                <a:ext uri="{FF2B5EF4-FFF2-40B4-BE49-F238E27FC236}">
                  <a16:creationId xmlns:a16="http://schemas.microsoft.com/office/drawing/2014/main" id="{3125A7A1-A004-4A83-BD1F-73E6098190DF}"/>
                </a:ext>
              </a:extLst>
            </p:cNvPr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225">
              <a:extLst>
                <a:ext uri="{FF2B5EF4-FFF2-40B4-BE49-F238E27FC236}">
                  <a16:creationId xmlns:a16="http://schemas.microsoft.com/office/drawing/2014/main" id="{5F7078FA-CBA9-40AC-A2E9-F096362BDC01}"/>
                </a:ext>
              </a:extLst>
            </p:cNvPr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226">
              <a:extLst>
                <a:ext uri="{FF2B5EF4-FFF2-40B4-BE49-F238E27FC236}">
                  <a16:creationId xmlns:a16="http://schemas.microsoft.com/office/drawing/2014/main" id="{EFF34F3F-B440-4BEE-97A7-60DF54A7F9CD}"/>
                </a:ext>
              </a:extLst>
            </p:cNvPr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227">
              <a:extLst>
                <a:ext uri="{FF2B5EF4-FFF2-40B4-BE49-F238E27FC236}">
                  <a16:creationId xmlns:a16="http://schemas.microsoft.com/office/drawing/2014/main" id="{A9EFB531-A401-4691-A8B9-0049E8D9C1D7}"/>
                </a:ext>
              </a:extLst>
            </p:cNvPr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228">
              <a:extLst>
                <a:ext uri="{FF2B5EF4-FFF2-40B4-BE49-F238E27FC236}">
                  <a16:creationId xmlns:a16="http://schemas.microsoft.com/office/drawing/2014/main" id="{641825E2-3E1C-4047-BE4C-5E5F56FDE84E}"/>
                </a:ext>
              </a:extLst>
            </p:cNvPr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229">
              <a:extLst>
                <a:ext uri="{FF2B5EF4-FFF2-40B4-BE49-F238E27FC236}">
                  <a16:creationId xmlns:a16="http://schemas.microsoft.com/office/drawing/2014/main" id="{5F2A74AE-2F3A-4D26-8059-21BB08D9BF9C}"/>
                </a:ext>
              </a:extLst>
            </p:cNvPr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230">
              <a:extLst>
                <a:ext uri="{FF2B5EF4-FFF2-40B4-BE49-F238E27FC236}">
                  <a16:creationId xmlns:a16="http://schemas.microsoft.com/office/drawing/2014/main" id="{5A65B073-B59B-4688-879A-7EE088C30D7E}"/>
                </a:ext>
              </a:extLst>
            </p:cNvPr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231">
              <a:extLst>
                <a:ext uri="{FF2B5EF4-FFF2-40B4-BE49-F238E27FC236}">
                  <a16:creationId xmlns:a16="http://schemas.microsoft.com/office/drawing/2014/main" id="{2DF18B0E-EA0F-402C-B46F-D05281777BE7}"/>
                </a:ext>
              </a:extLst>
            </p:cNvPr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232">
              <a:extLst>
                <a:ext uri="{FF2B5EF4-FFF2-40B4-BE49-F238E27FC236}">
                  <a16:creationId xmlns:a16="http://schemas.microsoft.com/office/drawing/2014/main" id="{D2D11AA7-BC69-4A17-A71D-85C493E4481C}"/>
                </a:ext>
              </a:extLst>
            </p:cNvPr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233">
              <a:extLst>
                <a:ext uri="{FF2B5EF4-FFF2-40B4-BE49-F238E27FC236}">
                  <a16:creationId xmlns:a16="http://schemas.microsoft.com/office/drawing/2014/main" id="{AE0AB1EF-9CCC-4FE6-B135-7D2F91C1C8E3}"/>
                </a:ext>
              </a:extLst>
            </p:cNvPr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234">
              <a:extLst>
                <a:ext uri="{FF2B5EF4-FFF2-40B4-BE49-F238E27FC236}">
                  <a16:creationId xmlns:a16="http://schemas.microsoft.com/office/drawing/2014/main" id="{A1AB05FC-6360-406A-9B0A-73A940F75B6B}"/>
                </a:ext>
              </a:extLst>
            </p:cNvPr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235">
              <a:extLst>
                <a:ext uri="{FF2B5EF4-FFF2-40B4-BE49-F238E27FC236}">
                  <a16:creationId xmlns:a16="http://schemas.microsoft.com/office/drawing/2014/main" id="{5EBDCB3F-BD9C-491E-BEB0-8A7DA52440DB}"/>
                </a:ext>
              </a:extLst>
            </p:cNvPr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236">
              <a:extLst>
                <a:ext uri="{FF2B5EF4-FFF2-40B4-BE49-F238E27FC236}">
                  <a16:creationId xmlns:a16="http://schemas.microsoft.com/office/drawing/2014/main" id="{09E8A175-C2CB-4801-97E9-CD8601F475AC}"/>
                </a:ext>
              </a:extLst>
            </p:cNvPr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237">
              <a:extLst>
                <a:ext uri="{FF2B5EF4-FFF2-40B4-BE49-F238E27FC236}">
                  <a16:creationId xmlns:a16="http://schemas.microsoft.com/office/drawing/2014/main" id="{423F1205-3D1A-44CB-98E6-B590A192499B}"/>
                </a:ext>
              </a:extLst>
            </p:cNvPr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238">
              <a:extLst>
                <a:ext uri="{FF2B5EF4-FFF2-40B4-BE49-F238E27FC236}">
                  <a16:creationId xmlns:a16="http://schemas.microsoft.com/office/drawing/2014/main" id="{5EB371C4-AE94-42E0-A08A-D0FD009CA0D7}"/>
                </a:ext>
              </a:extLst>
            </p:cNvPr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239">
              <a:extLst>
                <a:ext uri="{FF2B5EF4-FFF2-40B4-BE49-F238E27FC236}">
                  <a16:creationId xmlns:a16="http://schemas.microsoft.com/office/drawing/2014/main" id="{EAF6DE0A-2D3C-4637-BAB0-F41548328BA4}"/>
                </a:ext>
              </a:extLst>
            </p:cNvPr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240">
              <a:extLst>
                <a:ext uri="{FF2B5EF4-FFF2-40B4-BE49-F238E27FC236}">
                  <a16:creationId xmlns:a16="http://schemas.microsoft.com/office/drawing/2014/main" id="{EEA44A3B-E196-48F6-ADF4-F806D4630D36}"/>
                </a:ext>
              </a:extLst>
            </p:cNvPr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241">
              <a:extLst>
                <a:ext uri="{FF2B5EF4-FFF2-40B4-BE49-F238E27FC236}">
                  <a16:creationId xmlns:a16="http://schemas.microsoft.com/office/drawing/2014/main" id="{A1B6A21E-1AC2-40D6-BDFC-3A42B67F1897}"/>
                </a:ext>
              </a:extLst>
            </p:cNvPr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242">
              <a:extLst>
                <a:ext uri="{FF2B5EF4-FFF2-40B4-BE49-F238E27FC236}">
                  <a16:creationId xmlns:a16="http://schemas.microsoft.com/office/drawing/2014/main" id="{00AEFC9F-D002-4259-819E-7384B1E3F174}"/>
                </a:ext>
              </a:extLst>
            </p:cNvPr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243">
              <a:extLst>
                <a:ext uri="{FF2B5EF4-FFF2-40B4-BE49-F238E27FC236}">
                  <a16:creationId xmlns:a16="http://schemas.microsoft.com/office/drawing/2014/main" id="{C2A72A5F-B55C-4650-9154-FD7D3357F4F9}"/>
                </a:ext>
              </a:extLst>
            </p:cNvPr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244">
              <a:extLst>
                <a:ext uri="{FF2B5EF4-FFF2-40B4-BE49-F238E27FC236}">
                  <a16:creationId xmlns:a16="http://schemas.microsoft.com/office/drawing/2014/main" id="{33FF7241-BA71-45CB-A430-39FEA5ADBF72}"/>
                </a:ext>
              </a:extLst>
            </p:cNvPr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245">
              <a:extLst>
                <a:ext uri="{FF2B5EF4-FFF2-40B4-BE49-F238E27FC236}">
                  <a16:creationId xmlns:a16="http://schemas.microsoft.com/office/drawing/2014/main" id="{01CD16CB-7BF9-48A4-9950-2161EB9E3798}"/>
                </a:ext>
              </a:extLst>
            </p:cNvPr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246">
              <a:extLst>
                <a:ext uri="{FF2B5EF4-FFF2-40B4-BE49-F238E27FC236}">
                  <a16:creationId xmlns:a16="http://schemas.microsoft.com/office/drawing/2014/main" id="{52C3B5A5-39AF-4EBF-A354-CCB51D4F3341}"/>
                </a:ext>
              </a:extLst>
            </p:cNvPr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247">
              <a:extLst>
                <a:ext uri="{FF2B5EF4-FFF2-40B4-BE49-F238E27FC236}">
                  <a16:creationId xmlns:a16="http://schemas.microsoft.com/office/drawing/2014/main" id="{505724FD-C5A2-4A4F-B7D2-4D8BE54B4164}"/>
                </a:ext>
              </a:extLst>
            </p:cNvPr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248">
              <a:extLst>
                <a:ext uri="{FF2B5EF4-FFF2-40B4-BE49-F238E27FC236}">
                  <a16:creationId xmlns:a16="http://schemas.microsoft.com/office/drawing/2014/main" id="{0FF1C1F4-22F3-4E8A-ADEC-E1F17A8D8D34}"/>
                </a:ext>
              </a:extLst>
            </p:cNvPr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249">
              <a:extLst>
                <a:ext uri="{FF2B5EF4-FFF2-40B4-BE49-F238E27FC236}">
                  <a16:creationId xmlns:a16="http://schemas.microsoft.com/office/drawing/2014/main" id="{12A34785-F7D6-48B7-B642-B829D09537B8}"/>
                </a:ext>
              </a:extLst>
            </p:cNvPr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250">
              <a:extLst>
                <a:ext uri="{FF2B5EF4-FFF2-40B4-BE49-F238E27FC236}">
                  <a16:creationId xmlns:a16="http://schemas.microsoft.com/office/drawing/2014/main" id="{EA0AA52D-10BD-4652-BE4D-DFBEBE0DAB0E}"/>
                </a:ext>
              </a:extLst>
            </p:cNvPr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251">
              <a:extLst>
                <a:ext uri="{FF2B5EF4-FFF2-40B4-BE49-F238E27FC236}">
                  <a16:creationId xmlns:a16="http://schemas.microsoft.com/office/drawing/2014/main" id="{175C45E0-7771-4772-B4D8-08AEB06EA47B}"/>
                </a:ext>
              </a:extLst>
            </p:cNvPr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252">
              <a:extLst>
                <a:ext uri="{FF2B5EF4-FFF2-40B4-BE49-F238E27FC236}">
                  <a16:creationId xmlns:a16="http://schemas.microsoft.com/office/drawing/2014/main" id="{0F2ADC52-F1EC-4FCC-B7A4-0DA8CD8F2109}"/>
                </a:ext>
              </a:extLst>
            </p:cNvPr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74" name="object 254">
              <a:extLst>
                <a:ext uri="{FF2B5EF4-FFF2-40B4-BE49-F238E27FC236}">
                  <a16:creationId xmlns:a16="http://schemas.microsoft.com/office/drawing/2014/main" id="{8BC19D5F-5B30-4030-A064-CB7768E72048}"/>
                </a:ext>
              </a:extLst>
            </p:cNvPr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1904" name="object 255">
                <a:extLst>
                  <a:ext uri="{FF2B5EF4-FFF2-40B4-BE49-F238E27FC236}">
                    <a16:creationId xmlns:a16="http://schemas.microsoft.com/office/drawing/2014/main" id="{4DC8434A-17CB-4EF9-B6C6-8A96D0B9424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5" name="object 256">
                <a:extLst>
                  <a:ext uri="{FF2B5EF4-FFF2-40B4-BE49-F238E27FC236}">
                    <a16:creationId xmlns:a16="http://schemas.microsoft.com/office/drawing/2014/main" id="{83506ED3-6454-43C3-B29D-F79FA9DDA449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75" name="object 260">
              <a:extLst>
                <a:ext uri="{FF2B5EF4-FFF2-40B4-BE49-F238E27FC236}">
                  <a16:creationId xmlns:a16="http://schemas.microsoft.com/office/drawing/2014/main" id="{84187D0D-CA9B-4B34-9C87-D8096AD35732}"/>
                </a:ext>
              </a:extLst>
            </p:cNvPr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6" name="object 261">
              <a:extLst>
                <a:ext uri="{FF2B5EF4-FFF2-40B4-BE49-F238E27FC236}">
                  <a16:creationId xmlns:a16="http://schemas.microsoft.com/office/drawing/2014/main" id="{D89E73FB-70C7-442E-9F7A-156A8A442B63}"/>
                </a:ext>
              </a:extLst>
            </p:cNvPr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777" name="object 262">
              <a:extLst>
                <a:ext uri="{FF2B5EF4-FFF2-40B4-BE49-F238E27FC236}">
                  <a16:creationId xmlns:a16="http://schemas.microsoft.com/office/drawing/2014/main" id="{AB719F6C-9188-4387-A1E1-9476F2270787}"/>
                </a:ext>
              </a:extLst>
            </p:cNvPr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8" name="object 261">
              <a:extLst>
                <a:ext uri="{FF2B5EF4-FFF2-40B4-BE49-F238E27FC236}">
                  <a16:creationId xmlns:a16="http://schemas.microsoft.com/office/drawing/2014/main" id="{50525FCD-65D8-498B-86D6-37BCEE3B8CFE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779" name="直接连接符 1778">
              <a:extLst>
                <a:ext uri="{FF2B5EF4-FFF2-40B4-BE49-F238E27FC236}">
                  <a16:creationId xmlns:a16="http://schemas.microsoft.com/office/drawing/2014/main" id="{7523D3C4-751C-4E16-9F05-CF3496EB8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80" name="组合 1779">
              <a:extLst>
                <a:ext uri="{FF2B5EF4-FFF2-40B4-BE49-F238E27FC236}">
                  <a16:creationId xmlns:a16="http://schemas.microsoft.com/office/drawing/2014/main" id="{1BFEB97A-FCCB-4076-91FC-FB9763CDFBC3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1885" name="object 13">
                <a:extLst>
                  <a:ext uri="{FF2B5EF4-FFF2-40B4-BE49-F238E27FC236}">
                    <a16:creationId xmlns:a16="http://schemas.microsoft.com/office/drawing/2014/main" id="{50F94001-3487-417E-8C00-87E5E733A1BD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6" name="object 13">
                <a:extLst>
                  <a:ext uri="{FF2B5EF4-FFF2-40B4-BE49-F238E27FC236}">
                    <a16:creationId xmlns:a16="http://schemas.microsoft.com/office/drawing/2014/main" id="{79256773-2B93-41DE-9B9F-735D5FBE32B2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7" name="object 13">
                <a:extLst>
                  <a:ext uri="{FF2B5EF4-FFF2-40B4-BE49-F238E27FC236}">
                    <a16:creationId xmlns:a16="http://schemas.microsoft.com/office/drawing/2014/main" id="{2B373DC6-D73A-4923-B295-1E49EB060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8" name="object 13">
                <a:extLst>
                  <a:ext uri="{FF2B5EF4-FFF2-40B4-BE49-F238E27FC236}">
                    <a16:creationId xmlns:a16="http://schemas.microsoft.com/office/drawing/2014/main" id="{433B4440-BC17-477F-850E-58E20FB095EF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9" name="object 13">
                <a:extLst>
                  <a:ext uri="{FF2B5EF4-FFF2-40B4-BE49-F238E27FC236}">
                    <a16:creationId xmlns:a16="http://schemas.microsoft.com/office/drawing/2014/main" id="{CD38BA9B-DB7A-460C-A882-46316886E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0" name="object 13">
                <a:extLst>
                  <a:ext uri="{FF2B5EF4-FFF2-40B4-BE49-F238E27FC236}">
                    <a16:creationId xmlns:a16="http://schemas.microsoft.com/office/drawing/2014/main" id="{843289DD-C0CB-4C1E-84A0-32A0978DE3C0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1" name="object 13">
                <a:extLst>
                  <a:ext uri="{FF2B5EF4-FFF2-40B4-BE49-F238E27FC236}">
                    <a16:creationId xmlns:a16="http://schemas.microsoft.com/office/drawing/2014/main" id="{182B9697-EA07-4955-8044-F0589B2AAFDE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2" name="object 13">
                <a:extLst>
                  <a:ext uri="{FF2B5EF4-FFF2-40B4-BE49-F238E27FC236}">
                    <a16:creationId xmlns:a16="http://schemas.microsoft.com/office/drawing/2014/main" id="{02C38FD8-F7AD-4223-8D7B-3CDF7431FEF6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3" name="object 13">
                <a:extLst>
                  <a:ext uri="{FF2B5EF4-FFF2-40B4-BE49-F238E27FC236}">
                    <a16:creationId xmlns:a16="http://schemas.microsoft.com/office/drawing/2014/main" id="{0FB5CC9A-B205-4D5D-9B18-BFDED83A6E49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4" name="object 13">
                <a:extLst>
                  <a:ext uri="{FF2B5EF4-FFF2-40B4-BE49-F238E27FC236}">
                    <a16:creationId xmlns:a16="http://schemas.microsoft.com/office/drawing/2014/main" id="{B26362C2-776B-4D7D-87A3-936518452F78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5" name="object 13">
                <a:extLst>
                  <a:ext uri="{FF2B5EF4-FFF2-40B4-BE49-F238E27FC236}">
                    <a16:creationId xmlns:a16="http://schemas.microsoft.com/office/drawing/2014/main" id="{9E65F4E6-AB26-4CD4-AA74-1256C7EDF690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6" name="object 13">
                <a:extLst>
                  <a:ext uri="{FF2B5EF4-FFF2-40B4-BE49-F238E27FC236}">
                    <a16:creationId xmlns:a16="http://schemas.microsoft.com/office/drawing/2014/main" id="{64993B77-E0F5-4EC3-8CE6-FEA401ECEF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7" name="object 13">
                <a:extLst>
                  <a:ext uri="{FF2B5EF4-FFF2-40B4-BE49-F238E27FC236}">
                    <a16:creationId xmlns:a16="http://schemas.microsoft.com/office/drawing/2014/main" id="{974980F8-F9AA-4609-B2B3-AC6230066FF3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8" name="object 13">
                <a:extLst>
                  <a:ext uri="{FF2B5EF4-FFF2-40B4-BE49-F238E27FC236}">
                    <a16:creationId xmlns:a16="http://schemas.microsoft.com/office/drawing/2014/main" id="{2B12A0F8-F277-4DCC-BFE4-DCB61725FCC7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9" name="object 13">
                <a:extLst>
                  <a:ext uri="{FF2B5EF4-FFF2-40B4-BE49-F238E27FC236}">
                    <a16:creationId xmlns:a16="http://schemas.microsoft.com/office/drawing/2014/main" id="{C7D30204-93BE-4B80-8786-2333B708D236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0" name="object 13">
                <a:extLst>
                  <a:ext uri="{FF2B5EF4-FFF2-40B4-BE49-F238E27FC236}">
                    <a16:creationId xmlns:a16="http://schemas.microsoft.com/office/drawing/2014/main" id="{A41ED96C-3490-4497-AD48-CB367921973C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1" name="object 13">
                <a:extLst>
                  <a:ext uri="{FF2B5EF4-FFF2-40B4-BE49-F238E27FC236}">
                    <a16:creationId xmlns:a16="http://schemas.microsoft.com/office/drawing/2014/main" id="{7590B26E-8D42-46EB-962B-F7FF34690333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2" name="object 13">
                <a:extLst>
                  <a:ext uri="{FF2B5EF4-FFF2-40B4-BE49-F238E27FC236}">
                    <a16:creationId xmlns:a16="http://schemas.microsoft.com/office/drawing/2014/main" id="{E534260F-0684-441E-AEA2-453A0FA48D44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3" name="object 13">
                <a:extLst>
                  <a:ext uri="{FF2B5EF4-FFF2-40B4-BE49-F238E27FC236}">
                    <a16:creationId xmlns:a16="http://schemas.microsoft.com/office/drawing/2014/main" id="{AA693D37-A299-45C8-85FB-04A626B95132}"/>
                  </a:ext>
                </a:extLst>
              </p:cNvPr>
              <p:cNvSpPr txBox="1"/>
              <p:nvPr/>
            </p:nvSpPr>
            <p:spPr>
              <a:xfrm>
                <a:off x="6963720" y="3324057"/>
                <a:ext cx="268489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1" name="组合 1780">
              <a:extLst>
                <a:ext uri="{FF2B5EF4-FFF2-40B4-BE49-F238E27FC236}">
                  <a16:creationId xmlns:a16="http://schemas.microsoft.com/office/drawing/2014/main" id="{A18ECE12-30AB-4A2E-A03F-D29662D20B74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1845" name="组合 1844">
                <a:extLst>
                  <a:ext uri="{FF2B5EF4-FFF2-40B4-BE49-F238E27FC236}">
                    <a16:creationId xmlns:a16="http://schemas.microsoft.com/office/drawing/2014/main" id="{0A3892B3-1EDD-43F8-8114-0708F44D23AA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866" name="object 13">
                  <a:extLst>
                    <a:ext uri="{FF2B5EF4-FFF2-40B4-BE49-F238E27FC236}">
                      <a16:creationId xmlns:a16="http://schemas.microsoft.com/office/drawing/2014/main" id="{C2C7C47B-2A0B-44A8-A249-E1AC7087262C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7" name="object 13">
                  <a:extLst>
                    <a:ext uri="{FF2B5EF4-FFF2-40B4-BE49-F238E27FC236}">
                      <a16:creationId xmlns:a16="http://schemas.microsoft.com/office/drawing/2014/main" id="{3A85E3C0-563C-48E7-BEA2-110699369354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8" name="object 13">
                  <a:extLst>
                    <a:ext uri="{FF2B5EF4-FFF2-40B4-BE49-F238E27FC236}">
                      <a16:creationId xmlns:a16="http://schemas.microsoft.com/office/drawing/2014/main" id="{6C19096F-8627-428D-8099-CC96F02D18D3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9" name="object 13">
                  <a:extLst>
                    <a:ext uri="{FF2B5EF4-FFF2-40B4-BE49-F238E27FC236}">
                      <a16:creationId xmlns:a16="http://schemas.microsoft.com/office/drawing/2014/main" id="{05612E26-C341-40DE-9393-6E9E50F6DEDD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0" name="object 13">
                  <a:extLst>
                    <a:ext uri="{FF2B5EF4-FFF2-40B4-BE49-F238E27FC236}">
                      <a16:creationId xmlns:a16="http://schemas.microsoft.com/office/drawing/2014/main" id="{4B92AF7E-2D03-46A1-B1A5-A3B0DA11ADF4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1" name="object 13">
                  <a:extLst>
                    <a:ext uri="{FF2B5EF4-FFF2-40B4-BE49-F238E27FC236}">
                      <a16:creationId xmlns:a16="http://schemas.microsoft.com/office/drawing/2014/main" id="{368B3802-F15A-4EF1-85F4-50C34CCC478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2" name="object 13">
                  <a:extLst>
                    <a:ext uri="{FF2B5EF4-FFF2-40B4-BE49-F238E27FC236}">
                      <a16:creationId xmlns:a16="http://schemas.microsoft.com/office/drawing/2014/main" id="{0D7DE067-AD36-472D-954E-EEA7E04403AE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3" name="object 13">
                  <a:extLst>
                    <a:ext uri="{FF2B5EF4-FFF2-40B4-BE49-F238E27FC236}">
                      <a16:creationId xmlns:a16="http://schemas.microsoft.com/office/drawing/2014/main" id="{0F522BDB-0397-4D7C-BBDB-087A77FFB0E5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4" name="object 13">
                  <a:extLst>
                    <a:ext uri="{FF2B5EF4-FFF2-40B4-BE49-F238E27FC236}">
                      <a16:creationId xmlns:a16="http://schemas.microsoft.com/office/drawing/2014/main" id="{468D8CBC-3ED3-4940-8113-027DD2174E59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5" name="object 13">
                  <a:extLst>
                    <a:ext uri="{FF2B5EF4-FFF2-40B4-BE49-F238E27FC236}">
                      <a16:creationId xmlns:a16="http://schemas.microsoft.com/office/drawing/2014/main" id="{9DDD3CE0-5B76-402B-9A39-91582CE59C21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6" name="object 13">
                  <a:extLst>
                    <a:ext uri="{FF2B5EF4-FFF2-40B4-BE49-F238E27FC236}">
                      <a16:creationId xmlns:a16="http://schemas.microsoft.com/office/drawing/2014/main" id="{90B6D3A4-721A-4CFA-B07B-5AFE72E91806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7" name="object 13">
                  <a:extLst>
                    <a:ext uri="{FF2B5EF4-FFF2-40B4-BE49-F238E27FC236}">
                      <a16:creationId xmlns:a16="http://schemas.microsoft.com/office/drawing/2014/main" id="{65D89CDE-E47B-4407-A5CB-B6D72E3D38F7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8" name="object 13">
                  <a:extLst>
                    <a:ext uri="{FF2B5EF4-FFF2-40B4-BE49-F238E27FC236}">
                      <a16:creationId xmlns:a16="http://schemas.microsoft.com/office/drawing/2014/main" id="{4E3DA855-F659-4F0F-BADE-FA7B2AD4B137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9" name="object 13">
                  <a:extLst>
                    <a:ext uri="{FF2B5EF4-FFF2-40B4-BE49-F238E27FC236}">
                      <a16:creationId xmlns:a16="http://schemas.microsoft.com/office/drawing/2014/main" id="{CA463CE6-A8B8-4297-BBA1-FABCD7D515EC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0" name="object 13">
                  <a:extLst>
                    <a:ext uri="{FF2B5EF4-FFF2-40B4-BE49-F238E27FC236}">
                      <a16:creationId xmlns:a16="http://schemas.microsoft.com/office/drawing/2014/main" id="{59683494-E32A-4361-8420-A61EF4CA14FB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1" name="object 13">
                  <a:extLst>
                    <a:ext uri="{FF2B5EF4-FFF2-40B4-BE49-F238E27FC236}">
                      <a16:creationId xmlns:a16="http://schemas.microsoft.com/office/drawing/2014/main" id="{81AAF99E-3A7F-4D36-8DE0-550F1107D692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2" name="object 13">
                  <a:extLst>
                    <a:ext uri="{FF2B5EF4-FFF2-40B4-BE49-F238E27FC236}">
                      <a16:creationId xmlns:a16="http://schemas.microsoft.com/office/drawing/2014/main" id="{099E4739-DCA8-45D2-AD89-F161B393DBAF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3" name="object 13">
                  <a:extLst>
                    <a:ext uri="{FF2B5EF4-FFF2-40B4-BE49-F238E27FC236}">
                      <a16:creationId xmlns:a16="http://schemas.microsoft.com/office/drawing/2014/main" id="{EFA5AF20-A9A1-4155-BE7A-33A1E8B184ED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4" name="object 13">
                  <a:extLst>
                    <a:ext uri="{FF2B5EF4-FFF2-40B4-BE49-F238E27FC236}">
                      <a16:creationId xmlns:a16="http://schemas.microsoft.com/office/drawing/2014/main" id="{D138B1C5-7847-46CF-8E9E-F6F36351D3D7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46" name="组合 1845">
                <a:extLst>
                  <a:ext uri="{FF2B5EF4-FFF2-40B4-BE49-F238E27FC236}">
                    <a16:creationId xmlns:a16="http://schemas.microsoft.com/office/drawing/2014/main" id="{F62BE44C-9DE5-4C2A-8C6B-2CC3EC995B36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1847" name="object 13">
                  <a:extLst>
                    <a:ext uri="{FF2B5EF4-FFF2-40B4-BE49-F238E27FC236}">
                      <a16:creationId xmlns:a16="http://schemas.microsoft.com/office/drawing/2014/main" id="{D36505D3-0467-4BA6-9C47-3331C92E24AF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8" name="object 13">
                  <a:extLst>
                    <a:ext uri="{FF2B5EF4-FFF2-40B4-BE49-F238E27FC236}">
                      <a16:creationId xmlns:a16="http://schemas.microsoft.com/office/drawing/2014/main" id="{904194BF-04E0-4778-A8A5-4C3AF73A7C7F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9" name="object 13">
                  <a:extLst>
                    <a:ext uri="{FF2B5EF4-FFF2-40B4-BE49-F238E27FC236}">
                      <a16:creationId xmlns:a16="http://schemas.microsoft.com/office/drawing/2014/main" id="{6625DFF5-7646-43E9-9D06-08C6C5B8008B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0" name="object 13">
                  <a:extLst>
                    <a:ext uri="{FF2B5EF4-FFF2-40B4-BE49-F238E27FC236}">
                      <a16:creationId xmlns:a16="http://schemas.microsoft.com/office/drawing/2014/main" id="{C71B4E22-271D-46D2-8AA3-3A5CC7C5BAFE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1" name="object 13">
                  <a:extLst>
                    <a:ext uri="{FF2B5EF4-FFF2-40B4-BE49-F238E27FC236}">
                      <a16:creationId xmlns:a16="http://schemas.microsoft.com/office/drawing/2014/main" id="{EBF25EEA-8D59-4B22-ABFB-9EB5274F353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2" name="object 13">
                  <a:extLst>
                    <a:ext uri="{FF2B5EF4-FFF2-40B4-BE49-F238E27FC236}">
                      <a16:creationId xmlns:a16="http://schemas.microsoft.com/office/drawing/2014/main" id="{54FB2C08-64C3-411A-85A1-CBB60FE44C34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3" name="object 13">
                  <a:extLst>
                    <a:ext uri="{FF2B5EF4-FFF2-40B4-BE49-F238E27FC236}">
                      <a16:creationId xmlns:a16="http://schemas.microsoft.com/office/drawing/2014/main" id="{801E9755-AE31-4013-B8DD-B19D304EACD0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4" name="object 13">
                  <a:extLst>
                    <a:ext uri="{FF2B5EF4-FFF2-40B4-BE49-F238E27FC236}">
                      <a16:creationId xmlns:a16="http://schemas.microsoft.com/office/drawing/2014/main" id="{74C62B15-BAD7-4E63-914D-961ADE21246D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5" name="object 13">
                  <a:extLst>
                    <a:ext uri="{FF2B5EF4-FFF2-40B4-BE49-F238E27FC236}">
                      <a16:creationId xmlns:a16="http://schemas.microsoft.com/office/drawing/2014/main" id="{0FC6CBDC-C918-4330-AB7F-DA384A4C44F8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6" name="object 13">
                  <a:extLst>
                    <a:ext uri="{FF2B5EF4-FFF2-40B4-BE49-F238E27FC236}">
                      <a16:creationId xmlns:a16="http://schemas.microsoft.com/office/drawing/2014/main" id="{9338D5FE-FCA9-4E29-BFAF-3EE32608629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7" name="object 13">
                  <a:extLst>
                    <a:ext uri="{FF2B5EF4-FFF2-40B4-BE49-F238E27FC236}">
                      <a16:creationId xmlns:a16="http://schemas.microsoft.com/office/drawing/2014/main" id="{193CF07A-B4F6-4F86-AEDA-E9FDE44DCAD4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8" name="object 13">
                  <a:extLst>
                    <a:ext uri="{FF2B5EF4-FFF2-40B4-BE49-F238E27FC236}">
                      <a16:creationId xmlns:a16="http://schemas.microsoft.com/office/drawing/2014/main" id="{B10C9137-CB8F-4995-B31E-0D867D625C98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9" name="object 13">
                  <a:extLst>
                    <a:ext uri="{FF2B5EF4-FFF2-40B4-BE49-F238E27FC236}">
                      <a16:creationId xmlns:a16="http://schemas.microsoft.com/office/drawing/2014/main" id="{B77CBCE3-C8F8-411D-B8CD-1425D10AB224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0" name="object 13">
                  <a:extLst>
                    <a:ext uri="{FF2B5EF4-FFF2-40B4-BE49-F238E27FC236}">
                      <a16:creationId xmlns:a16="http://schemas.microsoft.com/office/drawing/2014/main" id="{2F7E0B56-1D31-40CA-AFD7-C4D503D0A77B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1" name="object 13">
                  <a:extLst>
                    <a:ext uri="{FF2B5EF4-FFF2-40B4-BE49-F238E27FC236}">
                      <a16:creationId xmlns:a16="http://schemas.microsoft.com/office/drawing/2014/main" id="{3864A3ED-0CCB-4B49-A728-825101933403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2" name="object 13">
                  <a:extLst>
                    <a:ext uri="{FF2B5EF4-FFF2-40B4-BE49-F238E27FC236}">
                      <a16:creationId xmlns:a16="http://schemas.microsoft.com/office/drawing/2014/main" id="{81FD1488-4A47-4DB3-AD1B-9FE08DAAC40E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3" name="object 13">
                  <a:extLst>
                    <a:ext uri="{FF2B5EF4-FFF2-40B4-BE49-F238E27FC236}">
                      <a16:creationId xmlns:a16="http://schemas.microsoft.com/office/drawing/2014/main" id="{A5BA5A55-DA93-4111-80AB-6D6DAB0BBA6F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4" name="object 13">
                  <a:extLst>
                    <a:ext uri="{FF2B5EF4-FFF2-40B4-BE49-F238E27FC236}">
                      <a16:creationId xmlns:a16="http://schemas.microsoft.com/office/drawing/2014/main" id="{EA42BC15-ADA5-4497-857A-07966BE4EE20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5" name="object 13">
                  <a:extLst>
                    <a:ext uri="{FF2B5EF4-FFF2-40B4-BE49-F238E27FC236}">
                      <a16:creationId xmlns:a16="http://schemas.microsoft.com/office/drawing/2014/main" id="{72EA0A7B-8A53-4C4C-88F2-B2E4A41CDFC0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82" name="object 13">
              <a:extLst>
                <a:ext uri="{FF2B5EF4-FFF2-40B4-BE49-F238E27FC236}">
                  <a16:creationId xmlns:a16="http://schemas.microsoft.com/office/drawing/2014/main" id="{E74DBDFB-3792-4D2C-9914-17DEB392D8BD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3" name="文本框 1782">
              <a:extLst>
                <a:ext uri="{FF2B5EF4-FFF2-40B4-BE49-F238E27FC236}">
                  <a16:creationId xmlns:a16="http://schemas.microsoft.com/office/drawing/2014/main" id="{3ED94DD3-DA29-4D17-BBA8-67CAE63C244E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4" name="文本框 1783">
              <a:extLst>
                <a:ext uri="{FF2B5EF4-FFF2-40B4-BE49-F238E27FC236}">
                  <a16:creationId xmlns:a16="http://schemas.microsoft.com/office/drawing/2014/main" id="{11F40DB7-1A32-42F4-A5AF-5DA4706B27AD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85" name="组合 1784">
              <a:extLst>
                <a:ext uri="{FF2B5EF4-FFF2-40B4-BE49-F238E27FC236}">
                  <a16:creationId xmlns:a16="http://schemas.microsoft.com/office/drawing/2014/main" id="{32450A18-D39F-4C45-B953-41CFFA5449E5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1824" name="组合 1823">
                <a:extLst>
                  <a:ext uri="{FF2B5EF4-FFF2-40B4-BE49-F238E27FC236}">
                    <a16:creationId xmlns:a16="http://schemas.microsoft.com/office/drawing/2014/main" id="{69CBD31F-A400-4FA5-9EAE-78904156385B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1834" name="object 13">
                  <a:extLst>
                    <a:ext uri="{FF2B5EF4-FFF2-40B4-BE49-F238E27FC236}">
                      <a16:creationId xmlns:a16="http://schemas.microsoft.com/office/drawing/2014/main" id="{DE95591F-E1DD-409C-9C4B-5A507AB02993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5" name="object 13">
                  <a:extLst>
                    <a:ext uri="{FF2B5EF4-FFF2-40B4-BE49-F238E27FC236}">
                      <a16:creationId xmlns:a16="http://schemas.microsoft.com/office/drawing/2014/main" id="{7CB78F12-425B-4B03-AAEB-F840C082472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6" name="object 13">
                  <a:extLst>
                    <a:ext uri="{FF2B5EF4-FFF2-40B4-BE49-F238E27FC236}">
                      <a16:creationId xmlns:a16="http://schemas.microsoft.com/office/drawing/2014/main" id="{3E037D9B-37A4-4DD0-9F17-27D459CAFD33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7" name="object 13">
                  <a:extLst>
                    <a:ext uri="{FF2B5EF4-FFF2-40B4-BE49-F238E27FC236}">
                      <a16:creationId xmlns:a16="http://schemas.microsoft.com/office/drawing/2014/main" id="{5D5FF16A-5962-450A-A98D-C757AC0B7B32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8" name="object 13">
                  <a:extLst>
                    <a:ext uri="{FF2B5EF4-FFF2-40B4-BE49-F238E27FC236}">
                      <a16:creationId xmlns:a16="http://schemas.microsoft.com/office/drawing/2014/main" id="{6E94C2BF-1D14-4F20-B19E-F12FB8F60F12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9" name="object 13">
                  <a:extLst>
                    <a:ext uri="{FF2B5EF4-FFF2-40B4-BE49-F238E27FC236}">
                      <a16:creationId xmlns:a16="http://schemas.microsoft.com/office/drawing/2014/main" id="{2EB717D8-CA7B-4C91-8B81-9C765E726A58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0" name="object 13">
                  <a:extLst>
                    <a:ext uri="{FF2B5EF4-FFF2-40B4-BE49-F238E27FC236}">
                      <a16:creationId xmlns:a16="http://schemas.microsoft.com/office/drawing/2014/main" id="{90A6D976-A12A-4E51-9F91-D06DCCD24601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1" name="object 13">
                  <a:extLst>
                    <a:ext uri="{FF2B5EF4-FFF2-40B4-BE49-F238E27FC236}">
                      <a16:creationId xmlns:a16="http://schemas.microsoft.com/office/drawing/2014/main" id="{6E6A0113-71FF-4548-9C1E-C3DFB1167D44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2" name="object 13">
                  <a:extLst>
                    <a:ext uri="{FF2B5EF4-FFF2-40B4-BE49-F238E27FC236}">
                      <a16:creationId xmlns:a16="http://schemas.microsoft.com/office/drawing/2014/main" id="{D27880A6-C616-4E8A-BA65-E879CA191CAB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3" name="object 13">
                  <a:extLst>
                    <a:ext uri="{FF2B5EF4-FFF2-40B4-BE49-F238E27FC236}">
                      <a16:creationId xmlns:a16="http://schemas.microsoft.com/office/drawing/2014/main" id="{BF32D36B-52D6-40EE-B3FC-F01C502C557F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4" name="object 13">
                  <a:extLst>
                    <a:ext uri="{FF2B5EF4-FFF2-40B4-BE49-F238E27FC236}">
                      <a16:creationId xmlns:a16="http://schemas.microsoft.com/office/drawing/2014/main" id="{A04EA579-9A73-49C8-8FBF-3D81258E83AF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25" name="组合 1824">
                <a:extLst>
                  <a:ext uri="{FF2B5EF4-FFF2-40B4-BE49-F238E27FC236}">
                    <a16:creationId xmlns:a16="http://schemas.microsoft.com/office/drawing/2014/main" id="{35148D09-36F4-4496-AFBF-85F934ACFFAE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1826" name="object 13">
                  <a:extLst>
                    <a:ext uri="{FF2B5EF4-FFF2-40B4-BE49-F238E27FC236}">
                      <a16:creationId xmlns:a16="http://schemas.microsoft.com/office/drawing/2014/main" id="{2CB1EF66-8616-403D-8F2C-26078D8C0C77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7" name="object 13">
                  <a:extLst>
                    <a:ext uri="{FF2B5EF4-FFF2-40B4-BE49-F238E27FC236}">
                      <a16:creationId xmlns:a16="http://schemas.microsoft.com/office/drawing/2014/main" id="{B0BD44B8-549A-4AEA-8FB3-81DC357C998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8" name="object 13">
                  <a:extLst>
                    <a:ext uri="{FF2B5EF4-FFF2-40B4-BE49-F238E27FC236}">
                      <a16:creationId xmlns:a16="http://schemas.microsoft.com/office/drawing/2014/main" id="{4A5C0F19-7EE6-45AA-8EEE-9038629FDF95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9" name="object 13">
                  <a:extLst>
                    <a:ext uri="{FF2B5EF4-FFF2-40B4-BE49-F238E27FC236}">
                      <a16:creationId xmlns:a16="http://schemas.microsoft.com/office/drawing/2014/main" id="{601DE058-8091-4ADF-A19A-C833B7B977A9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0" name="object 13">
                  <a:extLst>
                    <a:ext uri="{FF2B5EF4-FFF2-40B4-BE49-F238E27FC236}">
                      <a16:creationId xmlns:a16="http://schemas.microsoft.com/office/drawing/2014/main" id="{0DA2F6E6-4F65-436A-B7D3-F72D1910A59B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1" name="object 13">
                  <a:extLst>
                    <a:ext uri="{FF2B5EF4-FFF2-40B4-BE49-F238E27FC236}">
                      <a16:creationId xmlns:a16="http://schemas.microsoft.com/office/drawing/2014/main" id="{63CD160D-EED6-422A-B4EC-30CD0AA81F59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2" name="object 13">
                  <a:extLst>
                    <a:ext uri="{FF2B5EF4-FFF2-40B4-BE49-F238E27FC236}">
                      <a16:creationId xmlns:a16="http://schemas.microsoft.com/office/drawing/2014/main" id="{66EAFAEC-AF7B-48B0-AA70-EAF8513173C1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3" name="object 13">
                  <a:extLst>
                    <a:ext uri="{FF2B5EF4-FFF2-40B4-BE49-F238E27FC236}">
                      <a16:creationId xmlns:a16="http://schemas.microsoft.com/office/drawing/2014/main" id="{86256938-615E-4801-A668-CA109A8D9210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86" name="组合 1785">
              <a:extLst>
                <a:ext uri="{FF2B5EF4-FFF2-40B4-BE49-F238E27FC236}">
                  <a16:creationId xmlns:a16="http://schemas.microsoft.com/office/drawing/2014/main" id="{9600CA3E-90A7-420D-89AE-B8F6E420F3B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1787" name="组合 1786">
                <a:extLst>
                  <a:ext uri="{FF2B5EF4-FFF2-40B4-BE49-F238E27FC236}">
                    <a16:creationId xmlns:a16="http://schemas.microsoft.com/office/drawing/2014/main" id="{DB60CBAB-C94F-4615-9133-BDD23E89739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1810" name="object 13">
                  <a:extLst>
                    <a:ext uri="{FF2B5EF4-FFF2-40B4-BE49-F238E27FC236}">
                      <a16:creationId xmlns:a16="http://schemas.microsoft.com/office/drawing/2014/main" id="{0B79D5A7-B8AE-47ED-9D62-B0B6361365FB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1" name="object 13">
                  <a:extLst>
                    <a:ext uri="{FF2B5EF4-FFF2-40B4-BE49-F238E27FC236}">
                      <a16:creationId xmlns:a16="http://schemas.microsoft.com/office/drawing/2014/main" id="{C950999A-C35F-4CC7-AF85-FDD04E2D42A1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2" name="object 13">
                  <a:extLst>
                    <a:ext uri="{FF2B5EF4-FFF2-40B4-BE49-F238E27FC236}">
                      <a16:creationId xmlns:a16="http://schemas.microsoft.com/office/drawing/2014/main" id="{FFCAEE7E-8D7C-4837-8ED0-09D677CD0569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3" name="object 13">
                  <a:extLst>
                    <a:ext uri="{FF2B5EF4-FFF2-40B4-BE49-F238E27FC236}">
                      <a16:creationId xmlns:a16="http://schemas.microsoft.com/office/drawing/2014/main" id="{34B0AF95-0D8C-4079-97C7-EC03981107D8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4" name="object 13">
                  <a:extLst>
                    <a:ext uri="{FF2B5EF4-FFF2-40B4-BE49-F238E27FC236}">
                      <a16:creationId xmlns:a16="http://schemas.microsoft.com/office/drawing/2014/main" id="{3BD67FD8-2A88-48BC-95F7-3A79C9204EC5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5" name="object 13">
                  <a:extLst>
                    <a:ext uri="{FF2B5EF4-FFF2-40B4-BE49-F238E27FC236}">
                      <a16:creationId xmlns:a16="http://schemas.microsoft.com/office/drawing/2014/main" id="{76907E09-C812-4F5F-B31F-C2BAC8CB8B74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6" name="object 13">
                  <a:extLst>
                    <a:ext uri="{FF2B5EF4-FFF2-40B4-BE49-F238E27FC236}">
                      <a16:creationId xmlns:a16="http://schemas.microsoft.com/office/drawing/2014/main" id="{8CF061AF-4F93-46A3-8E2D-FA9185EA5855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7" name="object 13">
                  <a:extLst>
                    <a:ext uri="{FF2B5EF4-FFF2-40B4-BE49-F238E27FC236}">
                      <a16:creationId xmlns:a16="http://schemas.microsoft.com/office/drawing/2014/main" id="{0820F99F-33D1-4558-846C-CAAE41523F82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8" name="object 13">
                  <a:extLst>
                    <a:ext uri="{FF2B5EF4-FFF2-40B4-BE49-F238E27FC236}">
                      <a16:creationId xmlns:a16="http://schemas.microsoft.com/office/drawing/2014/main" id="{B7F85506-CB0C-4F96-B6F9-92CA1E8E443F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9" name="object 13">
                  <a:extLst>
                    <a:ext uri="{FF2B5EF4-FFF2-40B4-BE49-F238E27FC236}">
                      <a16:creationId xmlns:a16="http://schemas.microsoft.com/office/drawing/2014/main" id="{A4565DF0-833E-46CF-99D3-9B1F87477C8A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0" name="object 13">
                  <a:extLst>
                    <a:ext uri="{FF2B5EF4-FFF2-40B4-BE49-F238E27FC236}">
                      <a16:creationId xmlns:a16="http://schemas.microsoft.com/office/drawing/2014/main" id="{1E5FB9EA-5C05-4E9E-B67B-E4E53C55B44E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1" name="object 13">
                  <a:extLst>
                    <a:ext uri="{FF2B5EF4-FFF2-40B4-BE49-F238E27FC236}">
                      <a16:creationId xmlns:a16="http://schemas.microsoft.com/office/drawing/2014/main" id="{6086CFEF-2D6C-460D-AB2C-BF605AED3DDE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2" name="object 13">
                  <a:extLst>
                    <a:ext uri="{FF2B5EF4-FFF2-40B4-BE49-F238E27FC236}">
                      <a16:creationId xmlns:a16="http://schemas.microsoft.com/office/drawing/2014/main" id="{7F9EF824-BF2F-4074-8046-1B796B03995C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3" name="object 13">
                  <a:extLst>
                    <a:ext uri="{FF2B5EF4-FFF2-40B4-BE49-F238E27FC236}">
                      <a16:creationId xmlns:a16="http://schemas.microsoft.com/office/drawing/2014/main" id="{2A5D9924-1E6E-4904-BD36-D783FE69D6F8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88" name="组合 1787">
                <a:extLst>
                  <a:ext uri="{FF2B5EF4-FFF2-40B4-BE49-F238E27FC236}">
                    <a16:creationId xmlns:a16="http://schemas.microsoft.com/office/drawing/2014/main" id="{030C25D9-321E-4C9A-ACEC-5F29D99C0AE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1789" name="组合 1788">
                  <a:extLst>
                    <a:ext uri="{FF2B5EF4-FFF2-40B4-BE49-F238E27FC236}">
                      <a16:creationId xmlns:a16="http://schemas.microsoft.com/office/drawing/2014/main" id="{03244228-F793-4F53-B4E7-B51D2774451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1799" name="object 13">
                    <a:extLst>
                      <a:ext uri="{FF2B5EF4-FFF2-40B4-BE49-F238E27FC236}">
                        <a16:creationId xmlns:a16="http://schemas.microsoft.com/office/drawing/2014/main" id="{5D950226-10E4-4B66-BDA3-2211A2A1E41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0" name="object 13">
                    <a:extLst>
                      <a:ext uri="{FF2B5EF4-FFF2-40B4-BE49-F238E27FC236}">
                        <a16:creationId xmlns:a16="http://schemas.microsoft.com/office/drawing/2014/main" id="{6EDF9D53-FB6C-40A8-8B5E-90AEF5F9028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1" name="object 13">
                    <a:extLst>
                      <a:ext uri="{FF2B5EF4-FFF2-40B4-BE49-F238E27FC236}">
                        <a16:creationId xmlns:a16="http://schemas.microsoft.com/office/drawing/2014/main" id="{9925A38E-272E-4D2D-8EDF-2B60C2F11A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2" name="object 13">
                    <a:extLst>
                      <a:ext uri="{FF2B5EF4-FFF2-40B4-BE49-F238E27FC236}">
                        <a16:creationId xmlns:a16="http://schemas.microsoft.com/office/drawing/2014/main" id="{CA2BB19B-EDEB-42F8-8924-632141ABE81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3" name="object 13">
                    <a:extLst>
                      <a:ext uri="{FF2B5EF4-FFF2-40B4-BE49-F238E27FC236}">
                        <a16:creationId xmlns:a16="http://schemas.microsoft.com/office/drawing/2014/main" id="{58FBF743-C1D1-4A09-A5AA-8A4124EFB63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4" name="object 13">
                    <a:extLst>
                      <a:ext uri="{FF2B5EF4-FFF2-40B4-BE49-F238E27FC236}">
                        <a16:creationId xmlns:a16="http://schemas.microsoft.com/office/drawing/2014/main" id="{7F05DE94-CD34-42F6-AE31-9A3A65392C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5" name="object 13">
                    <a:extLst>
                      <a:ext uri="{FF2B5EF4-FFF2-40B4-BE49-F238E27FC236}">
                        <a16:creationId xmlns:a16="http://schemas.microsoft.com/office/drawing/2014/main" id="{E6DD67BC-4EFE-4570-85F7-2A65A2902E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6" name="object 13">
                    <a:extLst>
                      <a:ext uri="{FF2B5EF4-FFF2-40B4-BE49-F238E27FC236}">
                        <a16:creationId xmlns:a16="http://schemas.microsoft.com/office/drawing/2014/main" id="{C64B2681-6323-433A-946D-83074C810F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7" name="object 13">
                    <a:extLst>
                      <a:ext uri="{FF2B5EF4-FFF2-40B4-BE49-F238E27FC236}">
                        <a16:creationId xmlns:a16="http://schemas.microsoft.com/office/drawing/2014/main" id="{D5E14306-3E9B-4B1E-B2C7-57046849513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8" name="object 13">
                    <a:extLst>
                      <a:ext uri="{FF2B5EF4-FFF2-40B4-BE49-F238E27FC236}">
                        <a16:creationId xmlns:a16="http://schemas.microsoft.com/office/drawing/2014/main" id="{39FDD88E-E9CA-4AD4-95F5-A0D12455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9" name="object 13">
                    <a:extLst>
                      <a:ext uri="{FF2B5EF4-FFF2-40B4-BE49-F238E27FC236}">
                        <a16:creationId xmlns:a16="http://schemas.microsoft.com/office/drawing/2014/main" id="{B90328BF-027A-4560-9FDA-46B5F9D51EF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90" name="组合 1789">
                  <a:extLst>
                    <a:ext uri="{FF2B5EF4-FFF2-40B4-BE49-F238E27FC236}">
                      <a16:creationId xmlns:a16="http://schemas.microsoft.com/office/drawing/2014/main" id="{C9C15AD5-2D76-49B6-9497-CE53AB6E0C53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1791" name="object 13">
                    <a:extLst>
                      <a:ext uri="{FF2B5EF4-FFF2-40B4-BE49-F238E27FC236}">
                        <a16:creationId xmlns:a16="http://schemas.microsoft.com/office/drawing/2014/main" id="{FF66ED0E-6B4B-4E0E-AF8A-17E7EA74A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2" name="object 13">
                    <a:extLst>
                      <a:ext uri="{FF2B5EF4-FFF2-40B4-BE49-F238E27FC236}">
                        <a16:creationId xmlns:a16="http://schemas.microsoft.com/office/drawing/2014/main" id="{DE47596E-C4FA-4FEF-A229-4ED9A87D421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3" name="object 13">
                    <a:extLst>
                      <a:ext uri="{FF2B5EF4-FFF2-40B4-BE49-F238E27FC236}">
                        <a16:creationId xmlns:a16="http://schemas.microsoft.com/office/drawing/2014/main" id="{CF94D403-7E45-41C9-806E-9ABCE350D9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4" name="object 13">
                    <a:extLst>
                      <a:ext uri="{FF2B5EF4-FFF2-40B4-BE49-F238E27FC236}">
                        <a16:creationId xmlns:a16="http://schemas.microsoft.com/office/drawing/2014/main" id="{57E3B18A-9109-4623-9370-3F3DD44750C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5" name="object 13">
                    <a:extLst>
                      <a:ext uri="{FF2B5EF4-FFF2-40B4-BE49-F238E27FC236}">
                        <a16:creationId xmlns:a16="http://schemas.microsoft.com/office/drawing/2014/main" id="{E8546562-4853-4C3C-BC8E-C11B5E93FE4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6" name="object 13">
                    <a:extLst>
                      <a:ext uri="{FF2B5EF4-FFF2-40B4-BE49-F238E27FC236}">
                        <a16:creationId xmlns:a16="http://schemas.microsoft.com/office/drawing/2014/main" id="{9B9BB7A1-8A87-4DEE-85FD-9B6D6CD797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7" name="object 13">
                    <a:extLst>
                      <a:ext uri="{FF2B5EF4-FFF2-40B4-BE49-F238E27FC236}">
                        <a16:creationId xmlns:a16="http://schemas.microsoft.com/office/drawing/2014/main" id="{42848580-1FFA-4467-9C7B-6384A49900B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8" name="object 13">
                    <a:extLst>
                      <a:ext uri="{FF2B5EF4-FFF2-40B4-BE49-F238E27FC236}">
                        <a16:creationId xmlns:a16="http://schemas.microsoft.com/office/drawing/2014/main" id="{FFE5A90F-0534-4C06-B476-DC1DF8460F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532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29618</TotalTime>
  <Words>751</Words>
  <Application>Microsoft Office PowerPoint</Application>
  <PresentationFormat>自定义</PresentationFormat>
  <Paragraphs>482</Paragraphs>
  <Slides>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Palatino Linotype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Nucleo-64 boards</dc:title>
  <dc:subject>-</dc:subject>
  <dc:creator>STMICROELECTRONICS</dc:creator>
  <cp:lastModifiedBy>tian pei</cp:lastModifiedBy>
  <cp:revision>214</cp:revision>
  <dcterms:created xsi:type="dcterms:W3CDTF">2020-04-17T05:38:43Z</dcterms:created>
  <dcterms:modified xsi:type="dcterms:W3CDTF">2020-11-16T13:53:08Z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C2 v4.2.0220 build 670 - c2_rendition_config : Techlit_Active</vt:lpwstr>
  </property>
  <property fmtid="{D5CDD505-2E9C-101B-9397-08002B2CF9AE}" pid="4" name="LastSaved">
    <vt:filetime>2020-04-17T00:00:00Z</vt:filetime>
  </property>
</Properties>
</file>