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sldIdLst>
    <p:sldId id="256" r:id="rId2"/>
  </p:sldIdLst>
  <p:sldSz cx="10223500" cy="7812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8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6763" y="1278507"/>
            <a:ext cx="8689975" cy="2719764"/>
          </a:xfrm>
        </p:spPr>
        <p:txBody>
          <a:bodyPr anchor="b"/>
          <a:lstStyle>
            <a:lvl1pPr algn="ctr">
              <a:defRPr sz="6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7938" y="4103155"/>
            <a:ext cx="7667625" cy="1886112"/>
          </a:xfrm>
        </p:spPr>
        <p:txBody>
          <a:bodyPr/>
          <a:lstStyle>
            <a:lvl1pPr marL="0" indent="0" algn="ctr">
              <a:buNone/>
              <a:defRPr sz="2683"/>
            </a:lvl1pPr>
            <a:lvl2pPr marL="511195" indent="0" algn="ctr">
              <a:buNone/>
              <a:defRPr sz="2236"/>
            </a:lvl2pPr>
            <a:lvl3pPr marL="1022391" indent="0" algn="ctr">
              <a:buNone/>
              <a:defRPr sz="2013"/>
            </a:lvl3pPr>
            <a:lvl4pPr marL="1533586" indent="0" algn="ctr">
              <a:buNone/>
              <a:defRPr sz="1789"/>
            </a:lvl4pPr>
            <a:lvl5pPr marL="2044781" indent="0" algn="ctr">
              <a:buNone/>
              <a:defRPr sz="1789"/>
            </a:lvl5pPr>
            <a:lvl6pPr marL="2555977" indent="0" algn="ctr">
              <a:buNone/>
              <a:defRPr sz="1789"/>
            </a:lvl6pPr>
            <a:lvl7pPr marL="3067172" indent="0" algn="ctr">
              <a:buNone/>
              <a:defRPr sz="1789"/>
            </a:lvl7pPr>
            <a:lvl8pPr marL="3578367" indent="0" algn="ctr">
              <a:buNone/>
              <a:defRPr sz="1789"/>
            </a:lvl8pPr>
            <a:lvl9pPr marL="4089563" indent="0" algn="ctr">
              <a:buNone/>
              <a:defRPr sz="178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250B-CDCF-4C3C-BFC0-30DBA8211730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B0A5-B4FA-4014-97BA-AF8B5EB4B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366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250B-CDCF-4C3C-BFC0-30DBA8211730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B0A5-B4FA-4014-97BA-AF8B5EB4B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97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6193" y="415922"/>
            <a:ext cx="2204442" cy="662038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2866" y="415922"/>
            <a:ext cx="6485533" cy="662038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250B-CDCF-4C3C-BFC0-30DBA8211730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B0A5-B4FA-4014-97BA-AF8B5EB4B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778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250B-CDCF-4C3C-BFC0-30DBA8211730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B0A5-B4FA-4014-97BA-AF8B5EB4B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969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541" y="1947599"/>
            <a:ext cx="8817769" cy="3249611"/>
          </a:xfrm>
        </p:spPr>
        <p:txBody>
          <a:bodyPr anchor="b"/>
          <a:lstStyle>
            <a:lvl1pPr>
              <a:defRPr sz="6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7541" y="5227953"/>
            <a:ext cx="8817769" cy="1708894"/>
          </a:xfrm>
        </p:spPr>
        <p:txBody>
          <a:bodyPr/>
          <a:lstStyle>
            <a:lvl1pPr marL="0" indent="0">
              <a:buNone/>
              <a:defRPr sz="2683">
                <a:solidFill>
                  <a:schemeClr val="tx1"/>
                </a:solidFill>
              </a:defRPr>
            </a:lvl1pPr>
            <a:lvl2pPr marL="511195" indent="0">
              <a:buNone/>
              <a:defRPr sz="2236">
                <a:solidFill>
                  <a:schemeClr val="tx1">
                    <a:tint val="75000"/>
                  </a:schemeClr>
                </a:solidFill>
              </a:defRPr>
            </a:lvl2pPr>
            <a:lvl3pPr marL="1022391" indent="0">
              <a:buNone/>
              <a:defRPr sz="2013">
                <a:solidFill>
                  <a:schemeClr val="tx1">
                    <a:tint val="75000"/>
                  </a:schemeClr>
                </a:solidFill>
              </a:defRPr>
            </a:lvl3pPr>
            <a:lvl4pPr marL="1533586" indent="0">
              <a:buNone/>
              <a:defRPr sz="1789">
                <a:solidFill>
                  <a:schemeClr val="tx1">
                    <a:tint val="75000"/>
                  </a:schemeClr>
                </a:solidFill>
              </a:defRPr>
            </a:lvl4pPr>
            <a:lvl5pPr marL="2044781" indent="0">
              <a:buNone/>
              <a:defRPr sz="1789">
                <a:solidFill>
                  <a:schemeClr val="tx1">
                    <a:tint val="75000"/>
                  </a:schemeClr>
                </a:solidFill>
              </a:defRPr>
            </a:lvl5pPr>
            <a:lvl6pPr marL="2555977" indent="0">
              <a:buNone/>
              <a:defRPr sz="1789">
                <a:solidFill>
                  <a:schemeClr val="tx1">
                    <a:tint val="75000"/>
                  </a:schemeClr>
                </a:solidFill>
              </a:defRPr>
            </a:lvl6pPr>
            <a:lvl7pPr marL="3067172" indent="0">
              <a:buNone/>
              <a:defRPr sz="1789">
                <a:solidFill>
                  <a:schemeClr val="tx1">
                    <a:tint val="75000"/>
                  </a:schemeClr>
                </a:solidFill>
              </a:defRPr>
            </a:lvl7pPr>
            <a:lvl8pPr marL="3578367" indent="0">
              <a:buNone/>
              <a:defRPr sz="1789">
                <a:solidFill>
                  <a:schemeClr val="tx1">
                    <a:tint val="75000"/>
                  </a:schemeClr>
                </a:solidFill>
              </a:defRPr>
            </a:lvl8pPr>
            <a:lvl9pPr marL="4089563" indent="0">
              <a:buNone/>
              <a:defRPr sz="17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250B-CDCF-4C3C-BFC0-30DBA8211730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B0A5-B4FA-4014-97BA-AF8B5EB4B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114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2865" y="2079607"/>
            <a:ext cx="4344988" cy="49566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75647" y="2079607"/>
            <a:ext cx="4344988" cy="49566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250B-CDCF-4C3C-BFC0-30DBA8211730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B0A5-B4FA-4014-97BA-AF8B5EB4B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466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197" y="415923"/>
            <a:ext cx="8817769" cy="15099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4198" y="1915047"/>
            <a:ext cx="4325019" cy="938535"/>
          </a:xfrm>
        </p:spPr>
        <p:txBody>
          <a:bodyPr anchor="b"/>
          <a:lstStyle>
            <a:lvl1pPr marL="0" indent="0">
              <a:buNone/>
              <a:defRPr sz="2683" b="1"/>
            </a:lvl1pPr>
            <a:lvl2pPr marL="511195" indent="0">
              <a:buNone/>
              <a:defRPr sz="2236" b="1"/>
            </a:lvl2pPr>
            <a:lvl3pPr marL="1022391" indent="0">
              <a:buNone/>
              <a:defRPr sz="2013" b="1"/>
            </a:lvl3pPr>
            <a:lvl4pPr marL="1533586" indent="0">
              <a:buNone/>
              <a:defRPr sz="1789" b="1"/>
            </a:lvl4pPr>
            <a:lvl5pPr marL="2044781" indent="0">
              <a:buNone/>
              <a:defRPr sz="1789" b="1"/>
            </a:lvl5pPr>
            <a:lvl6pPr marL="2555977" indent="0">
              <a:buNone/>
              <a:defRPr sz="1789" b="1"/>
            </a:lvl6pPr>
            <a:lvl7pPr marL="3067172" indent="0">
              <a:buNone/>
              <a:defRPr sz="1789" b="1"/>
            </a:lvl7pPr>
            <a:lvl8pPr marL="3578367" indent="0">
              <a:buNone/>
              <a:defRPr sz="1789" b="1"/>
            </a:lvl8pPr>
            <a:lvl9pPr marL="4089563" indent="0">
              <a:buNone/>
              <a:defRPr sz="178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4198" y="2853582"/>
            <a:ext cx="4325019" cy="41971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75647" y="1915047"/>
            <a:ext cx="4346319" cy="938535"/>
          </a:xfrm>
        </p:spPr>
        <p:txBody>
          <a:bodyPr anchor="b"/>
          <a:lstStyle>
            <a:lvl1pPr marL="0" indent="0">
              <a:buNone/>
              <a:defRPr sz="2683" b="1"/>
            </a:lvl1pPr>
            <a:lvl2pPr marL="511195" indent="0">
              <a:buNone/>
              <a:defRPr sz="2236" b="1"/>
            </a:lvl2pPr>
            <a:lvl3pPr marL="1022391" indent="0">
              <a:buNone/>
              <a:defRPr sz="2013" b="1"/>
            </a:lvl3pPr>
            <a:lvl4pPr marL="1533586" indent="0">
              <a:buNone/>
              <a:defRPr sz="1789" b="1"/>
            </a:lvl4pPr>
            <a:lvl5pPr marL="2044781" indent="0">
              <a:buNone/>
              <a:defRPr sz="1789" b="1"/>
            </a:lvl5pPr>
            <a:lvl6pPr marL="2555977" indent="0">
              <a:buNone/>
              <a:defRPr sz="1789" b="1"/>
            </a:lvl6pPr>
            <a:lvl7pPr marL="3067172" indent="0">
              <a:buNone/>
              <a:defRPr sz="1789" b="1"/>
            </a:lvl7pPr>
            <a:lvl8pPr marL="3578367" indent="0">
              <a:buNone/>
              <a:defRPr sz="1789" b="1"/>
            </a:lvl8pPr>
            <a:lvl9pPr marL="4089563" indent="0">
              <a:buNone/>
              <a:defRPr sz="178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75647" y="2853582"/>
            <a:ext cx="4346319" cy="41971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250B-CDCF-4C3C-BFC0-30DBA8211730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B0A5-B4FA-4014-97BA-AF8B5EB4B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860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250B-CDCF-4C3C-BFC0-30DBA8211730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B0A5-B4FA-4014-97BA-AF8B5EB4B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024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250B-CDCF-4C3C-BFC0-30DBA8211730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B0A5-B4FA-4014-97BA-AF8B5EB4B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133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197" y="520806"/>
            <a:ext cx="3297345" cy="1822821"/>
          </a:xfrm>
        </p:spPr>
        <p:txBody>
          <a:bodyPr anchor="b"/>
          <a:lstStyle>
            <a:lvl1pPr>
              <a:defRPr sz="35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6319" y="1124798"/>
            <a:ext cx="5175647" cy="5551646"/>
          </a:xfrm>
        </p:spPr>
        <p:txBody>
          <a:bodyPr/>
          <a:lstStyle>
            <a:lvl1pPr>
              <a:defRPr sz="3578"/>
            </a:lvl1pPr>
            <a:lvl2pPr>
              <a:defRPr sz="3131"/>
            </a:lvl2pPr>
            <a:lvl3pPr>
              <a:defRPr sz="2683"/>
            </a:lvl3pPr>
            <a:lvl4pPr>
              <a:defRPr sz="2236"/>
            </a:lvl4pPr>
            <a:lvl5pPr>
              <a:defRPr sz="2236"/>
            </a:lvl5pPr>
            <a:lvl6pPr>
              <a:defRPr sz="2236"/>
            </a:lvl6pPr>
            <a:lvl7pPr>
              <a:defRPr sz="2236"/>
            </a:lvl7pPr>
            <a:lvl8pPr>
              <a:defRPr sz="2236"/>
            </a:lvl8pPr>
            <a:lvl9pPr>
              <a:defRPr sz="223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4197" y="2343626"/>
            <a:ext cx="3297345" cy="4341858"/>
          </a:xfrm>
        </p:spPr>
        <p:txBody>
          <a:bodyPr/>
          <a:lstStyle>
            <a:lvl1pPr marL="0" indent="0">
              <a:buNone/>
              <a:defRPr sz="1789"/>
            </a:lvl1pPr>
            <a:lvl2pPr marL="511195" indent="0">
              <a:buNone/>
              <a:defRPr sz="1565"/>
            </a:lvl2pPr>
            <a:lvl3pPr marL="1022391" indent="0">
              <a:buNone/>
              <a:defRPr sz="1342"/>
            </a:lvl3pPr>
            <a:lvl4pPr marL="1533586" indent="0">
              <a:buNone/>
              <a:defRPr sz="1118"/>
            </a:lvl4pPr>
            <a:lvl5pPr marL="2044781" indent="0">
              <a:buNone/>
              <a:defRPr sz="1118"/>
            </a:lvl5pPr>
            <a:lvl6pPr marL="2555977" indent="0">
              <a:buNone/>
              <a:defRPr sz="1118"/>
            </a:lvl6pPr>
            <a:lvl7pPr marL="3067172" indent="0">
              <a:buNone/>
              <a:defRPr sz="1118"/>
            </a:lvl7pPr>
            <a:lvl8pPr marL="3578367" indent="0">
              <a:buNone/>
              <a:defRPr sz="1118"/>
            </a:lvl8pPr>
            <a:lvl9pPr marL="4089563" indent="0">
              <a:buNone/>
              <a:defRPr sz="111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250B-CDCF-4C3C-BFC0-30DBA8211730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B0A5-B4FA-4014-97BA-AF8B5EB4B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06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197" y="520806"/>
            <a:ext cx="3297345" cy="1822821"/>
          </a:xfrm>
        </p:spPr>
        <p:txBody>
          <a:bodyPr anchor="b"/>
          <a:lstStyle>
            <a:lvl1pPr>
              <a:defRPr sz="35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46319" y="1124798"/>
            <a:ext cx="5175647" cy="5551646"/>
          </a:xfrm>
        </p:spPr>
        <p:txBody>
          <a:bodyPr anchor="t"/>
          <a:lstStyle>
            <a:lvl1pPr marL="0" indent="0">
              <a:buNone/>
              <a:defRPr sz="3578"/>
            </a:lvl1pPr>
            <a:lvl2pPr marL="511195" indent="0">
              <a:buNone/>
              <a:defRPr sz="3131"/>
            </a:lvl2pPr>
            <a:lvl3pPr marL="1022391" indent="0">
              <a:buNone/>
              <a:defRPr sz="2683"/>
            </a:lvl3pPr>
            <a:lvl4pPr marL="1533586" indent="0">
              <a:buNone/>
              <a:defRPr sz="2236"/>
            </a:lvl4pPr>
            <a:lvl5pPr marL="2044781" indent="0">
              <a:buNone/>
              <a:defRPr sz="2236"/>
            </a:lvl5pPr>
            <a:lvl6pPr marL="2555977" indent="0">
              <a:buNone/>
              <a:defRPr sz="2236"/>
            </a:lvl6pPr>
            <a:lvl7pPr marL="3067172" indent="0">
              <a:buNone/>
              <a:defRPr sz="2236"/>
            </a:lvl7pPr>
            <a:lvl8pPr marL="3578367" indent="0">
              <a:buNone/>
              <a:defRPr sz="2236"/>
            </a:lvl8pPr>
            <a:lvl9pPr marL="4089563" indent="0">
              <a:buNone/>
              <a:defRPr sz="223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4197" y="2343626"/>
            <a:ext cx="3297345" cy="4341858"/>
          </a:xfrm>
        </p:spPr>
        <p:txBody>
          <a:bodyPr/>
          <a:lstStyle>
            <a:lvl1pPr marL="0" indent="0">
              <a:buNone/>
              <a:defRPr sz="1789"/>
            </a:lvl1pPr>
            <a:lvl2pPr marL="511195" indent="0">
              <a:buNone/>
              <a:defRPr sz="1565"/>
            </a:lvl2pPr>
            <a:lvl3pPr marL="1022391" indent="0">
              <a:buNone/>
              <a:defRPr sz="1342"/>
            </a:lvl3pPr>
            <a:lvl4pPr marL="1533586" indent="0">
              <a:buNone/>
              <a:defRPr sz="1118"/>
            </a:lvl4pPr>
            <a:lvl5pPr marL="2044781" indent="0">
              <a:buNone/>
              <a:defRPr sz="1118"/>
            </a:lvl5pPr>
            <a:lvl6pPr marL="2555977" indent="0">
              <a:buNone/>
              <a:defRPr sz="1118"/>
            </a:lvl6pPr>
            <a:lvl7pPr marL="3067172" indent="0">
              <a:buNone/>
              <a:defRPr sz="1118"/>
            </a:lvl7pPr>
            <a:lvl8pPr marL="3578367" indent="0">
              <a:buNone/>
              <a:defRPr sz="1118"/>
            </a:lvl8pPr>
            <a:lvl9pPr marL="4089563" indent="0">
              <a:buNone/>
              <a:defRPr sz="111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250B-CDCF-4C3C-BFC0-30DBA8211730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B0A5-B4FA-4014-97BA-AF8B5EB4B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6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2866" y="415923"/>
            <a:ext cx="8817769" cy="1509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2866" y="2079607"/>
            <a:ext cx="8817769" cy="4956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2865" y="7240650"/>
            <a:ext cx="2300288" cy="4159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7250B-CDCF-4C3C-BFC0-30DBA8211730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6535" y="7240650"/>
            <a:ext cx="3450431" cy="4159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0347" y="7240650"/>
            <a:ext cx="2300288" cy="4159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3B0A5-B4FA-4014-97BA-AF8B5EB4B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807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22391" rtl="0" eaLnBrk="1" latinLnBrk="0" hangingPunct="1">
        <a:lnSpc>
          <a:spcPct val="90000"/>
        </a:lnSpc>
        <a:spcBef>
          <a:spcPct val="0"/>
        </a:spcBef>
        <a:buNone/>
        <a:defRPr sz="49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5598" indent="-255598" algn="l" defTabSz="1022391" rtl="0" eaLnBrk="1" latinLnBrk="0" hangingPunct="1">
        <a:lnSpc>
          <a:spcPct val="90000"/>
        </a:lnSpc>
        <a:spcBef>
          <a:spcPts val="1118"/>
        </a:spcBef>
        <a:buFont typeface="Arial" panose="020B0604020202020204" pitchFamily="34" charset="0"/>
        <a:buChar char="•"/>
        <a:defRPr sz="3131" kern="1200">
          <a:solidFill>
            <a:schemeClr val="tx1"/>
          </a:solidFill>
          <a:latin typeface="+mn-lt"/>
          <a:ea typeface="+mn-ea"/>
          <a:cs typeface="+mn-cs"/>
        </a:defRPr>
      </a:lvl1pPr>
      <a:lvl2pPr marL="766793" indent="-255598" algn="l" defTabSz="1022391" rtl="0" eaLnBrk="1" latinLnBrk="0" hangingPunct="1">
        <a:lnSpc>
          <a:spcPct val="90000"/>
        </a:lnSpc>
        <a:spcBef>
          <a:spcPts val="559"/>
        </a:spcBef>
        <a:buFont typeface="Arial" panose="020B0604020202020204" pitchFamily="34" charset="0"/>
        <a:buChar char="•"/>
        <a:defRPr sz="2683" kern="1200">
          <a:solidFill>
            <a:schemeClr val="tx1"/>
          </a:solidFill>
          <a:latin typeface="+mn-lt"/>
          <a:ea typeface="+mn-ea"/>
          <a:cs typeface="+mn-cs"/>
        </a:defRPr>
      </a:lvl2pPr>
      <a:lvl3pPr marL="1277988" indent="-255598" algn="l" defTabSz="1022391" rtl="0" eaLnBrk="1" latinLnBrk="0" hangingPunct="1">
        <a:lnSpc>
          <a:spcPct val="90000"/>
        </a:lnSpc>
        <a:spcBef>
          <a:spcPts val="559"/>
        </a:spcBef>
        <a:buFont typeface="Arial" panose="020B0604020202020204" pitchFamily="34" charset="0"/>
        <a:buChar char="•"/>
        <a:defRPr sz="2236" kern="1200">
          <a:solidFill>
            <a:schemeClr val="tx1"/>
          </a:solidFill>
          <a:latin typeface="+mn-lt"/>
          <a:ea typeface="+mn-ea"/>
          <a:cs typeface="+mn-cs"/>
        </a:defRPr>
      </a:lvl3pPr>
      <a:lvl4pPr marL="1789184" indent="-255598" algn="l" defTabSz="1022391" rtl="0" eaLnBrk="1" latinLnBrk="0" hangingPunct="1">
        <a:lnSpc>
          <a:spcPct val="90000"/>
        </a:lnSpc>
        <a:spcBef>
          <a:spcPts val="559"/>
        </a:spcBef>
        <a:buFont typeface="Arial" panose="020B0604020202020204" pitchFamily="34" charset="0"/>
        <a:buChar char="•"/>
        <a:defRPr sz="2013" kern="1200">
          <a:solidFill>
            <a:schemeClr val="tx1"/>
          </a:solidFill>
          <a:latin typeface="+mn-lt"/>
          <a:ea typeface="+mn-ea"/>
          <a:cs typeface="+mn-cs"/>
        </a:defRPr>
      </a:lvl4pPr>
      <a:lvl5pPr marL="2300379" indent="-255598" algn="l" defTabSz="1022391" rtl="0" eaLnBrk="1" latinLnBrk="0" hangingPunct="1">
        <a:lnSpc>
          <a:spcPct val="90000"/>
        </a:lnSpc>
        <a:spcBef>
          <a:spcPts val="559"/>
        </a:spcBef>
        <a:buFont typeface="Arial" panose="020B0604020202020204" pitchFamily="34" charset="0"/>
        <a:buChar char="•"/>
        <a:defRPr sz="2013" kern="1200">
          <a:solidFill>
            <a:schemeClr val="tx1"/>
          </a:solidFill>
          <a:latin typeface="+mn-lt"/>
          <a:ea typeface="+mn-ea"/>
          <a:cs typeface="+mn-cs"/>
        </a:defRPr>
      </a:lvl5pPr>
      <a:lvl6pPr marL="2811574" indent="-255598" algn="l" defTabSz="1022391" rtl="0" eaLnBrk="1" latinLnBrk="0" hangingPunct="1">
        <a:lnSpc>
          <a:spcPct val="90000"/>
        </a:lnSpc>
        <a:spcBef>
          <a:spcPts val="559"/>
        </a:spcBef>
        <a:buFont typeface="Arial" panose="020B0604020202020204" pitchFamily="34" charset="0"/>
        <a:buChar char="•"/>
        <a:defRPr sz="2013" kern="1200">
          <a:solidFill>
            <a:schemeClr val="tx1"/>
          </a:solidFill>
          <a:latin typeface="+mn-lt"/>
          <a:ea typeface="+mn-ea"/>
          <a:cs typeface="+mn-cs"/>
        </a:defRPr>
      </a:lvl6pPr>
      <a:lvl7pPr marL="3322770" indent="-255598" algn="l" defTabSz="1022391" rtl="0" eaLnBrk="1" latinLnBrk="0" hangingPunct="1">
        <a:lnSpc>
          <a:spcPct val="90000"/>
        </a:lnSpc>
        <a:spcBef>
          <a:spcPts val="559"/>
        </a:spcBef>
        <a:buFont typeface="Arial" panose="020B0604020202020204" pitchFamily="34" charset="0"/>
        <a:buChar char="•"/>
        <a:defRPr sz="2013" kern="1200">
          <a:solidFill>
            <a:schemeClr val="tx1"/>
          </a:solidFill>
          <a:latin typeface="+mn-lt"/>
          <a:ea typeface="+mn-ea"/>
          <a:cs typeface="+mn-cs"/>
        </a:defRPr>
      </a:lvl7pPr>
      <a:lvl8pPr marL="3833965" indent="-255598" algn="l" defTabSz="1022391" rtl="0" eaLnBrk="1" latinLnBrk="0" hangingPunct="1">
        <a:lnSpc>
          <a:spcPct val="90000"/>
        </a:lnSpc>
        <a:spcBef>
          <a:spcPts val="559"/>
        </a:spcBef>
        <a:buFont typeface="Arial" panose="020B0604020202020204" pitchFamily="34" charset="0"/>
        <a:buChar char="•"/>
        <a:defRPr sz="2013" kern="1200">
          <a:solidFill>
            <a:schemeClr val="tx1"/>
          </a:solidFill>
          <a:latin typeface="+mn-lt"/>
          <a:ea typeface="+mn-ea"/>
          <a:cs typeface="+mn-cs"/>
        </a:defRPr>
      </a:lvl8pPr>
      <a:lvl9pPr marL="4345160" indent="-255598" algn="l" defTabSz="1022391" rtl="0" eaLnBrk="1" latinLnBrk="0" hangingPunct="1">
        <a:lnSpc>
          <a:spcPct val="90000"/>
        </a:lnSpc>
        <a:spcBef>
          <a:spcPts val="559"/>
        </a:spcBef>
        <a:buFont typeface="Arial" panose="020B0604020202020204" pitchFamily="34" charset="0"/>
        <a:buChar char="•"/>
        <a:defRPr sz="2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2391" rtl="0" eaLnBrk="1" latinLnBrk="0" hangingPunct="1">
        <a:defRPr sz="2013" kern="1200">
          <a:solidFill>
            <a:schemeClr val="tx1"/>
          </a:solidFill>
          <a:latin typeface="+mn-lt"/>
          <a:ea typeface="+mn-ea"/>
          <a:cs typeface="+mn-cs"/>
        </a:defRPr>
      </a:lvl1pPr>
      <a:lvl2pPr marL="511195" algn="l" defTabSz="1022391" rtl="0" eaLnBrk="1" latinLnBrk="0" hangingPunct="1">
        <a:defRPr sz="2013" kern="1200">
          <a:solidFill>
            <a:schemeClr val="tx1"/>
          </a:solidFill>
          <a:latin typeface="+mn-lt"/>
          <a:ea typeface="+mn-ea"/>
          <a:cs typeface="+mn-cs"/>
        </a:defRPr>
      </a:lvl2pPr>
      <a:lvl3pPr marL="1022391" algn="l" defTabSz="1022391" rtl="0" eaLnBrk="1" latinLnBrk="0" hangingPunct="1">
        <a:defRPr sz="2013" kern="1200">
          <a:solidFill>
            <a:schemeClr val="tx1"/>
          </a:solidFill>
          <a:latin typeface="+mn-lt"/>
          <a:ea typeface="+mn-ea"/>
          <a:cs typeface="+mn-cs"/>
        </a:defRPr>
      </a:lvl3pPr>
      <a:lvl4pPr marL="1533586" algn="l" defTabSz="1022391" rtl="0" eaLnBrk="1" latinLnBrk="0" hangingPunct="1">
        <a:defRPr sz="2013" kern="1200">
          <a:solidFill>
            <a:schemeClr val="tx1"/>
          </a:solidFill>
          <a:latin typeface="+mn-lt"/>
          <a:ea typeface="+mn-ea"/>
          <a:cs typeface="+mn-cs"/>
        </a:defRPr>
      </a:lvl4pPr>
      <a:lvl5pPr marL="2044781" algn="l" defTabSz="1022391" rtl="0" eaLnBrk="1" latinLnBrk="0" hangingPunct="1">
        <a:defRPr sz="2013" kern="1200">
          <a:solidFill>
            <a:schemeClr val="tx1"/>
          </a:solidFill>
          <a:latin typeface="+mn-lt"/>
          <a:ea typeface="+mn-ea"/>
          <a:cs typeface="+mn-cs"/>
        </a:defRPr>
      </a:lvl5pPr>
      <a:lvl6pPr marL="2555977" algn="l" defTabSz="1022391" rtl="0" eaLnBrk="1" latinLnBrk="0" hangingPunct="1">
        <a:defRPr sz="2013" kern="1200">
          <a:solidFill>
            <a:schemeClr val="tx1"/>
          </a:solidFill>
          <a:latin typeface="+mn-lt"/>
          <a:ea typeface="+mn-ea"/>
          <a:cs typeface="+mn-cs"/>
        </a:defRPr>
      </a:lvl6pPr>
      <a:lvl7pPr marL="3067172" algn="l" defTabSz="1022391" rtl="0" eaLnBrk="1" latinLnBrk="0" hangingPunct="1">
        <a:defRPr sz="2013" kern="1200">
          <a:solidFill>
            <a:schemeClr val="tx1"/>
          </a:solidFill>
          <a:latin typeface="+mn-lt"/>
          <a:ea typeface="+mn-ea"/>
          <a:cs typeface="+mn-cs"/>
        </a:defRPr>
      </a:lvl7pPr>
      <a:lvl8pPr marL="3578367" algn="l" defTabSz="1022391" rtl="0" eaLnBrk="1" latinLnBrk="0" hangingPunct="1">
        <a:defRPr sz="2013" kern="1200">
          <a:solidFill>
            <a:schemeClr val="tx1"/>
          </a:solidFill>
          <a:latin typeface="+mn-lt"/>
          <a:ea typeface="+mn-ea"/>
          <a:cs typeface="+mn-cs"/>
        </a:defRPr>
      </a:lvl8pPr>
      <a:lvl9pPr marL="4089563" algn="l" defTabSz="1022391" rtl="0" eaLnBrk="1" latinLnBrk="0" hangingPunct="1">
        <a:defRPr sz="2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7D786CC-8511-4F5A-AF52-1F4EC03F09FC}"/>
              </a:ext>
            </a:extLst>
          </p:cNvPr>
          <p:cNvGrpSpPr/>
          <p:nvPr/>
        </p:nvGrpSpPr>
        <p:grpSpPr>
          <a:xfrm>
            <a:off x="0" y="-332325"/>
            <a:ext cx="10520050" cy="8283667"/>
            <a:chOff x="0" y="-332325"/>
            <a:chExt cx="10520050" cy="8283667"/>
          </a:xfrm>
        </p:grpSpPr>
        <p:pic>
          <p:nvPicPr>
            <p:cNvPr id="145" name="图片 3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 t="970" b="3196"/>
            <a:stretch/>
          </p:blipFill>
          <p:spPr>
            <a:xfrm>
              <a:off x="0" y="0"/>
              <a:ext cx="10226569" cy="7797800"/>
            </a:xfrm>
            <a:prstGeom prst="rect">
              <a:avLst/>
            </a:prstGeom>
          </p:spPr>
        </p:pic>
        <p:grpSp>
          <p:nvGrpSpPr>
            <p:cNvPr id="146" name="组合 14"/>
            <p:cNvGrpSpPr/>
            <p:nvPr/>
          </p:nvGrpSpPr>
          <p:grpSpPr>
            <a:xfrm>
              <a:off x="52759" y="7293220"/>
              <a:ext cx="887660" cy="406895"/>
              <a:chOff x="1079556" y="6829488"/>
              <a:chExt cx="914287" cy="419100"/>
            </a:xfrm>
          </p:grpSpPr>
          <p:sp>
            <p:nvSpPr>
              <p:cNvPr id="147" name="矩形 13"/>
              <p:cNvSpPr/>
              <p:nvPr/>
            </p:nvSpPr>
            <p:spPr>
              <a:xfrm>
                <a:off x="1079556" y="6965950"/>
                <a:ext cx="914286" cy="2349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48" name="直接连接符 6"/>
              <p:cNvCxnSpPr/>
              <p:nvPr/>
            </p:nvCxnSpPr>
            <p:spPr>
              <a:xfrm>
                <a:off x="1079557" y="7200900"/>
                <a:ext cx="9142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接连接符 8"/>
              <p:cNvCxnSpPr/>
              <p:nvPr/>
            </p:nvCxnSpPr>
            <p:spPr>
              <a:xfrm flipV="1">
                <a:off x="1079557" y="7070090"/>
                <a:ext cx="0" cy="1447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9"/>
              <p:cNvCxnSpPr/>
              <p:nvPr/>
            </p:nvCxnSpPr>
            <p:spPr>
              <a:xfrm flipV="1">
                <a:off x="1993843" y="7061200"/>
                <a:ext cx="0" cy="1447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箭头连接符 11"/>
              <p:cNvCxnSpPr/>
              <p:nvPr/>
            </p:nvCxnSpPr>
            <p:spPr>
              <a:xfrm>
                <a:off x="1079557" y="7120890"/>
                <a:ext cx="91428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矩形 12"/>
              <p:cNvSpPr/>
              <p:nvPr/>
            </p:nvSpPr>
            <p:spPr>
              <a:xfrm>
                <a:off x="1244600" y="6829488"/>
                <a:ext cx="584200" cy="4191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50m</a:t>
                </a:r>
                <a:endParaRPr lang="zh-CN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3" name="椭圆 16"/>
            <p:cNvSpPr/>
            <p:nvPr/>
          </p:nvSpPr>
          <p:spPr>
            <a:xfrm>
              <a:off x="612786" y="943847"/>
              <a:ext cx="357574" cy="35757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/>
                <a:t>8</a:t>
              </a:r>
              <a:endParaRPr lang="zh-CN" altLang="en-US" sz="2000" b="1" dirty="0"/>
            </a:p>
          </p:txBody>
        </p:sp>
        <p:sp>
          <p:nvSpPr>
            <p:cNvPr id="154" name="椭圆 17"/>
            <p:cNvSpPr/>
            <p:nvPr/>
          </p:nvSpPr>
          <p:spPr>
            <a:xfrm>
              <a:off x="2671918" y="765060"/>
              <a:ext cx="357574" cy="35757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/>
                <a:t>9</a:t>
              </a:r>
              <a:endParaRPr lang="zh-CN" altLang="en-US" sz="2000" b="1" dirty="0"/>
            </a:p>
          </p:txBody>
        </p:sp>
        <p:sp>
          <p:nvSpPr>
            <p:cNvPr id="155" name="椭圆 18"/>
            <p:cNvSpPr/>
            <p:nvPr/>
          </p:nvSpPr>
          <p:spPr>
            <a:xfrm>
              <a:off x="3463491" y="660253"/>
              <a:ext cx="357574" cy="35757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/>
                <a:t>7</a:t>
              </a:r>
              <a:endParaRPr lang="zh-CN" altLang="en-US" sz="2000" b="1" dirty="0"/>
            </a:p>
          </p:txBody>
        </p:sp>
        <p:grpSp>
          <p:nvGrpSpPr>
            <p:cNvPr id="156" name="组合 21"/>
            <p:cNvGrpSpPr/>
            <p:nvPr/>
          </p:nvGrpSpPr>
          <p:grpSpPr>
            <a:xfrm>
              <a:off x="3845725" y="1572687"/>
              <a:ext cx="1417966" cy="1097383"/>
              <a:chOff x="4790417" y="939800"/>
              <a:chExt cx="1460500" cy="1130300"/>
            </a:xfrm>
          </p:grpSpPr>
          <p:sp>
            <p:nvSpPr>
              <p:cNvPr id="157" name="椭圆 19"/>
              <p:cNvSpPr/>
              <p:nvPr/>
            </p:nvSpPr>
            <p:spPr>
              <a:xfrm>
                <a:off x="5336517" y="1320800"/>
                <a:ext cx="368300" cy="36830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8" name="矩形 20"/>
              <p:cNvSpPr/>
              <p:nvPr/>
            </p:nvSpPr>
            <p:spPr>
              <a:xfrm>
                <a:off x="4790417" y="939800"/>
                <a:ext cx="1460500" cy="11303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/>
                  <a:t>13</a:t>
                </a:r>
                <a:endParaRPr lang="zh-CN" altLang="en-US" sz="2000" b="1" dirty="0"/>
              </a:p>
            </p:txBody>
          </p:sp>
        </p:grpSp>
        <p:grpSp>
          <p:nvGrpSpPr>
            <p:cNvPr id="159" name="组合 22"/>
            <p:cNvGrpSpPr/>
            <p:nvPr/>
          </p:nvGrpSpPr>
          <p:grpSpPr>
            <a:xfrm>
              <a:off x="4404302" y="1572687"/>
              <a:ext cx="1417966" cy="1097383"/>
              <a:chOff x="4790417" y="939800"/>
              <a:chExt cx="1460500" cy="1130300"/>
            </a:xfrm>
          </p:grpSpPr>
          <p:sp>
            <p:nvSpPr>
              <p:cNvPr id="160" name="椭圆 23"/>
              <p:cNvSpPr/>
              <p:nvPr/>
            </p:nvSpPr>
            <p:spPr>
              <a:xfrm>
                <a:off x="5336517" y="1320800"/>
                <a:ext cx="368300" cy="36830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1" name="矩形 24"/>
              <p:cNvSpPr/>
              <p:nvPr/>
            </p:nvSpPr>
            <p:spPr>
              <a:xfrm>
                <a:off x="4790417" y="939800"/>
                <a:ext cx="1460500" cy="11303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/>
                  <a:t>12</a:t>
                </a:r>
                <a:endParaRPr lang="zh-CN" altLang="en-US" sz="2000" b="1" dirty="0"/>
              </a:p>
            </p:txBody>
          </p:sp>
        </p:grpSp>
        <p:grpSp>
          <p:nvGrpSpPr>
            <p:cNvPr id="162" name="组合 25"/>
            <p:cNvGrpSpPr/>
            <p:nvPr/>
          </p:nvGrpSpPr>
          <p:grpSpPr>
            <a:xfrm>
              <a:off x="9024260" y="1566763"/>
              <a:ext cx="1417966" cy="1097383"/>
              <a:chOff x="4790417" y="939800"/>
              <a:chExt cx="1460500" cy="1130300"/>
            </a:xfrm>
          </p:grpSpPr>
          <p:sp>
            <p:nvSpPr>
              <p:cNvPr id="163" name="椭圆 26"/>
              <p:cNvSpPr/>
              <p:nvPr/>
            </p:nvSpPr>
            <p:spPr>
              <a:xfrm>
                <a:off x="5336517" y="1320800"/>
                <a:ext cx="368300" cy="36830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矩形 27"/>
              <p:cNvSpPr/>
              <p:nvPr/>
            </p:nvSpPr>
            <p:spPr>
              <a:xfrm>
                <a:off x="4790417" y="939800"/>
                <a:ext cx="1460500" cy="11303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/>
                  <a:t>2</a:t>
                </a:r>
                <a:endParaRPr lang="zh-CN" altLang="en-US" sz="2000" b="1" dirty="0"/>
              </a:p>
            </p:txBody>
          </p:sp>
        </p:grpSp>
        <p:grpSp>
          <p:nvGrpSpPr>
            <p:cNvPr id="165" name="组合 28"/>
            <p:cNvGrpSpPr/>
            <p:nvPr/>
          </p:nvGrpSpPr>
          <p:grpSpPr>
            <a:xfrm>
              <a:off x="9102084" y="-332325"/>
              <a:ext cx="1417966" cy="1097383"/>
              <a:chOff x="4790417" y="939800"/>
              <a:chExt cx="1460500" cy="1130300"/>
            </a:xfrm>
          </p:grpSpPr>
          <p:sp>
            <p:nvSpPr>
              <p:cNvPr id="166" name="椭圆 29"/>
              <p:cNvSpPr/>
              <p:nvPr/>
            </p:nvSpPr>
            <p:spPr>
              <a:xfrm>
                <a:off x="5336517" y="1320800"/>
                <a:ext cx="368300" cy="36830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7" name="矩形 30"/>
              <p:cNvSpPr/>
              <p:nvPr/>
            </p:nvSpPr>
            <p:spPr>
              <a:xfrm>
                <a:off x="4790417" y="939800"/>
                <a:ext cx="1460500" cy="11303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/>
                  <a:t>4</a:t>
                </a:r>
                <a:endParaRPr lang="zh-CN" altLang="en-US" sz="2000" b="1" dirty="0"/>
              </a:p>
            </p:txBody>
          </p:sp>
        </p:grpSp>
        <p:grpSp>
          <p:nvGrpSpPr>
            <p:cNvPr id="168" name="组合 31"/>
            <p:cNvGrpSpPr/>
            <p:nvPr/>
          </p:nvGrpSpPr>
          <p:grpSpPr>
            <a:xfrm>
              <a:off x="3316167" y="2140383"/>
              <a:ext cx="1417966" cy="1097383"/>
              <a:chOff x="4790417" y="939800"/>
              <a:chExt cx="1460500" cy="1130300"/>
            </a:xfrm>
          </p:grpSpPr>
          <p:sp>
            <p:nvSpPr>
              <p:cNvPr id="169" name="椭圆 32"/>
              <p:cNvSpPr/>
              <p:nvPr/>
            </p:nvSpPr>
            <p:spPr>
              <a:xfrm>
                <a:off x="5336517" y="1320800"/>
                <a:ext cx="368300" cy="36830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0" name="矩形 33"/>
              <p:cNvSpPr/>
              <p:nvPr/>
            </p:nvSpPr>
            <p:spPr>
              <a:xfrm>
                <a:off x="4790417" y="939800"/>
                <a:ext cx="1460500" cy="11303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/>
                  <a:t>10</a:t>
                </a:r>
                <a:endParaRPr lang="zh-CN" altLang="en-US" sz="2000" b="1" dirty="0"/>
              </a:p>
            </p:txBody>
          </p:sp>
        </p:grpSp>
        <p:grpSp>
          <p:nvGrpSpPr>
            <p:cNvPr id="171" name="组合 34"/>
            <p:cNvGrpSpPr/>
            <p:nvPr/>
          </p:nvGrpSpPr>
          <p:grpSpPr>
            <a:xfrm>
              <a:off x="2986336" y="2338173"/>
              <a:ext cx="1417966" cy="1097383"/>
              <a:chOff x="4790417" y="939800"/>
              <a:chExt cx="1460500" cy="1130300"/>
            </a:xfrm>
          </p:grpSpPr>
          <p:sp>
            <p:nvSpPr>
              <p:cNvPr id="172" name="椭圆 35"/>
              <p:cNvSpPr/>
              <p:nvPr/>
            </p:nvSpPr>
            <p:spPr>
              <a:xfrm>
                <a:off x="5336517" y="1320800"/>
                <a:ext cx="368300" cy="36830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3" name="矩形 36"/>
              <p:cNvSpPr/>
              <p:nvPr/>
            </p:nvSpPr>
            <p:spPr>
              <a:xfrm>
                <a:off x="4790417" y="939800"/>
                <a:ext cx="1460500" cy="11303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/>
                  <a:t>3</a:t>
                </a:r>
                <a:endParaRPr lang="zh-CN" altLang="en-US" sz="2000" b="1" dirty="0"/>
              </a:p>
            </p:txBody>
          </p:sp>
        </p:grpSp>
        <p:grpSp>
          <p:nvGrpSpPr>
            <p:cNvPr id="174" name="组合 37"/>
            <p:cNvGrpSpPr/>
            <p:nvPr/>
          </p:nvGrpSpPr>
          <p:grpSpPr>
            <a:xfrm>
              <a:off x="1898466" y="2338173"/>
              <a:ext cx="1417966" cy="1097383"/>
              <a:chOff x="4790417" y="939800"/>
              <a:chExt cx="1460500" cy="1130300"/>
            </a:xfrm>
          </p:grpSpPr>
          <p:sp>
            <p:nvSpPr>
              <p:cNvPr id="175" name="椭圆 38"/>
              <p:cNvSpPr/>
              <p:nvPr/>
            </p:nvSpPr>
            <p:spPr>
              <a:xfrm>
                <a:off x="5336517" y="1320800"/>
                <a:ext cx="368300" cy="36830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矩形 39"/>
              <p:cNvSpPr/>
              <p:nvPr/>
            </p:nvSpPr>
            <p:spPr>
              <a:xfrm>
                <a:off x="4790417" y="939800"/>
                <a:ext cx="1460500" cy="11303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/>
                  <a:t>6</a:t>
                </a:r>
                <a:endParaRPr lang="zh-CN" altLang="en-US" sz="2000" b="1" dirty="0"/>
              </a:p>
            </p:txBody>
          </p:sp>
        </p:grpSp>
        <p:grpSp>
          <p:nvGrpSpPr>
            <p:cNvPr id="177" name="组合 40"/>
            <p:cNvGrpSpPr/>
            <p:nvPr/>
          </p:nvGrpSpPr>
          <p:grpSpPr>
            <a:xfrm>
              <a:off x="1232374" y="3042518"/>
              <a:ext cx="1417966" cy="1097383"/>
              <a:chOff x="4790417" y="939800"/>
              <a:chExt cx="1460500" cy="1130300"/>
            </a:xfrm>
          </p:grpSpPr>
          <p:sp>
            <p:nvSpPr>
              <p:cNvPr id="178" name="椭圆 41"/>
              <p:cNvSpPr/>
              <p:nvPr/>
            </p:nvSpPr>
            <p:spPr>
              <a:xfrm>
                <a:off x="5336517" y="1320800"/>
                <a:ext cx="368300" cy="36830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9" name="矩形 42"/>
              <p:cNvSpPr/>
              <p:nvPr/>
            </p:nvSpPr>
            <p:spPr>
              <a:xfrm>
                <a:off x="4790417" y="939800"/>
                <a:ext cx="1460500" cy="11303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/>
                  <a:t>5</a:t>
                </a:r>
                <a:endParaRPr lang="zh-CN" altLang="en-US" sz="2000" b="1" dirty="0"/>
              </a:p>
            </p:txBody>
          </p:sp>
        </p:grpSp>
        <p:grpSp>
          <p:nvGrpSpPr>
            <p:cNvPr id="180" name="组合 43"/>
            <p:cNvGrpSpPr/>
            <p:nvPr/>
          </p:nvGrpSpPr>
          <p:grpSpPr>
            <a:xfrm>
              <a:off x="2692856" y="2065638"/>
              <a:ext cx="1417966" cy="1097383"/>
              <a:chOff x="4790417" y="939800"/>
              <a:chExt cx="1460500" cy="1130300"/>
            </a:xfrm>
          </p:grpSpPr>
          <p:sp>
            <p:nvSpPr>
              <p:cNvPr id="181" name="椭圆 44"/>
              <p:cNvSpPr/>
              <p:nvPr/>
            </p:nvSpPr>
            <p:spPr>
              <a:xfrm>
                <a:off x="5336517" y="1320800"/>
                <a:ext cx="368300" cy="3683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2" name="矩形 45"/>
              <p:cNvSpPr/>
              <p:nvPr/>
            </p:nvSpPr>
            <p:spPr>
              <a:xfrm>
                <a:off x="4790417" y="939800"/>
                <a:ext cx="1460500" cy="11303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/>
                  <a:t>C</a:t>
                </a:r>
                <a:endParaRPr lang="zh-CN" altLang="en-US" sz="2000" b="1" dirty="0"/>
              </a:p>
            </p:txBody>
          </p:sp>
        </p:grpSp>
        <p:grpSp>
          <p:nvGrpSpPr>
            <p:cNvPr id="183" name="组合 46"/>
            <p:cNvGrpSpPr/>
            <p:nvPr/>
          </p:nvGrpSpPr>
          <p:grpSpPr>
            <a:xfrm>
              <a:off x="1155310" y="5304080"/>
              <a:ext cx="1417966" cy="1097383"/>
              <a:chOff x="4790417" y="939800"/>
              <a:chExt cx="1460500" cy="1130300"/>
            </a:xfrm>
          </p:grpSpPr>
          <p:sp>
            <p:nvSpPr>
              <p:cNvPr id="184" name="椭圆 47"/>
              <p:cNvSpPr/>
              <p:nvPr/>
            </p:nvSpPr>
            <p:spPr>
              <a:xfrm>
                <a:off x="5336517" y="1320800"/>
                <a:ext cx="368300" cy="36830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5" name="矩形 48"/>
              <p:cNvSpPr/>
              <p:nvPr/>
            </p:nvSpPr>
            <p:spPr>
              <a:xfrm>
                <a:off x="4790417" y="939800"/>
                <a:ext cx="1460500" cy="11303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/>
                  <a:t>20</a:t>
                </a:r>
                <a:endParaRPr lang="zh-CN" altLang="en-US" sz="2000" b="1" dirty="0"/>
              </a:p>
            </p:txBody>
          </p:sp>
        </p:grpSp>
        <p:grpSp>
          <p:nvGrpSpPr>
            <p:cNvPr id="186" name="组合 49"/>
            <p:cNvGrpSpPr/>
            <p:nvPr/>
          </p:nvGrpSpPr>
          <p:grpSpPr>
            <a:xfrm>
              <a:off x="3516532" y="4937767"/>
              <a:ext cx="1417966" cy="1097383"/>
              <a:chOff x="4790417" y="939800"/>
              <a:chExt cx="1460500" cy="1130300"/>
            </a:xfrm>
          </p:grpSpPr>
          <p:sp>
            <p:nvSpPr>
              <p:cNvPr id="187" name="椭圆 50"/>
              <p:cNvSpPr/>
              <p:nvPr/>
            </p:nvSpPr>
            <p:spPr>
              <a:xfrm>
                <a:off x="5336517" y="1320800"/>
                <a:ext cx="368300" cy="36830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8" name="矩形 51"/>
              <p:cNvSpPr/>
              <p:nvPr/>
            </p:nvSpPr>
            <p:spPr>
              <a:xfrm>
                <a:off x="4790417" y="939800"/>
                <a:ext cx="1460500" cy="11303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/>
                  <a:t>15</a:t>
                </a:r>
                <a:endParaRPr lang="zh-CN" altLang="en-US" sz="2000" b="1" dirty="0"/>
              </a:p>
            </p:txBody>
          </p:sp>
        </p:grpSp>
        <p:grpSp>
          <p:nvGrpSpPr>
            <p:cNvPr id="189" name="组合 52"/>
            <p:cNvGrpSpPr/>
            <p:nvPr/>
          </p:nvGrpSpPr>
          <p:grpSpPr>
            <a:xfrm>
              <a:off x="3695318" y="6639834"/>
              <a:ext cx="1417966" cy="1097383"/>
              <a:chOff x="4790417" y="939800"/>
              <a:chExt cx="1460500" cy="1130300"/>
            </a:xfrm>
          </p:grpSpPr>
          <p:sp>
            <p:nvSpPr>
              <p:cNvPr id="190" name="椭圆 53"/>
              <p:cNvSpPr/>
              <p:nvPr/>
            </p:nvSpPr>
            <p:spPr>
              <a:xfrm>
                <a:off x="5336517" y="1320800"/>
                <a:ext cx="368300" cy="36830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1" name="矩形 54"/>
              <p:cNvSpPr/>
              <p:nvPr/>
            </p:nvSpPr>
            <p:spPr>
              <a:xfrm>
                <a:off x="4790417" y="939800"/>
                <a:ext cx="1460500" cy="11303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/>
                  <a:t>1</a:t>
                </a:r>
                <a:endParaRPr lang="zh-CN" altLang="en-US" sz="2000" b="1" dirty="0"/>
              </a:p>
            </p:txBody>
          </p:sp>
        </p:grpSp>
        <p:grpSp>
          <p:nvGrpSpPr>
            <p:cNvPr id="192" name="组合 55"/>
            <p:cNvGrpSpPr/>
            <p:nvPr/>
          </p:nvGrpSpPr>
          <p:grpSpPr>
            <a:xfrm>
              <a:off x="2117116" y="6853959"/>
              <a:ext cx="1417966" cy="1097383"/>
              <a:chOff x="4790417" y="939800"/>
              <a:chExt cx="1460500" cy="1130300"/>
            </a:xfrm>
          </p:grpSpPr>
          <p:sp>
            <p:nvSpPr>
              <p:cNvPr id="193" name="椭圆 56"/>
              <p:cNvSpPr/>
              <p:nvPr/>
            </p:nvSpPr>
            <p:spPr>
              <a:xfrm>
                <a:off x="5336517" y="1320800"/>
                <a:ext cx="368300" cy="36830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4" name="矩形 57"/>
              <p:cNvSpPr/>
              <p:nvPr/>
            </p:nvSpPr>
            <p:spPr>
              <a:xfrm>
                <a:off x="4790417" y="939800"/>
                <a:ext cx="1460500" cy="11303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/>
                  <a:t>11</a:t>
                </a:r>
                <a:endParaRPr lang="zh-CN" altLang="en-US" sz="2000" b="1" dirty="0"/>
              </a:p>
            </p:txBody>
          </p:sp>
        </p:grpSp>
        <p:grpSp>
          <p:nvGrpSpPr>
            <p:cNvPr id="195" name="组合 58"/>
            <p:cNvGrpSpPr/>
            <p:nvPr/>
          </p:nvGrpSpPr>
          <p:grpSpPr>
            <a:xfrm>
              <a:off x="5382741" y="6763675"/>
              <a:ext cx="1417966" cy="1097383"/>
              <a:chOff x="4790417" y="939800"/>
              <a:chExt cx="1460500" cy="1130300"/>
            </a:xfrm>
          </p:grpSpPr>
          <p:sp>
            <p:nvSpPr>
              <p:cNvPr id="196" name="椭圆 59"/>
              <p:cNvSpPr/>
              <p:nvPr/>
            </p:nvSpPr>
            <p:spPr>
              <a:xfrm>
                <a:off x="5336517" y="1320800"/>
                <a:ext cx="368300" cy="36830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7" name="矩形 60"/>
              <p:cNvSpPr/>
              <p:nvPr/>
            </p:nvSpPr>
            <p:spPr>
              <a:xfrm>
                <a:off x="4790417" y="939800"/>
                <a:ext cx="1460500" cy="11303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/>
                  <a:t>17</a:t>
                </a:r>
                <a:endParaRPr lang="zh-CN" altLang="en-US" sz="2000" b="1" dirty="0"/>
              </a:p>
            </p:txBody>
          </p:sp>
        </p:grpSp>
        <p:grpSp>
          <p:nvGrpSpPr>
            <p:cNvPr id="198" name="组合 61"/>
            <p:cNvGrpSpPr/>
            <p:nvPr/>
          </p:nvGrpSpPr>
          <p:grpSpPr>
            <a:xfrm>
              <a:off x="6816436" y="6853959"/>
              <a:ext cx="1417966" cy="1097383"/>
              <a:chOff x="4790417" y="939800"/>
              <a:chExt cx="1460500" cy="1130300"/>
            </a:xfrm>
          </p:grpSpPr>
          <p:sp>
            <p:nvSpPr>
              <p:cNvPr id="199" name="椭圆 62"/>
              <p:cNvSpPr/>
              <p:nvPr/>
            </p:nvSpPr>
            <p:spPr>
              <a:xfrm>
                <a:off x="5336517" y="1320800"/>
                <a:ext cx="368300" cy="36830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0" name="矩形 63"/>
              <p:cNvSpPr/>
              <p:nvPr/>
            </p:nvSpPr>
            <p:spPr>
              <a:xfrm>
                <a:off x="4790417" y="939800"/>
                <a:ext cx="1460500" cy="11303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/>
                  <a:t>19</a:t>
                </a:r>
                <a:endParaRPr lang="zh-CN" altLang="en-US" sz="2000" b="1" dirty="0"/>
              </a:p>
            </p:txBody>
          </p:sp>
        </p:grpSp>
        <p:grpSp>
          <p:nvGrpSpPr>
            <p:cNvPr id="201" name="组合 64"/>
            <p:cNvGrpSpPr/>
            <p:nvPr/>
          </p:nvGrpSpPr>
          <p:grpSpPr>
            <a:xfrm>
              <a:off x="5939189" y="4576601"/>
              <a:ext cx="1417966" cy="1097383"/>
              <a:chOff x="4790417" y="939800"/>
              <a:chExt cx="1460500" cy="1130300"/>
            </a:xfrm>
          </p:grpSpPr>
          <p:sp>
            <p:nvSpPr>
              <p:cNvPr id="202" name="椭圆 65"/>
              <p:cNvSpPr/>
              <p:nvPr/>
            </p:nvSpPr>
            <p:spPr>
              <a:xfrm>
                <a:off x="5336517" y="1320800"/>
                <a:ext cx="368300" cy="36830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3" name="矩形 66"/>
              <p:cNvSpPr/>
              <p:nvPr/>
            </p:nvSpPr>
            <p:spPr>
              <a:xfrm>
                <a:off x="4790417" y="939800"/>
                <a:ext cx="1460500" cy="11303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/>
                  <a:t>14</a:t>
                </a:r>
                <a:endParaRPr lang="zh-CN" altLang="en-US" sz="2000" b="1" dirty="0"/>
              </a:p>
            </p:txBody>
          </p:sp>
        </p:grpSp>
        <p:grpSp>
          <p:nvGrpSpPr>
            <p:cNvPr id="204" name="组合 67"/>
            <p:cNvGrpSpPr/>
            <p:nvPr/>
          </p:nvGrpSpPr>
          <p:grpSpPr>
            <a:xfrm>
              <a:off x="5292071" y="5125293"/>
              <a:ext cx="1417966" cy="1097383"/>
              <a:chOff x="4790417" y="939800"/>
              <a:chExt cx="1460500" cy="1130300"/>
            </a:xfrm>
          </p:grpSpPr>
          <p:sp>
            <p:nvSpPr>
              <p:cNvPr id="205" name="椭圆 68"/>
              <p:cNvSpPr/>
              <p:nvPr/>
            </p:nvSpPr>
            <p:spPr>
              <a:xfrm>
                <a:off x="5336517" y="1320800"/>
                <a:ext cx="368300" cy="36830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6" name="矩形 69"/>
              <p:cNvSpPr/>
              <p:nvPr/>
            </p:nvSpPr>
            <p:spPr>
              <a:xfrm>
                <a:off x="4790417" y="939800"/>
                <a:ext cx="1460500" cy="11303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/>
                  <a:t>18</a:t>
                </a:r>
                <a:endParaRPr lang="zh-CN" altLang="en-US" sz="2000" b="1" dirty="0"/>
              </a:p>
            </p:txBody>
          </p:sp>
        </p:grpSp>
        <p:grpSp>
          <p:nvGrpSpPr>
            <p:cNvPr id="207" name="组合 70"/>
            <p:cNvGrpSpPr/>
            <p:nvPr/>
          </p:nvGrpSpPr>
          <p:grpSpPr>
            <a:xfrm>
              <a:off x="7602004" y="5250120"/>
              <a:ext cx="1417966" cy="1097383"/>
              <a:chOff x="4790417" y="939800"/>
              <a:chExt cx="1460500" cy="1130300"/>
            </a:xfrm>
          </p:grpSpPr>
          <p:sp>
            <p:nvSpPr>
              <p:cNvPr id="208" name="椭圆 71"/>
              <p:cNvSpPr/>
              <p:nvPr/>
            </p:nvSpPr>
            <p:spPr>
              <a:xfrm>
                <a:off x="5336517" y="1320800"/>
                <a:ext cx="368300" cy="36830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" name="矩形 72"/>
              <p:cNvSpPr/>
              <p:nvPr/>
            </p:nvSpPr>
            <p:spPr>
              <a:xfrm>
                <a:off x="4790417" y="939800"/>
                <a:ext cx="1460500" cy="11303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/>
                  <a:t>16</a:t>
                </a:r>
                <a:endParaRPr lang="zh-CN" altLang="en-US" sz="2000" b="1" dirty="0"/>
              </a:p>
            </p:txBody>
          </p:sp>
        </p:grpSp>
        <p:grpSp>
          <p:nvGrpSpPr>
            <p:cNvPr id="210" name="组合 73"/>
            <p:cNvGrpSpPr/>
            <p:nvPr/>
          </p:nvGrpSpPr>
          <p:grpSpPr>
            <a:xfrm>
              <a:off x="2313703" y="2065638"/>
              <a:ext cx="1417966" cy="1097383"/>
              <a:chOff x="4790417" y="939800"/>
              <a:chExt cx="1460500" cy="1130300"/>
            </a:xfrm>
          </p:grpSpPr>
          <p:sp>
            <p:nvSpPr>
              <p:cNvPr id="211" name="椭圆 74"/>
              <p:cNvSpPr/>
              <p:nvPr/>
            </p:nvSpPr>
            <p:spPr>
              <a:xfrm>
                <a:off x="5336517" y="1320800"/>
                <a:ext cx="368300" cy="3683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2" name="矩形 75"/>
              <p:cNvSpPr/>
              <p:nvPr/>
            </p:nvSpPr>
            <p:spPr>
              <a:xfrm>
                <a:off x="4790417" y="939800"/>
                <a:ext cx="1460500" cy="11303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tx1"/>
                    </a:solidFill>
                  </a:rPr>
                  <a:t>G</a:t>
                </a:r>
                <a:endParaRPr lang="zh-CN" altLang="en-US" sz="2000" b="1" dirty="0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1558</TotalTime>
  <Words>23</Words>
  <Application>Microsoft Office PowerPoint</Application>
  <PresentationFormat>自定义</PresentationFormat>
  <Paragraphs>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sean</dc:creator>
  <cp:lastModifiedBy>Tian Pei</cp:lastModifiedBy>
  <cp:revision>23</cp:revision>
  <dcterms:created xsi:type="dcterms:W3CDTF">2020-08-30T11:01:00Z</dcterms:created>
  <dcterms:modified xsi:type="dcterms:W3CDTF">2021-08-06T08:34:40Z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