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 tian" initials="pt" lastIdx="3" clrIdx="0">
    <p:extLst>
      <p:ext uri="{19B8F6BF-5375-455C-9EA6-DF929625EA0E}">
        <p15:presenceInfo xmlns:p15="http://schemas.microsoft.com/office/powerpoint/2012/main" userId="56776dd1f8c09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2F0D9"/>
    <a:srgbClr val="F2F2F2"/>
    <a:srgbClr val="FFE699"/>
    <a:srgbClr val="C5E0B4"/>
    <a:srgbClr val="BDD7EE"/>
    <a:srgbClr val="4472C4"/>
    <a:srgbClr val="F8CBAD"/>
    <a:srgbClr val="C00000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3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5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7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A045173-E541-4FBA-88C1-EFB7FA3EF7F8}"/>
              </a:ext>
            </a:extLst>
          </p:cNvPr>
          <p:cNvGrpSpPr/>
          <p:nvPr/>
        </p:nvGrpSpPr>
        <p:grpSpPr>
          <a:xfrm>
            <a:off x="0" y="290077"/>
            <a:ext cx="4311650" cy="523830"/>
            <a:chOff x="518927" y="8342762"/>
            <a:chExt cx="4880135" cy="5410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44BA0CC-0592-461C-BECA-5348E8EB30CD}"/>
                </a:ext>
              </a:extLst>
            </p:cNvPr>
            <p:cNvSpPr/>
            <p:nvPr/>
          </p:nvSpPr>
          <p:spPr>
            <a:xfrm>
              <a:off x="518927" y="8342762"/>
              <a:ext cx="1499338" cy="541086"/>
            </a:xfrm>
            <a:prstGeom prst="rect">
              <a:avLst/>
            </a:prstGeom>
            <a:solidFill>
              <a:srgbClr val="F8CBA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packet_len: </a:t>
              </a:r>
              <a:r>
                <a:rPr lang="en-US" altLang="zh-CN" sz="1400" dirty="0">
                  <a:solidFill>
                    <a:srgbClr val="569CD6"/>
                  </a:solidFill>
                </a:rPr>
                <a:t>4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57ADAD-AA46-4D06-BE8C-5D3BB60F98BE}"/>
                </a:ext>
              </a:extLst>
            </p:cNvPr>
            <p:cNvSpPr/>
            <p:nvPr/>
          </p:nvSpPr>
          <p:spPr>
            <a:xfrm>
              <a:off x="2018265" y="8342762"/>
              <a:ext cx="1991476" cy="541086"/>
            </a:xfrm>
            <a:prstGeom prst="rect">
              <a:avLst/>
            </a:prstGeom>
            <a:solidFill>
              <a:srgbClr val="F8CBA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Node_id: </a:t>
              </a:r>
              <a:r>
                <a:rPr lang="en-US" altLang="zh-CN" sz="1400" dirty="0">
                  <a:solidFill>
                    <a:srgbClr val="FF0000"/>
                  </a:solidFill>
                </a:rPr>
                <a:t>87</a:t>
              </a:r>
              <a:r>
                <a:rPr lang="en-US" altLang="zh-CN" sz="1400" dirty="0">
                  <a:solidFill>
                    <a:schemeClr val="tx1"/>
                  </a:solidFill>
                </a:rPr>
                <a:t>/43/49 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68015-596B-415E-B1D9-DEF020913B6C}"/>
                </a:ext>
              </a:extLst>
            </p:cNvPr>
            <p:cNvSpPr/>
            <p:nvPr/>
          </p:nvSpPr>
          <p:spPr>
            <a:xfrm>
              <a:off x="4009741" y="8342762"/>
              <a:ext cx="962345" cy="541086"/>
            </a:xfrm>
            <a:prstGeom prst="rect">
              <a:avLst/>
            </a:prstGeom>
            <a:solidFill>
              <a:srgbClr val="F8CBA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Slot:</a:t>
              </a:r>
              <a:r>
                <a:rPr lang="en-US" altLang="zh-CN" sz="1400" dirty="0">
                  <a:solidFill>
                    <a:srgbClr val="569CD6"/>
                  </a:solidFill>
                </a:rPr>
                <a:t> 0-9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1A3940-0259-498C-9758-4208C7088C31}"/>
                </a:ext>
              </a:extLst>
            </p:cNvPr>
            <p:cNvSpPr/>
            <p:nvPr/>
          </p:nvSpPr>
          <p:spPr>
            <a:xfrm>
              <a:off x="4972086" y="8342762"/>
              <a:ext cx="426976" cy="541086"/>
            </a:xfrm>
            <a:prstGeom prst="rect">
              <a:avLst/>
            </a:prstGeom>
            <a:solidFill>
              <a:srgbClr val="F8CBA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0C104C6-A7C4-4AE5-9562-25C65F44C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28285"/>
              </p:ext>
            </p:extLst>
          </p:nvPr>
        </p:nvGraphicFramePr>
        <p:xfrm>
          <a:off x="0" y="1069259"/>
          <a:ext cx="12191998" cy="332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71">
                  <a:extLst>
                    <a:ext uri="{9D8B030D-6E8A-4147-A177-3AD203B41FA5}">
                      <a16:colId xmlns:a16="http://schemas.microsoft.com/office/drawing/2014/main" val="1993485738"/>
                    </a:ext>
                  </a:extLst>
                </a:gridCol>
                <a:gridCol w="903869">
                  <a:extLst>
                    <a:ext uri="{9D8B030D-6E8A-4147-A177-3AD203B41FA5}">
                      <a16:colId xmlns:a16="http://schemas.microsoft.com/office/drawing/2014/main" val="1753332905"/>
                    </a:ext>
                  </a:extLst>
                </a:gridCol>
                <a:gridCol w="1036752">
                  <a:extLst>
                    <a:ext uri="{9D8B030D-6E8A-4147-A177-3AD203B41FA5}">
                      <a16:colId xmlns:a16="http://schemas.microsoft.com/office/drawing/2014/main" val="3568982338"/>
                    </a:ext>
                  </a:extLst>
                </a:gridCol>
                <a:gridCol w="1054847">
                  <a:extLst>
                    <a:ext uri="{9D8B030D-6E8A-4147-A177-3AD203B41FA5}">
                      <a16:colId xmlns:a16="http://schemas.microsoft.com/office/drawing/2014/main" val="2125407564"/>
                    </a:ext>
                  </a:extLst>
                </a:gridCol>
                <a:gridCol w="440606">
                  <a:extLst>
                    <a:ext uri="{9D8B030D-6E8A-4147-A177-3AD203B41FA5}">
                      <a16:colId xmlns:a16="http://schemas.microsoft.com/office/drawing/2014/main" val="1042154258"/>
                    </a:ext>
                  </a:extLst>
                </a:gridCol>
                <a:gridCol w="991363">
                  <a:extLst>
                    <a:ext uri="{9D8B030D-6E8A-4147-A177-3AD203B41FA5}">
                      <a16:colId xmlns:a16="http://schemas.microsoft.com/office/drawing/2014/main" val="3159662421"/>
                    </a:ext>
                  </a:extLst>
                </a:gridCol>
                <a:gridCol w="1009721">
                  <a:extLst>
                    <a:ext uri="{9D8B030D-6E8A-4147-A177-3AD203B41FA5}">
                      <a16:colId xmlns:a16="http://schemas.microsoft.com/office/drawing/2014/main" val="2563874836"/>
                    </a:ext>
                  </a:extLst>
                </a:gridCol>
                <a:gridCol w="1101514">
                  <a:extLst>
                    <a:ext uri="{9D8B030D-6E8A-4147-A177-3AD203B41FA5}">
                      <a16:colId xmlns:a16="http://schemas.microsoft.com/office/drawing/2014/main" val="149944834"/>
                    </a:ext>
                  </a:extLst>
                </a:gridCol>
                <a:gridCol w="899569">
                  <a:extLst>
                    <a:ext uri="{9D8B030D-6E8A-4147-A177-3AD203B41FA5}">
                      <a16:colId xmlns:a16="http://schemas.microsoft.com/office/drawing/2014/main" val="3225653368"/>
                    </a:ext>
                  </a:extLst>
                </a:gridCol>
                <a:gridCol w="1264735">
                  <a:extLst>
                    <a:ext uri="{9D8B030D-6E8A-4147-A177-3AD203B41FA5}">
                      <a16:colId xmlns:a16="http://schemas.microsoft.com/office/drawing/2014/main" val="3028755399"/>
                    </a:ext>
                  </a:extLst>
                </a:gridCol>
                <a:gridCol w="972337">
                  <a:extLst>
                    <a:ext uri="{9D8B030D-6E8A-4147-A177-3AD203B41FA5}">
                      <a16:colId xmlns:a16="http://schemas.microsoft.com/office/drawing/2014/main" val="72411006"/>
                    </a:ext>
                  </a:extLst>
                </a:gridCol>
                <a:gridCol w="860473">
                  <a:extLst>
                    <a:ext uri="{9D8B030D-6E8A-4147-A177-3AD203B41FA5}">
                      <a16:colId xmlns:a16="http://schemas.microsoft.com/office/drawing/2014/main" val="3279502541"/>
                    </a:ext>
                  </a:extLst>
                </a:gridCol>
                <a:gridCol w="1161641">
                  <a:extLst>
                    <a:ext uri="{9D8B030D-6E8A-4147-A177-3AD203B41FA5}">
                      <a16:colId xmlns:a16="http://schemas.microsoft.com/office/drawing/2014/main" val="4072539193"/>
                    </a:ext>
                  </a:extLst>
                </a:gridCol>
              </a:tblGrid>
              <a:tr h="264015">
                <a:tc gridSpan="13"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LoRa CT: initiator: 0x57; receiver: 0x2B,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0x31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solidFill>
                      <a:srgbClr val="569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72753"/>
                  </a:ext>
                </a:extLst>
              </a:tr>
              <a:tr h="2532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No.: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RF (MHz):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TX interval: 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Bandwidth 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SF: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Coding rate: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Symbol time: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Preamble-len: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Data-len: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Packet-duration: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Tx-power: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Delay 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f-ZA" altLang="zh-CN" sz="12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Time-skew: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96879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868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1.02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307561642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1.02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180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318679540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1.02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416701967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4.10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124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224707251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4.10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124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120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3747341714"/>
                  </a:ext>
                </a:extLst>
              </a:tr>
              <a:tr h="2640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4.10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124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240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2796734724"/>
                  </a:ext>
                </a:extLst>
              </a:tr>
              <a:tr h="3163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32.77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830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 us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819694946"/>
                  </a:ext>
                </a:extLst>
              </a:tr>
              <a:tr h="3163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20 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32.77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830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1.2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2.5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2382058461"/>
                  </a:ext>
                </a:extLst>
              </a:tr>
              <a:tr h="31638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868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20 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32.77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830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2.3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4. 89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2128678227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D172B1B4-3FBB-4BD7-B529-1B1DAB1F9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89313"/>
              </p:ext>
            </p:extLst>
          </p:nvPr>
        </p:nvGraphicFramePr>
        <p:xfrm>
          <a:off x="0" y="4468368"/>
          <a:ext cx="12191998" cy="111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56">
                  <a:extLst>
                    <a:ext uri="{9D8B030D-6E8A-4147-A177-3AD203B41FA5}">
                      <a16:colId xmlns:a16="http://schemas.microsoft.com/office/drawing/2014/main" val="1993485738"/>
                    </a:ext>
                  </a:extLst>
                </a:gridCol>
                <a:gridCol w="999058">
                  <a:extLst>
                    <a:ext uri="{9D8B030D-6E8A-4147-A177-3AD203B41FA5}">
                      <a16:colId xmlns:a16="http://schemas.microsoft.com/office/drawing/2014/main" val="1753332905"/>
                    </a:ext>
                  </a:extLst>
                </a:gridCol>
                <a:gridCol w="1110825">
                  <a:extLst>
                    <a:ext uri="{9D8B030D-6E8A-4147-A177-3AD203B41FA5}">
                      <a16:colId xmlns:a16="http://schemas.microsoft.com/office/drawing/2014/main" val="3568982338"/>
                    </a:ext>
                  </a:extLst>
                </a:gridCol>
                <a:gridCol w="1099851">
                  <a:extLst>
                    <a:ext uri="{9D8B030D-6E8A-4147-A177-3AD203B41FA5}">
                      <a16:colId xmlns:a16="http://schemas.microsoft.com/office/drawing/2014/main" val="2125407564"/>
                    </a:ext>
                  </a:extLst>
                </a:gridCol>
                <a:gridCol w="426311">
                  <a:extLst>
                    <a:ext uri="{9D8B030D-6E8A-4147-A177-3AD203B41FA5}">
                      <a16:colId xmlns:a16="http://schemas.microsoft.com/office/drawing/2014/main" val="1042154258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3159662421"/>
                    </a:ext>
                  </a:extLst>
                </a:gridCol>
                <a:gridCol w="1293567">
                  <a:extLst>
                    <a:ext uri="{9D8B030D-6E8A-4147-A177-3AD203B41FA5}">
                      <a16:colId xmlns:a16="http://schemas.microsoft.com/office/drawing/2014/main" val="2563874836"/>
                    </a:ext>
                  </a:extLst>
                </a:gridCol>
                <a:gridCol w="1268653">
                  <a:extLst>
                    <a:ext uri="{9D8B030D-6E8A-4147-A177-3AD203B41FA5}">
                      <a16:colId xmlns:a16="http://schemas.microsoft.com/office/drawing/2014/main" val="149944834"/>
                    </a:ext>
                  </a:extLst>
                </a:gridCol>
                <a:gridCol w="901100">
                  <a:extLst>
                    <a:ext uri="{9D8B030D-6E8A-4147-A177-3AD203B41FA5}">
                      <a16:colId xmlns:a16="http://schemas.microsoft.com/office/drawing/2014/main" val="3225653368"/>
                    </a:ext>
                  </a:extLst>
                </a:gridCol>
                <a:gridCol w="1409103">
                  <a:extLst>
                    <a:ext uri="{9D8B030D-6E8A-4147-A177-3AD203B41FA5}">
                      <a16:colId xmlns:a16="http://schemas.microsoft.com/office/drawing/2014/main" val="3028755399"/>
                    </a:ext>
                  </a:extLst>
                </a:gridCol>
                <a:gridCol w="1074736">
                  <a:extLst>
                    <a:ext uri="{9D8B030D-6E8A-4147-A177-3AD203B41FA5}">
                      <a16:colId xmlns:a16="http://schemas.microsoft.com/office/drawing/2014/main" val="72411006"/>
                    </a:ext>
                  </a:extLst>
                </a:gridCol>
                <a:gridCol w="951092">
                  <a:extLst>
                    <a:ext uri="{9D8B030D-6E8A-4147-A177-3AD203B41FA5}">
                      <a16:colId xmlns:a16="http://schemas.microsoft.com/office/drawing/2014/main" val="3279502541"/>
                    </a:ext>
                  </a:extLst>
                </a:gridCol>
              </a:tblGrid>
              <a:tr h="256323">
                <a:tc gridSpan="12"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LoRa single TX: initiator: 0x57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solidFill>
                      <a:srgbClr val="569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72753"/>
                  </a:ext>
                </a:extLst>
              </a:tr>
              <a:tr h="293744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No.: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RF (MHz):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TX interval: 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Bandwidth 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SF: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Coding rate: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Symbol time: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Preamble-len: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Data-len: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Packet-duration 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Tx-power: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Data (hex):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9687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868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1.02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9, 4, 3, 2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30756164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868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 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125 kHz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4/5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1.02 ms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 symbols 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 byte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 ms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 dBm</a:t>
                      </a:r>
                      <a:endParaRPr lang="zh-CN" altLang="en-US" sz="1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7, 6, 5, 4</a:t>
                      </a:r>
                      <a:endParaRPr lang="zh-CN" altLang="en-US" sz="1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31867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AA41E0-9268-4E5A-A10B-020DEDDF296E}"/>
              </a:ext>
            </a:extLst>
          </p:cNvPr>
          <p:cNvSpPr/>
          <p:nvPr/>
        </p:nvSpPr>
        <p:spPr>
          <a:xfrm>
            <a:off x="23091" y="347715"/>
            <a:ext cx="12145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uint8_t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200" dirty="0">
                <a:latin typeface="Consolas" panose="020B0609020204030204" pitchFamily="49" charset="0"/>
              </a:rPr>
              <a:t>start_up_flag;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uint8_t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200" dirty="0">
                <a:latin typeface="Consolas" panose="020B0609020204030204" pitchFamily="49" charset="0"/>
              </a:rPr>
              <a:t>decode_done;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altered_coding_vector</a:t>
            </a:r>
            <a:r>
              <a:rPr lang="en-US" altLang="zh-CN" sz="1200" dirty="0"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latin typeface="Consolas" panose="020B0609020204030204" pitchFamily="49" charset="0"/>
              </a:rPr>
              <a:t>/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local_double_map</a:t>
            </a:r>
            <a:r>
              <a:rPr lang="en-US" altLang="zh-CN" sz="1200" dirty="0"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 *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update_row</a:t>
            </a:r>
            <a:r>
              <a:rPr lang="en-US" altLang="zh-CN" sz="1200" dirty="0">
                <a:latin typeface="Consolas" panose="020B0609020204030204" pitchFamily="49" charset="0"/>
              </a:rPr>
              <a:t>[(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 +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payload)) /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latin typeface="Consolas" panose="020B0609020204030204" pitchFamily="49" charset="0"/>
              </a:rPr>
              <a:t>coding_vector_mask;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2DD503-0C55-4769-8A48-84F3C3998C05}"/>
              </a:ext>
            </a:extLst>
          </p:cNvPr>
          <p:cNvGrpSpPr/>
          <p:nvPr/>
        </p:nvGrpSpPr>
        <p:grpSpPr>
          <a:xfrm>
            <a:off x="380403" y="6993421"/>
            <a:ext cx="11420864" cy="678236"/>
            <a:chOff x="451359" y="2283041"/>
            <a:chExt cx="11420864" cy="67823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CFB9060-46E4-4856-AC99-5A0F3D4FE5F9}"/>
                </a:ext>
              </a:extLst>
            </p:cNvPr>
            <p:cNvSpPr/>
            <p:nvPr/>
          </p:nvSpPr>
          <p:spPr>
            <a:xfrm>
              <a:off x="451359" y="2591945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mx.tx_packet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C719EF-13A2-4B7D-AB26-5BF0A61A4A03}"/>
                </a:ext>
              </a:extLst>
            </p:cNvPr>
            <p:cNvSpPr txBox="1">
              <a:spLocks/>
            </p:cNvSpPr>
            <p:nvPr/>
          </p:nvSpPr>
          <p:spPr>
            <a:xfrm>
              <a:off x="5680142" y="2591945"/>
              <a:ext cx="161614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/>
                <a:t>Coding_vector</a:t>
              </a:r>
              <a:endParaRPr lang="af-ZA" altLang="zh-CN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FB6F36-C242-4851-9BAC-DD9F616C98D6}"/>
                </a:ext>
              </a:extLst>
            </p:cNvPr>
            <p:cNvSpPr txBox="1"/>
            <p:nvPr/>
          </p:nvSpPr>
          <p:spPr>
            <a:xfrm>
              <a:off x="9130445" y="2591945"/>
              <a:ext cx="118494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Payload_8</a:t>
              </a:r>
              <a:endParaRPr lang="af-ZA" altLang="zh-CN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4F3EC0D-147C-4B55-A6F6-A6DCCAAEEAF8}"/>
                </a:ext>
              </a:extLst>
            </p:cNvPr>
            <p:cNvSpPr txBox="1"/>
            <p:nvPr/>
          </p:nvSpPr>
          <p:spPr>
            <a:xfrm>
              <a:off x="7296289" y="2591945"/>
              <a:ext cx="183415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Coding_vector_2</a:t>
              </a:r>
              <a:endParaRPr lang="af-ZA" altLang="zh-CN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EC35C5-A141-492F-8E1F-2481077BDA96}"/>
                </a:ext>
              </a:extLst>
            </p:cNvPr>
            <p:cNvSpPr txBox="1">
              <a:spLocks/>
            </p:cNvSpPr>
            <p:nvPr/>
          </p:nvSpPr>
          <p:spPr>
            <a:xfrm>
              <a:off x="3747386" y="2591945"/>
              <a:ext cx="193275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 dirty="0"/>
                <a:t>slot_number, sender_id, flags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C01FDA-4A0A-4C94-9E1A-E1075E6EE411}"/>
                </a:ext>
              </a:extLst>
            </p:cNvPr>
            <p:cNvSpPr txBox="1">
              <a:spLocks/>
            </p:cNvSpPr>
            <p:nvPr/>
          </p:nvSpPr>
          <p:spPr>
            <a:xfrm>
              <a:off x="10315386" y="2591945"/>
              <a:ext cx="155683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Info_vector_8</a:t>
              </a:r>
              <a:endParaRPr lang="af-ZA" altLang="zh-CN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EDCF8258-030D-49A8-AD0D-4BA199CCD0BB}"/>
                </a:ext>
              </a:extLst>
            </p:cNvPr>
            <p:cNvSpPr txBox="1"/>
            <p:nvPr/>
          </p:nvSpPr>
          <p:spPr>
            <a:xfrm>
              <a:off x="6334003" y="228304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254CE15-AF98-4717-BD68-C94441EF998E}"/>
                </a:ext>
              </a:extLst>
            </p:cNvPr>
            <p:cNvSpPr txBox="1"/>
            <p:nvPr/>
          </p:nvSpPr>
          <p:spPr>
            <a:xfrm>
              <a:off x="8011585" y="228304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5572D6-7FDB-4D13-A07E-45345856322D}"/>
              </a:ext>
            </a:extLst>
          </p:cNvPr>
          <p:cNvGrpSpPr/>
          <p:nvPr/>
        </p:nvGrpSpPr>
        <p:grpSpPr>
          <a:xfrm>
            <a:off x="3747386" y="1611125"/>
            <a:ext cx="3232296" cy="369332"/>
            <a:chOff x="3876218" y="3738680"/>
            <a:chExt cx="3232296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2A4226-D49E-4771-94A4-35F4712D25F6}"/>
                </a:ext>
              </a:extLst>
            </p:cNvPr>
            <p:cNvSpPr txBox="1"/>
            <p:nvPr/>
          </p:nvSpPr>
          <p:spPr>
            <a:xfrm>
              <a:off x="3876218" y="3738680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0D75D1-D6DA-4ADF-BC8B-0A119129B1DE}"/>
                </a:ext>
              </a:extLst>
            </p:cNvPr>
            <p:cNvSpPr txBox="1"/>
            <p:nvPr/>
          </p:nvSpPr>
          <p:spPr>
            <a:xfrm>
              <a:off x="5492366" y="3738680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B24CC31-B557-423E-BA4A-C40AF97F4C63}"/>
              </a:ext>
            </a:extLst>
          </p:cNvPr>
          <p:cNvSpPr/>
          <p:nvPr/>
        </p:nvSpPr>
        <p:spPr>
          <a:xfrm>
            <a:off x="451359" y="161112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mx.local_double_map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D0571D0-2AA4-459A-83AD-6561566A490D}"/>
              </a:ext>
            </a:extLst>
          </p:cNvPr>
          <p:cNvSpPr txBox="1"/>
          <p:nvPr/>
        </p:nvSpPr>
        <p:spPr>
          <a:xfrm>
            <a:off x="4144896" y="12679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Uint8_t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D940723-1D90-443F-A056-AFEC89BAA76F}"/>
              </a:ext>
            </a:extLst>
          </p:cNvPr>
          <p:cNvSpPr txBox="1"/>
          <p:nvPr/>
        </p:nvSpPr>
        <p:spPr>
          <a:xfrm>
            <a:off x="5606895" y="12822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Uint8_t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12E48E3-A2B7-4A4F-B5E2-781A9373C831}"/>
              </a:ext>
            </a:extLst>
          </p:cNvPr>
          <p:cNvSpPr/>
          <p:nvPr/>
        </p:nvSpPr>
        <p:spPr>
          <a:xfrm>
            <a:off x="485670" y="1881296"/>
            <a:ext cx="3856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的个数占</a:t>
            </a:r>
            <a:r>
              <a:rPr lang="en-US" altLang="zh-CN" sz="1400" dirty="0">
                <a:latin typeface="Consolas" panose="020B0609020204030204" pitchFamily="49" charset="0"/>
              </a:rPr>
              <a:t>50%,</a:t>
            </a:r>
            <a:r>
              <a:rPr lang="zh-CN" altLang="en-US" sz="1400" dirty="0">
                <a:latin typeface="Consolas" panose="020B0609020204030204" pitchFamily="49" charset="0"/>
              </a:rPr>
              <a:t> 表示当前</a:t>
            </a:r>
            <a:r>
              <a:rPr lang="en-US" altLang="zh-CN" sz="1400" dirty="0">
                <a:latin typeface="Consolas" panose="020B0609020204030204" pitchFamily="49" charset="0"/>
              </a:rPr>
              <a:t>bit</a:t>
            </a:r>
            <a:r>
              <a:rPr lang="zh-CN" altLang="en-US" sz="1400" dirty="0">
                <a:latin typeface="Consolas" panose="020B0609020204030204" pitchFamily="49" charset="0"/>
              </a:rPr>
              <a:t>使用的是哪一个</a:t>
            </a:r>
            <a:r>
              <a:rPr lang="en-US" altLang="zh-CN" sz="1400" dirty="0">
                <a:latin typeface="Consolas" panose="020B0609020204030204" pitchFamily="49" charset="0"/>
              </a:rPr>
              <a:t>map, </a:t>
            </a:r>
            <a:r>
              <a:rPr lang="zh-CN" altLang="en-US" sz="1400" dirty="0">
                <a:latin typeface="Consolas" panose="020B0609020204030204" pitchFamily="49" charset="0"/>
              </a:rPr>
              <a:t>用不到的位就是</a:t>
            </a:r>
            <a:r>
              <a:rPr lang="en-US" altLang="zh-CN" sz="1400" dirty="0">
                <a:latin typeface="Consolas" panose="020B0609020204030204" pitchFamily="49" charset="0"/>
              </a:rPr>
              <a:t>0</a:t>
            </a:r>
            <a:endParaRPr lang="zh-CN" altLang="en-US" sz="1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701597-62D8-4C02-A8FC-8CC9F9765980}"/>
              </a:ext>
            </a:extLst>
          </p:cNvPr>
          <p:cNvGrpSpPr/>
          <p:nvPr/>
        </p:nvGrpSpPr>
        <p:grpSpPr>
          <a:xfrm>
            <a:off x="416671" y="4912447"/>
            <a:ext cx="9723436" cy="1021981"/>
            <a:chOff x="451359" y="3713913"/>
            <a:chExt cx="9723436" cy="10219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F5D310-64C8-43ED-9953-CCC6DEC46338}"/>
                </a:ext>
              </a:extLst>
            </p:cNvPr>
            <p:cNvSpPr/>
            <p:nvPr/>
          </p:nvSpPr>
          <p:spPr>
            <a:xfrm>
              <a:off x="451359" y="4045607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mx.update_row</a:t>
              </a:r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C1DDCBE-1126-423C-B9E1-4C9D52EBF493}"/>
                </a:ext>
              </a:extLst>
            </p:cNvPr>
            <p:cNvGrpSpPr/>
            <p:nvPr/>
          </p:nvGrpSpPr>
          <p:grpSpPr>
            <a:xfrm>
              <a:off x="3747386" y="4045607"/>
              <a:ext cx="2583080" cy="369332"/>
              <a:chOff x="3747386" y="4649332"/>
              <a:chExt cx="2583080" cy="3693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96266D-40C5-4EEF-8295-157D3E1421FC}"/>
                  </a:ext>
                </a:extLst>
              </p:cNvPr>
              <p:cNvSpPr txBox="1"/>
              <p:nvPr/>
            </p:nvSpPr>
            <p:spPr>
              <a:xfrm>
                <a:off x="3747386" y="4649332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BC8745-E085-4657-B7E9-6E3BBE6149F9}"/>
                  </a:ext>
                </a:extLst>
              </p:cNvPr>
              <p:cNvSpPr txBox="1"/>
              <p:nvPr/>
            </p:nvSpPr>
            <p:spPr>
              <a:xfrm>
                <a:off x="5363534" y="4649332"/>
                <a:ext cx="96693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Payload</a:t>
                </a:r>
                <a:endParaRPr lang="af-ZA" altLang="zh-CN" dirty="0"/>
              </a:p>
            </p:txBody>
          </p: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8FF57BF9-1A7E-4D61-8D7B-0ECDD9F6773B}"/>
                </a:ext>
              </a:extLst>
            </p:cNvPr>
            <p:cNvSpPr txBox="1"/>
            <p:nvPr/>
          </p:nvSpPr>
          <p:spPr>
            <a:xfrm>
              <a:off x="4162274" y="371391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29290830-E360-428A-9392-A587C93FD1BA}"/>
                </a:ext>
              </a:extLst>
            </p:cNvPr>
            <p:cNvSpPr txBox="1"/>
            <p:nvPr/>
          </p:nvSpPr>
          <p:spPr>
            <a:xfrm>
              <a:off x="6409542" y="3984749"/>
              <a:ext cx="3655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When move to matrix, </a:t>
              </a:r>
              <a:r>
                <a:rPr lang="en-US" altLang="zh-CN" dirty="0" err="1">
                  <a:solidFill>
                    <a:srgbClr val="FF0000"/>
                  </a:solidFill>
                </a:rPr>
                <a:t>unwrap_row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DA27D21-04D2-4FC1-A7BE-E2B0F84FBF45}"/>
                </a:ext>
              </a:extLst>
            </p:cNvPr>
            <p:cNvSpPr/>
            <p:nvPr/>
          </p:nvSpPr>
          <p:spPr>
            <a:xfrm>
              <a:off x="521938" y="4428117"/>
              <a:ext cx="96528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Consolas" panose="020B0609020204030204" pitchFamily="49" charset="0"/>
                </a:rPr>
                <a:t>直接从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rx_packet</a:t>
              </a:r>
              <a:r>
                <a:rPr lang="en-US" altLang="zh-CN" sz="1400" dirty="0">
                  <a:latin typeface="Consolas" panose="020B0609020204030204" pitchFamily="49" charset="0"/>
                </a:rPr>
                <a:t> copy</a:t>
              </a:r>
              <a:r>
                <a:rPr lang="zh-CN" altLang="en-US" sz="1400" dirty="0">
                  <a:latin typeface="Consolas" panose="020B0609020204030204" pitchFamily="49" charset="0"/>
                </a:rPr>
                <a:t>过来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由两个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相或（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update_row</a:t>
              </a:r>
              <a:r>
                <a:rPr lang="zh-CN" altLang="en-US" sz="1400" dirty="0">
                  <a:latin typeface="Consolas" panose="020B0609020204030204" pitchFamily="49" charset="0"/>
                </a:rPr>
                <a:t>可不要，之后再改）</a:t>
              </a:r>
              <a:endParaRPr lang="zh-CN" altLang="en-US" sz="1400" dirty="0"/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D7C1FE8F-CC71-472B-9B31-808523808006}"/>
              </a:ext>
            </a:extLst>
          </p:cNvPr>
          <p:cNvSpPr/>
          <p:nvPr/>
        </p:nvSpPr>
        <p:spPr>
          <a:xfrm>
            <a:off x="460054" y="3029479"/>
            <a:ext cx="9652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trike="sngStrike" dirty="0">
                <a:latin typeface="Consolas" panose="020B0609020204030204" pitchFamily="49" charset="0"/>
              </a:rPr>
              <a:t>所以每更新一行</a:t>
            </a:r>
            <a:r>
              <a:rPr lang="en-US" altLang="zh-CN" sz="1400" strike="sngStrike" dirty="0">
                <a:latin typeface="Consolas" panose="020B0609020204030204" pitchFamily="49" charset="0"/>
              </a:rPr>
              <a:t>matrix row,</a:t>
            </a:r>
            <a:r>
              <a:rPr lang="zh-CN" altLang="en-US" sz="1400" strike="sngStrike" dirty="0">
                <a:latin typeface="Consolas" panose="020B0609020204030204" pitchFamily="49" charset="0"/>
              </a:rPr>
              <a:t> 就相应更新一行</a:t>
            </a:r>
            <a:r>
              <a:rPr lang="en-US" altLang="zh-CN" sz="1400" strike="sngStrike" dirty="0" err="1">
                <a:latin typeface="Consolas" panose="020B0609020204030204" pitchFamily="49" charset="0"/>
              </a:rPr>
              <a:t>double_coding_vector</a:t>
            </a:r>
            <a:r>
              <a:rPr lang="en-US" altLang="zh-CN" sz="1400" strike="sngStrike" dirty="0">
                <a:latin typeface="Consolas" panose="020B0609020204030204" pitchFamily="49" charset="0"/>
              </a:rPr>
              <a:t>,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不需要建立一个包含</a:t>
            </a:r>
            <a:r>
              <a:rPr lang="en-US" altLang="zh-CN" sz="1400" dirty="0">
                <a:latin typeface="Consolas" panose="020B0609020204030204" pitchFamily="49" charset="0"/>
              </a:rPr>
              <a:t>matrix</a:t>
            </a:r>
            <a:r>
              <a:rPr lang="zh-CN" altLang="en-US" sz="1400" dirty="0">
                <a:latin typeface="Consolas" panose="020B0609020204030204" pitchFamily="49" charset="0"/>
              </a:rPr>
              <a:t>中所有</a:t>
            </a:r>
            <a:r>
              <a:rPr lang="en-US" altLang="zh-CN" sz="1400" dirty="0">
                <a:latin typeface="Consolas" panose="020B0609020204030204" pitchFamily="49" charset="0"/>
              </a:rPr>
              <a:t>row</a:t>
            </a:r>
            <a:r>
              <a:rPr lang="zh-CN" altLang="en-US" sz="1400" dirty="0">
                <a:latin typeface="Consolas" panose="020B0609020204030204" pitchFamily="49" charset="0"/>
              </a:rPr>
              <a:t>的</a:t>
            </a:r>
            <a:r>
              <a:rPr lang="en-US" altLang="zh-CN" sz="1400" dirty="0">
                <a:latin typeface="Consolas" panose="020B0609020204030204" pitchFamily="49" charset="0"/>
              </a:rPr>
              <a:t>double </a:t>
            </a:r>
            <a:r>
              <a:rPr lang="en-US" altLang="zh-CN" sz="1400" dirty="0" err="1">
                <a:latin typeface="Consolas" panose="020B0609020204030204" pitchFamily="49" charset="0"/>
              </a:rPr>
              <a:t>coding_vector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只在</a:t>
            </a:r>
            <a:r>
              <a:rPr lang="en-US" altLang="zh-CN" sz="1400" dirty="0">
                <a:latin typeface="Consolas" panose="020B0609020204030204" pitchFamily="49" charset="0"/>
              </a:rPr>
              <a:t>process layer</a:t>
            </a:r>
            <a:r>
              <a:rPr lang="zh-CN" altLang="en-US" sz="1400" dirty="0">
                <a:latin typeface="Consolas" panose="020B0609020204030204" pitchFamily="49" charset="0"/>
              </a:rPr>
              <a:t>每次</a:t>
            </a:r>
            <a:r>
              <a:rPr lang="en-US" altLang="zh-CN" sz="1400" dirty="0" err="1">
                <a:latin typeface="Consolas" panose="020B0609020204030204" pitchFamily="49" charset="0"/>
              </a:rPr>
              <a:t>tx_sideload</a:t>
            </a:r>
            <a:r>
              <a:rPr lang="zh-CN" altLang="en-US" sz="1400" dirty="0">
                <a:latin typeface="Consolas" panose="020B0609020204030204" pitchFamily="49" charset="0"/>
              </a:rPr>
              <a:t>指向</a:t>
            </a:r>
            <a:r>
              <a:rPr lang="en-US" altLang="zh-CN" sz="1400" dirty="0">
                <a:latin typeface="Consolas" panose="020B0609020204030204" pitchFamily="49" charset="0"/>
              </a:rPr>
              <a:t>matrix</a:t>
            </a:r>
            <a:r>
              <a:rPr lang="zh-CN" altLang="en-US" sz="1400" dirty="0">
                <a:latin typeface="Consolas" panose="020B0609020204030204" pitchFamily="49" charset="0"/>
              </a:rPr>
              <a:t>时候更新一下</a:t>
            </a:r>
            <a:r>
              <a:rPr lang="en-US" altLang="zh-CN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mx.matrix_coding_vector</a:t>
            </a:r>
            <a:r>
              <a:rPr lang="zh-CN" altLang="en-US" sz="1400" dirty="0">
                <a:latin typeface="Consolas" panose="020B0609020204030204" pitchFamily="49" charset="0"/>
              </a:rPr>
              <a:t>用于</a:t>
            </a:r>
            <a:r>
              <a:rPr lang="en-US" altLang="zh-CN" sz="1400" dirty="0">
                <a:latin typeface="Consolas" panose="020B0609020204030204" pitchFamily="49" charset="0"/>
              </a:rPr>
              <a:t>transport layer</a:t>
            </a:r>
            <a:r>
              <a:rPr lang="zh-CN" altLang="en-US" sz="1400" dirty="0">
                <a:latin typeface="Consolas" panose="020B0609020204030204" pitchFamily="49" charset="0"/>
              </a:rPr>
              <a:t>即可</a:t>
            </a:r>
            <a:endParaRPr lang="zh-CN" altLang="en-US" sz="1400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94146432-504B-481C-83BF-552FC4B8050F}"/>
              </a:ext>
            </a:extLst>
          </p:cNvPr>
          <p:cNvSpPr/>
          <p:nvPr/>
        </p:nvSpPr>
        <p:spPr>
          <a:xfrm>
            <a:off x="4706247" y="124763"/>
            <a:ext cx="65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coding_vector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, coding_vector_2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mx.local_double_map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相与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按照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uint8_t,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主要是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mx.local_double_map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需要是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uint8_t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C95DD5-4275-4042-A3D4-8A695C9A17CE}"/>
              </a:ext>
            </a:extLst>
          </p:cNvPr>
          <p:cNvGrpSpPr/>
          <p:nvPr/>
        </p:nvGrpSpPr>
        <p:grpSpPr>
          <a:xfrm>
            <a:off x="380403" y="6107354"/>
            <a:ext cx="9759704" cy="1213673"/>
            <a:chOff x="451359" y="4531114"/>
            <a:chExt cx="9759704" cy="121367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68ACDC-758F-4D85-8407-659F72DCA748}"/>
                </a:ext>
              </a:extLst>
            </p:cNvPr>
            <p:cNvSpPr/>
            <p:nvPr/>
          </p:nvSpPr>
          <p:spPr>
            <a:xfrm>
              <a:off x="451359" y="477243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mx.matrix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[]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E690EAF-5D59-475C-8708-C457A573DEF2}"/>
                </a:ext>
              </a:extLst>
            </p:cNvPr>
            <p:cNvGrpSpPr/>
            <p:nvPr/>
          </p:nvGrpSpPr>
          <p:grpSpPr>
            <a:xfrm>
              <a:off x="3747386" y="4772438"/>
              <a:ext cx="3675046" cy="369332"/>
              <a:chOff x="2828698" y="5262802"/>
              <a:chExt cx="3675046" cy="36933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D4C8386-FC87-426F-B6E5-A99D46C511DF}"/>
                  </a:ext>
                </a:extLst>
              </p:cNvPr>
              <p:cNvSpPr txBox="1"/>
              <p:nvPr/>
            </p:nvSpPr>
            <p:spPr>
              <a:xfrm>
                <a:off x="3920664" y="5262802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3F61BA-9320-4766-BC43-6CBEEE24722C}"/>
                  </a:ext>
                </a:extLst>
              </p:cNvPr>
              <p:cNvSpPr txBox="1"/>
              <p:nvPr/>
            </p:nvSpPr>
            <p:spPr>
              <a:xfrm>
                <a:off x="5536812" y="5262802"/>
                <a:ext cx="96693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Payload</a:t>
                </a:r>
                <a:endParaRPr lang="af-ZA" altLang="zh-CN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A98C28F-1A36-45D3-8385-24D642BC6BA9}"/>
                  </a:ext>
                </a:extLst>
              </p:cNvPr>
              <p:cNvSpPr txBox="1"/>
              <p:nvPr/>
            </p:nvSpPr>
            <p:spPr>
              <a:xfrm>
                <a:off x="2828698" y="5262802"/>
                <a:ext cx="109196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Birth_slot</a:t>
                </a:r>
                <a:endParaRPr lang="af-ZA" altLang="zh-CN" dirty="0"/>
              </a:p>
            </p:txBody>
          </p:sp>
        </p:grp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A801B0D-3896-400E-A7CB-91CB69FF06A2}"/>
                </a:ext>
              </a:extLst>
            </p:cNvPr>
            <p:cNvSpPr/>
            <p:nvPr/>
          </p:nvSpPr>
          <p:spPr>
            <a:xfrm>
              <a:off x="558206" y="5221567"/>
              <a:ext cx="96528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由两个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相或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Matrix</a:t>
              </a:r>
              <a:r>
                <a:rPr lang="zh-CN" altLang="en-US" sz="1400" dirty="0">
                  <a:latin typeface="Consolas" panose="020B0609020204030204" pitchFamily="49" charset="0"/>
                </a:rPr>
                <a:t>结构不变，这样不需要改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mixer_decode</a:t>
              </a:r>
              <a:r>
                <a:rPr lang="zh-CN" altLang="en-US" sz="1400" dirty="0">
                  <a:latin typeface="Consolas" panose="020B0609020204030204" pitchFamily="49" charset="0"/>
                </a:rPr>
                <a:t>代码</a:t>
              </a:r>
              <a:endParaRPr lang="zh-CN" altLang="en-US" sz="1400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5CE69A51-6BBD-4275-A854-9BD642683C7B}"/>
                </a:ext>
              </a:extLst>
            </p:cNvPr>
            <p:cNvSpPr txBox="1"/>
            <p:nvPr/>
          </p:nvSpPr>
          <p:spPr>
            <a:xfrm>
              <a:off x="4824009" y="4531114"/>
              <a:ext cx="191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 / Uint32_t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65D65649-7CAD-4951-83C2-1F2C2C6371B3}"/>
              </a:ext>
            </a:extLst>
          </p:cNvPr>
          <p:cNvGrpSpPr/>
          <p:nvPr/>
        </p:nvGrpSpPr>
        <p:grpSpPr>
          <a:xfrm>
            <a:off x="7159850" y="1602067"/>
            <a:ext cx="3047354" cy="369332"/>
            <a:chOff x="6607900" y="1997533"/>
            <a:chExt cx="3047354" cy="369332"/>
          </a:xfrm>
        </p:grpSpPr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BF81A566-363D-4BF9-A14A-C41DC8CE64C5}"/>
                </a:ext>
              </a:extLst>
            </p:cNvPr>
            <p:cNvGrpSpPr/>
            <p:nvPr/>
          </p:nvGrpSpPr>
          <p:grpSpPr>
            <a:xfrm>
              <a:off x="6607900" y="1997533"/>
              <a:ext cx="306494" cy="369332"/>
              <a:chOff x="6455500" y="1845133"/>
              <a:chExt cx="306494" cy="369332"/>
            </a:xfrm>
          </p:grpSpPr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1AA6CE58-D8FA-45CB-B976-B2B989337603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257E32E7-1AE7-49D8-A765-2ACBC992FB11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F4F222CB-D9AD-4055-839F-179F0B415EEA}"/>
                </a:ext>
              </a:extLst>
            </p:cNvPr>
            <p:cNvGrpSpPr/>
            <p:nvPr/>
          </p:nvGrpSpPr>
          <p:grpSpPr>
            <a:xfrm>
              <a:off x="6790624" y="1997533"/>
              <a:ext cx="306494" cy="369332"/>
              <a:chOff x="6455500" y="1845133"/>
              <a:chExt cx="306494" cy="369332"/>
            </a:xfrm>
          </p:grpSpPr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E5CE5DEF-2CBF-4C42-B2BA-2FC04E31713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A451179C-8E4E-49C9-AEF7-997E208BADF7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E4A6EB48-352D-419F-A3AA-3D6D7A6186D4}"/>
                </a:ext>
              </a:extLst>
            </p:cNvPr>
            <p:cNvGrpSpPr/>
            <p:nvPr/>
          </p:nvGrpSpPr>
          <p:grpSpPr>
            <a:xfrm>
              <a:off x="6973348" y="1997533"/>
              <a:ext cx="306494" cy="369332"/>
              <a:chOff x="6455500" y="1845133"/>
              <a:chExt cx="306494" cy="369332"/>
            </a:xfrm>
          </p:grpSpPr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5EECEAD5-306D-422E-BC7C-A2AB6D9BD25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4230C08C-7F31-4CE9-B7E8-A0F72EDCD407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FE54E7C6-042F-4579-8D35-3A486800BB19}"/>
                </a:ext>
              </a:extLst>
            </p:cNvPr>
            <p:cNvGrpSpPr/>
            <p:nvPr/>
          </p:nvGrpSpPr>
          <p:grpSpPr>
            <a:xfrm>
              <a:off x="7156072" y="1997533"/>
              <a:ext cx="306494" cy="369332"/>
              <a:chOff x="6455500" y="1845133"/>
              <a:chExt cx="306494" cy="369332"/>
            </a:xfrm>
          </p:grpSpPr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2FA9483D-6171-4C31-A1AC-2913DB3F20F9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0FEECD32-EAF8-4340-AB48-C11ED9294119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F7D385A0-193C-42BC-B17C-A8FA822D4403}"/>
                </a:ext>
              </a:extLst>
            </p:cNvPr>
            <p:cNvGrpSpPr/>
            <p:nvPr/>
          </p:nvGrpSpPr>
          <p:grpSpPr>
            <a:xfrm>
              <a:off x="7338796" y="1997533"/>
              <a:ext cx="306494" cy="369332"/>
              <a:chOff x="6455500" y="1845133"/>
              <a:chExt cx="306494" cy="369332"/>
            </a:xfrm>
          </p:grpSpPr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98950171-8007-4722-8B48-CF0869007EFF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06564996-C94E-4CEF-BFDB-46D4449E3494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A3BAE2EF-55C5-4CEA-9DBC-B95869458AEE}"/>
                </a:ext>
              </a:extLst>
            </p:cNvPr>
            <p:cNvSpPr txBox="1"/>
            <p:nvPr/>
          </p:nvSpPr>
          <p:spPr>
            <a:xfrm>
              <a:off x="7582402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26DF581A-8BFD-47CD-8C93-1351F4A6D236}"/>
                </a:ext>
              </a:extLst>
            </p:cNvPr>
            <p:cNvSpPr txBox="1"/>
            <p:nvPr/>
          </p:nvSpPr>
          <p:spPr>
            <a:xfrm>
              <a:off x="7765126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5CD727B6-D524-495C-A139-888B77ACC9FD}"/>
                </a:ext>
              </a:extLst>
            </p:cNvPr>
            <p:cNvSpPr txBox="1"/>
            <p:nvPr/>
          </p:nvSpPr>
          <p:spPr>
            <a:xfrm>
              <a:off x="7947850" y="1997533"/>
              <a:ext cx="18473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F38D29F8-FA3C-4578-8517-02B0E5DD19E0}"/>
                </a:ext>
              </a:extLst>
            </p:cNvPr>
            <p:cNvGrpSpPr/>
            <p:nvPr/>
          </p:nvGrpSpPr>
          <p:grpSpPr>
            <a:xfrm>
              <a:off x="8069692" y="1997533"/>
              <a:ext cx="306494" cy="369332"/>
              <a:chOff x="6455500" y="1845133"/>
              <a:chExt cx="306494" cy="369332"/>
            </a:xfrm>
          </p:grpSpPr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A6B1D7EA-8D47-4AF9-9FB6-B9B227A8361C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F2DE4630-AF9A-48D5-99AC-8E374B40FFE5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FD8412B1-FF1C-48A3-982F-3225A26F1FD8}"/>
                </a:ext>
              </a:extLst>
            </p:cNvPr>
            <p:cNvGrpSpPr/>
            <p:nvPr/>
          </p:nvGrpSpPr>
          <p:grpSpPr>
            <a:xfrm>
              <a:off x="8252416" y="1997533"/>
              <a:ext cx="306494" cy="369332"/>
              <a:chOff x="6455500" y="1845133"/>
              <a:chExt cx="306494" cy="369332"/>
            </a:xfrm>
          </p:grpSpPr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F74B0C0A-B560-4969-94BA-A4DF1D895EC5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2A070DF-BE9D-427A-9AE3-3044E88C945A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C1C507A2-8758-4E4F-A4FE-2B33AB69C716}"/>
                </a:ext>
              </a:extLst>
            </p:cNvPr>
            <p:cNvGrpSpPr/>
            <p:nvPr/>
          </p:nvGrpSpPr>
          <p:grpSpPr>
            <a:xfrm>
              <a:off x="8435140" y="1997533"/>
              <a:ext cx="306494" cy="369332"/>
              <a:chOff x="6455500" y="1845133"/>
              <a:chExt cx="306494" cy="369332"/>
            </a:xfrm>
          </p:grpSpPr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A60084BE-07D3-43BD-8D0E-6A4E9240DFD9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E8CD5092-46A4-4052-8D25-6F50CE99163A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DB76BCC3-5E6D-4F30-AE90-9566A7E76231}"/>
                </a:ext>
              </a:extLst>
            </p:cNvPr>
            <p:cNvGrpSpPr/>
            <p:nvPr/>
          </p:nvGrpSpPr>
          <p:grpSpPr>
            <a:xfrm>
              <a:off x="8617864" y="1997533"/>
              <a:ext cx="306494" cy="369332"/>
              <a:chOff x="6455500" y="1845133"/>
              <a:chExt cx="306494" cy="369332"/>
            </a:xfrm>
          </p:grpSpPr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398FDDF6-FFAE-48C7-8618-3D0F7651AA6E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3694C12-E5FD-432C-9731-119568EF007B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4E713F64-044D-4D6D-B138-89B6E1A71289}"/>
                </a:ext>
              </a:extLst>
            </p:cNvPr>
            <p:cNvGrpSpPr/>
            <p:nvPr/>
          </p:nvGrpSpPr>
          <p:grpSpPr>
            <a:xfrm>
              <a:off x="8800588" y="1997533"/>
              <a:ext cx="306494" cy="369332"/>
              <a:chOff x="6455500" y="1845133"/>
              <a:chExt cx="306494" cy="369332"/>
            </a:xfrm>
          </p:grpSpPr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65D5BA2-7170-44F3-8DCB-3F2D824E9B5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D316A2C3-5B2D-4CED-8603-518F056890A2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2BAFAAA3-93C0-49F4-B528-A822E0B96789}"/>
                </a:ext>
              </a:extLst>
            </p:cNvPr>
            <p:cNvSpPr txBox="1"/>
            <p:nvPr/>
          </p:nvSpPr>
          <p:spPr>
            <a:xfrm>
              <a:off x="7886968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D0CDB5D7-ED88-4159-807C-BBBB15B15C93}"/>
                </a:ext>
              </a:extLst>
            </p:cNvPr>
            <p:cNvSpPr txBox="1"/>
            <p:nvPr/>
          </p:nvSpPr>
          <p:spPr>
            <a:xfrm>
              <a:off x="7704244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1A01FE29-7881-46D6-A087-06B6E45C4AB7}"/>
                </a:ext>
              </a:extLst>
            </p:cNvPr>
            <p:cNvSpPr txBox="1"/>
            <p:nvPr/>
          </p:nvSpPr>
          <p:spPr>
            <a:xfrm>
              <a:off x="7521520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4A22D3FD-DC74-4B6B-83CE-25CDD0ED9A1F}"/>
                </a:ext>
              </a:extLst>
            </p:cNvPr>
            <p:cNvSpPr txBox="1"/>
            <p:nvPr/>
          </p:nvSpPr>
          <p:spPr>
            <a:xfrm>
              <a:off x="9044194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8F4AA3F4-F9C1-469B-8B93-77382756A810}"/>
                </a:ext>
              </a:extLst>
            </p:cNvPr>
            <p:cNvSpPr txBox="1"/>
            <p:nvPr/>
          </p:nvSpPr>
          <p:spPr>
            <a:xfrm>
              <a:off x="9226918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1E717952-E3B2-4A93-92AE-55CA913CEDC6}"/>
                </a:ext>
              </a:extLst>
            </p:cNvPr>
            <p:cNvSpPr txBox="1"/>
            <p:nvPr/>
          </p:nvSpPr>
          <p:spPr>
            <a:xfrm>
              <a:off x="9409642" y="1997533"/>
              <a:ext cx="18473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469204C5-332D-43F5-A964-4F8DC0EC9A3C}"/>
                </a:ext>
              </a:extLst>
            </p:cNvPr>
            <p:cNvSpPr txBox="1"/>
            <p:nvPr/>
          </p:nvSpPr>
          <p:spPr>
            <a:xfrm>
              <a:off x="9348760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151799E4-F21F-4198-8E78-51552E39690A}"/>
                </a:ext>
              </a:extLst>
            </p:cNvPr>
            <p:cNvSpPr txBox="1"/>
            <p:nvPr/>
          </p:nvSpPr>
          <p:spPr>
            <a:xfrm>
              <a:off x="9166036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0945F46A-6580-4A3D-8519-2B07C2203648}"/>
                </a:ext>
              </a:extLst>
            </p:cNvPr>
            <p:cNvSpPr txBox="1"/>
            <p:nvPr/>
          </p:nvSpPr>
          <p:spPr>
            <a:xfrm>
              <a:off x="8983312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28FFC7C8-0600-432A-A30C-3550E11BDD1C}"/>
              </a:ext>
            </a:extLst>
          </p:cNvPr>
          <p:cNvGrpSpPr/>
          <p:nvPr/>
        </p:nvGrpSpPr>
        <p:grpSpPr>
          <a:xfrm>
            <a:off x="449401" y="3669878"/>
            <a:ext cx="11461273" cy="1454323"/>
            <a:chOff x="449401" y="1424518"/>
            <a:chExt cx="11461273" cy="1454323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7CCB22D8-EDF6-437B-A6B3-846AF0B1C5A1}"/>
                </a:ext>
              </a:extLst>
            </p:cNvPr>
            <p:cNvSpPr/>
            <p:nvPr/>
          </p:nvSpPr>
          <p:spPr>
            <a:xfrm>
              <a:off x="451359" y="1865114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mx.altered_coding_vector</a:t>
              </a:r>
              <a:endParaRPr lang="zh-CN" altLang="en-US" dirty="0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58B0A567-89E6-48DB-8175-7C345EB718B5}"/>
                </a:ext>
              </a:extLst>
            </p:cNvPr>
            <p:cNvSpPr txBox="1"/>
            <p:nvPr/>
          </p:nvSpPr>
          <p:spPr>
            <a:xfrm>
              <a:off x="3747386" y="1865114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07B4402B-954E-4294-BD62-53E130496172}"/>
                </a:ext>
              </a:extLst>
            </p:cNvPr>
            <p:cNvSpPr txBox="1"/>
            <p:nvPr/>
          </p:nvSpPr>
          <p:spPr>
            <a:xfrm>
              <a:off x="4204347" y="142451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Uint32_t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4192A700-627C-4EB0-BB72-02D20837DF0C}"/>
                </a:ext>
              </a:extLst>
            </p:cNvPr>
            <p:cNvSpPr/>
            <p:nvPr/>
          </p:nvSpPr>
          <p:spPr>
            <a:xfrm>
              <a:off x="449401" y="2140177"/>
              <a:ext cx="3829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>
                  <a:latin typeface="Consolas" panose="020B0609020204030204" pitchFamily="49" charset="0"/>
                </a:rPr>
                <a:t>Mixer_update</a:t>
              </a:r>
              <a:r>
                <a:rPr lang="zh-CN" altLang="en-US" sz="1400" dirty="0">
                  <a:latin typeface="Consolas" panose="020B0609020204030204" pitchFamily="49" charset="0"/>
                </a:rPr>
                <a:t>中仅表示变化的</a:t>
              </a:r>
              <a:r>
                <a:rPr lang="en-US" altLang="zh-CN" sz="1400" dirty="0">
                  <a:latin typeface="Consolas" panose="020B0609020204030204" pitchFamily="49" charset="0"/>
                </a:rPr>
                <a:t>bitmap, </a:t>
              </a:r>
              <a:r>
                <a:rPr lang="zh-CN" altLang="en-US" sz="1400" dirty="0">
                  <a:latin typeface="Consolas" panose="020B0609020204030204" pitchFamily="49" charset="0"/>
                </a:rPr>
                <a:t>用</a:t>
              </a:r>
              <a:r>
                <a:rPr lang="en-US" altLang="zh-CN" sz="1400" dirty="0">
                  <a:latin typeface="Consolas" panose="020B0609020204030204" pitchFamily="49" charset="0"/>
                </a:rPr>
                <a:t>32</a:t>
              </a:r>
              <a:r>
                <a:rPr lang="zh-CN" altLang="en-US" sz="1400" dirty="0">
                  <a:latin typeface="Consolas" panose="020B0609020204030204" pitchFamily="49" charset="0"/>
                </a:rPr>
                <a:t>位的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zh-CN" altLang="en-US" sz="1400" dirty="0">
                  <a:latin typeface="Consolas" panose="020B0609020204030204" pitchFamily="49" charset="0"/>
                </a:rPr>
                <a:t>这样检查速度会比较快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zh-CN" altLang="en-US" sz="1400" dirty="0">
                  <a:latin typeface="Consolas" panose="020B0609020204030204" pitchFamily="49" charset="0"/>
                </a:rPr>
                <a:t>用不到的位就是</a:t>
              </a:r>
              <a:r>
                <a:rPr lang="en-US" altLang="zh-CN" sz="1400" dirty="0">
                  <a:latin typeface="Consolas" panose="020B0609020204030204" pitchFamily="49" charset="0"/>
                </a:rPr>
                <a:t>0</a:t>
              </a:r>
              <a:endParaRPr lang="zh-CN" altLang="en-US" sz="1400" dirty="0"/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49DBA633-84D6-4407-8E8B-8EBD923C301A}"/>
                </a:ext>
              </a:extLst>
            </p:cNvPr>
            <p:cNvGrpSpPr/>
            <p:nvPr/>
          </p:nvGrpSpPr>
          <p:grpSpPr>
            <a:xfrm>
              <a:off x="5939736" y="1880354"/>
              <a:ext cx="5970938" cy="374306"/>
              <a:chOff x="5939736" y="1880354"/>
              <a:chExt cx="5970938" cy="374306"/>
            </a:xfrm>
          </p:grpSpPr>
          <p:grpSp>
            <p:nvGrpSpPr>
              <p:cNvPr id="432" name="组合 431">
                <a:extLst>
                  <a:ext uri="{FF2B5EF4-FFF2-40B4-BE49-F238E27FC236}">
                    <a16:creationId xmlns:a16="http://schemas.microsoft.com/office/drawing/2014/main" id="{6E7F4519-ED77-481D-9F29-21F4A0E49194}"/>
                  </a:ext>
                </a:extLst>
              </p:cNvPr>
              <p:cNvGrpSpPr/>
              <p:nvPr/>
            </p:nvGrpSpPr>
            <p:grpSpPr>
              <a:xfrm>
                <a:off x="5939736" y="1885328"/>
                <a:ext cx="2986472" cy="369332"/>
                <a:chOff x="5939736" y="1885328"/>
                <a:chExt cx="2986472" cy="369332"/>
              </a:xfrm>
            </p:grpSpPr>
            <p:grpSp>
              <p:nvGrpSpPr>
                <p:cNvPr id="483" name="组合 482">
                  <a:extLst>
                    <a:ext uri="{FF2B5EF4-FFF2-40B4-BE49-F238E27FC236}">
                      <a16:creationId xmlns:a16="http://schemas.microsoft.com/office/drawing/2014/main" id="{9AC9538D-A448-46E6-9470-6B6E0618607A}"/>
                    </a:ext>
                  </a:extLst>
                </p:cNvPr>
                <p:cNvGrpSpPr/>
                <p:nvPr/>
              </p:nvGrpSpPr>
              <p:grpSpPr>
                <a:xfrm>
                  <a:off x="5939736" y="1885328"/>
                  <a:ext cx="2986472" cy="369332"/>
                  <a:chOff x="6607900" y="1997533"/>
                  <a:chExt cx="2986472" cy="369332"/>
                </a:xfrm>
              </p:grpSpPr>
              <p:grpSp>
                <p:nvGrpSpPr>
                  <p:cNvPr id="487" name="组合 486">
                    <a:extLst>
                      <a:ext uri="{FF2B5EF4-FFF2-40B4-BE49-F238E27FC236}">
                        <a16:creationId xmlns:a16="http://schemas.microsoft.com/office/drawing/2014/main" id="{90D87749-8D36-49D1-B2CF-F09823590DA4}"/>
                      </a:ext>
                    </a:extLst>
                  </p:cNvPr>
                  <p:cNvGrpSpPr/>
                  <p:nvPr/>
                </p:nvGrpSpPr>
                <p:grpSpPr>
                  <a:xfrm>
                    <a:off x="660790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21" name="文本框 520">
                      <a:extLst>
                        <a:ext uri="{FF2B5EF4-FFF2-40B4-BE49-F238E27FC236}">
                          <a16:creationId xmlns:a16="http://schemas.microsoft.com/office/drawing/2014/main" id="{7BB47492-2FE8-4632-BC7B-C4F782FFB9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22" name="文本框 521">
                      <a:extLst>
                        <a:ext uri="{FF2B5EF4-FFF2-40B4-BE49-F238E27FC236}">
                          <a16:creationId xmlns:a16="http://schemas.microsoft.com/office/drawing/2014/main" id="{2968A0DD-9032-4800-AA5B-8A4A64F119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88" name="组合 487">
                    <a:extLst>
                      <a:ext uri="{FF2B5EF4-FFF2-40B4-BE49-F238E27FC236}">
                        <a16:creationId xmlns:a16="http://schemas.microsoft.com/office/drawing/2014/main" id="{C1271961-74A8-451D-ABBC-AD95AF099855}"/>
                      </a:ext>
                    </a:extLst>
                  </p:cNvPr>
                  <p:cNvGrpSpPr/>
                  <p:nvPr/>
                </p:nvGrpSpPr>
                <p:grpSpPr>
                  <a:xfrm>
                    <a:off x="679062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B2BD7D52-BDA7-4118-B87D-3EF3FAFE7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9AE3685D-DF22-48EF-8D4E-842488976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89" name="组合 488">
                    <a:extLst>
                      <a:ext uri="{FF2B5EF4-FFF2-40B4-BE49-F238E27FC236}">
                        <a16:creationId xmlns:a16="http://schemas.microsoft.com/office/drawing/2014/main" id="{A01342E0-32DA-408B-BDB5-1EF24E435D6E}"/>
                      </a:ext>
                    </a:extLst>
                  </p:cNvPr>
                  <p:cNvGrpSpPr/>
                  <p:nvPr/>
                </p:nvGrpSpPr>
                <p:grpSpPr>
                  <a:xfrm>
                    <a:off x="697334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47DEA186-6C92-4B6A-A176-2D5AAE58F1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8" name="文本框 517">
                      <a:extLst>
                        <a:ext uri="{FF2B5EF4-FFF2-40B4-BE49-F238E27FC236}">
                          <a16:creationId xmlns:a16="http://schemas.microsoft.com/office/drawing/2014/main" id="{6A2ED075-9DF3-44D9-A0A6-8BC80670C6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0" name="组合 489">
                    <a:extLst>
                      <a:ext uri="{FF2B5EF4-FFF2-40B4-BE49-F238E27FC236}">
                        <a16:creationId xmlns:a16="http://schemas.microsoft.com/office/drawing/2014/main" id="{0406FFB0-B817-447B-9DC6-240A2D0A73FF}"/>
                      </a:ext>
                    </a:extLst>
                  </p:cNvPr>
                  <p:cNvGrpSpPr/>
                  <p:nvPr/>
                </p:nvGrpSpPr>
                <p:grpSpPr>
                  <a:xfrm>
                    <a:off x="715607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A63B0D7D-0E98-40E5-BFFA-FC95C81DD0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5E6618B5-3EF8-4BA5-BA5C-81951F6DD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1" name="组合 490">
                    <a:extLst>
                      <a:ext uri="{FF2B5EF4-FFF2-40B4-BE49-F238E27FC236}">
                        <a16:creationId xmlns:a16="http://schemas.microsoft.com/office/drawing/2014/main" id="{523D59AA-F09A-446E-9407-7F01D210567A}"/>
                      </a:ext>
                    </a:extLst>
                  </p:cNvPr>
                  <p:cNvGrpSpPr/>
                  <p:nvPr/>
                </p:nvGrpSpPr>
                <p:grpSpPr>
                  <a:xfrm>
                    <a:off x="733879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3" name="文本框 512">
                      <a:extLst>
                        <a:ext uri="{FF2B5EF4-FFF2-40B4-BE49-F238E27FC236}">
                          <a16:creationId xmlns:a16="http://schemas.microsoft.com/office/drawing/2014/main" id="{790DE052-4299-4ED6-BCFD-817978A565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4" name="文本框 513">
                      <a:extLst>
                        <a:ext uri="{FF2B5EF4-FFF2-40B4-BE49-F238E27FC236}">
                          <a16:creationId xmlns:a16="http://schemas.microsoft.com/office/drawing/2014/main" id="{4D1614AD-1262-49AD-B1A1-3B083CA55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92" name="文本框 491">
                    <a:extLst>
                      <a:ext uri="{FF2B5EF4-FFF2-40B4-BE49-F238E27FC236}">
                        <a16:creationId xmlns:a16="http://schemas.microsoft.com/office/drawing/2014/main" id="{D78A7EE6-348E-4BD8-A403-5E97BECDC67F}"/>
                      </a:ext>
                    </a:extLst>
                  </p:cNvPr>
                  <p:cNvSpPr txBox="1"/>
                  <p:nvPr/>
                </p:nvSpPr>
                <p:spPr>
                  <a:xfrm>
                    <a:off x="758240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93" name="文本框 492">
                    <a:extLst>
                      <a:ext uri="{FF2B5EF4-FFF2-40B4-BE49-F238E27FC236}">
                        <a16:creationId xmlns:a16="http://schemas.microsoft.com/office/drawing/2014/main" id="{35349786-9C33-4460-AD69-31D997C6639F}"/>
                      </a:ext>
                    </a:extLst>
                  </p:cNvPr>
                  <p:cNvSpPr txBox="1"/>
                  <p:nvPr/>
                </p:nvSpPr>
                <p:spPr>
                  <a:xfrm>
                    <a:off x="7765126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94" name="文本框 493">
                    <a:extLst>
                      <a:ext uri="{FF2B5EF4-FFF2-40B4-BE49-F238E27FC236}">
                        <a16:creationId xmlns:a16="http://schemas.microsoft.com/office/drawing/2014/main" id="{D76A663B-5663-47ED-8CCF-DA95045D90B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850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grpSp>
                <p:nvGrpSpPr>
                  <p:cNvPr id="495" name="组合 494">
                    <a:extLst>
                      <a:ext uri="{FF2B5EF4-FFF2-40B4-BE49-F238E27FC236}">
                        <a16:creationId xmlns:a16="http://schemas.microsoft.com/office/drawing/2014/main" id="{7BF18A91-DEB2-4C26-B235-0EB9BFEB4D23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9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1" name="文本框 510">
                      <a:extLst>
                        <a:ext uri="{FF2B5EF4-FFF2-40B4-BE49-F238E27FC236}">
                          <a16:creationId xmlns:a16="http://schemas.microsoft.com/office/drawing/2014/main" id="{3F72E76B-81AF-417B-94AE-B48E6673A1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2" name="文本框 511">
                      <a:extLst>
                        <a:ext uri="{FF2B5EF4-FFF2-40B4-BE49-F238E27FC236}">
                          <a16:creationId xmlns:a16="http://schemas.microsoft.com/office/drawing/2014/main" id="{2AA2B955-84AE-4A1E-9BA7-25948C4AA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6" name="组合 495">
                    <a:extLst>
                      <a:ext uri="{FF2B5EF4-FFF2-40B4-BE49-F238E27FC236}">
                        <a16:creationId xmlns:a16="http://schemas.microsoft.com/office/drawing/2014/main" id="{EF37F43C-271D-4B55-88F2-FC69A5D65211}"/>
                      </a:ext>
                    </a:extLst>
                  </p:cNvPr>
                  <p:cNvGrpSpPr/>
                  <p:nvPr/>
                </p:nvGrpSpPr>
                <p:grpSpPr>
                  <a:xfrm>
                    <a:off x="825241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9" name="文本框 508">
                      <a:extLst>
                        <a:ext uri="{FF2B5EF4-FFF2-40B4-BE49-F238E27FC236}">
                          <a16:creationId xmlns:a16="http://schemas.microsoft.com/office/drawing/2014/main" id="{F831B8C6-2B5F-45C5-BD4D-873C17C1C0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0" name="文本框 509">
                      <a:extLst>
                        <a:ext uri="{FF2B5EF4-FFF2-40B4-BE49-F238E27FC236}">
                          <a16:creationId xmlns:a16="http://schemas.microsoft.com/office/drawing/2014/main" id="{8DAE147E-71FF-4B1C-A5EE-85F9F1F6C9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7" name="组合 496">
                    <a:extLst>
                      <a:ext uri="{FF2B5EF4-FFF2-40B4-BE49-F238E27FC236}">
                        <a16:creationId xmlns:a16="http://schemas.microsoft.com/office/drawing/2014/main" id="{5600AA91-D136-40C2-A89F-0B843A7C64B0}"/>
                      </a:ext>
                    </a:extLst>
                  </p:cNvPr>
                  <p:cNvGrpSpPr/>
                  <p:nvPr/>
                </p:nvGrpSpPr>
                <p:grpSpPr>
                  <a:xfrm>
                    <a:off x="843514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7" name="文本框 506">
                      <a:extLst>
                        <a:ext uri="{FF2B5EF4-FFF2-40B4-BE49-F238E27FC236}">
                          <a16:creationId xmlns:a16="http://schemas.microsoft.com/office/drawing/2014/main" id="{1FF07A6A-EC19-4280-B960-417427FD3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8" name="文本框 507">
                      <a:extLst>
                        <a:ext uri="{FF2B5EF4-FFF2-40B4-BE49-F238E27FC236}">
                          <a16:creationId xmlns:a16="http://schemas.microsoft.com/office/drawing/2014/main" id="{D72FE0B0-AF83-4A1F-8D1D-0D7681ADB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8" name="组合 497">
                    <a:extLst>
                      <a:ext uri="{FF2B5EF4-FFF2-40B4-BE49-F238E27FC236}">
                        <a16:creationId xmlns:a16="http://schemas.microsoft.com/office/drawing/2014/main" id="{DEDEC0FC-CCE3-4C53-AE17-F8F0755251F4}"/>
                      </a:ext>
                    </a:extLst>
                  </p:cNvPr>
                  <p:cNvGrpSpPr/>
                  <p:nvPr/>
                </p:nvGrpSpPr>
                <p:grpSpPr>
                  <a:xfrm>
                    <a:off x="861786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5" name="文本框 504">
                      <a:extLst>
                        <a:ext uri="{FF2B5EF4-FFF2-40B4-BE49-F238E27FC236}">
                          <a16:creationId xmlns:a16="http://schemas.microsoft.com/office/drawing/2014/main" id="{C81B4FB5-91FE-45CF-8E56-6EA86D3099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6" name="文本框 505">
                      <a:extLst>
                        <a:ext uri="{FF2B5EF4-FFF2-40B4-BE49-F238E27FC236}">
                          <a16:creationId xmlns:a16="http://schemas.microsoft.com/office/drawing/2014/main" id="{D12542A4-46F3-4AA5-BF98-2C600D64DE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9" name="组合 498">
                    <a:extLst>
                      <a:ext uri="{FF2B5EF4-FFF2-40B4-BE49-F238E27FC236}">
                        <a16:creationId xmlns:a16="http://schemas.microsoft.com/office/drawing/2014/main" id="{3CC58718-3504-4943-9DCD-5483655FCE10}"/>
                      </a:ext>
                    </a:extLst>
                  </p:cNvPr>
                  <p:cNvGrpSpPr/>
                  <p:nvPr/>
                </p:nvGrpSpPr>
                <p:grpSpPr>
                  <a:xfrm>
                    <a:off x="880058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3" name="文本框 502">
                      <a:extLst>
                        <a:ext uri="{FF2B5EF4-FFF2-40B4-BE49-F238E27FC236}">
                          <a16:creationId xmlns:a16="http://schemas.microsoft.com/office/drawing/2014/main" id="{6B6F08CC-A3A0-4DEB-A7C9-FBC336F40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4" name="文本框 503">
                      <a:extLst>
                        <a:ext uri="{FF2B5EF4-FFF2-40B4-BE49-F238E27FC236}">
                          <a16:creationId xmlns:a16="http://schemas.microsoft.com/office/drawing/2014/main" id="{4B54B522-DF28-4CCB-94E7-84DD04C9F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500" name="文本框 499">
                    <a:extLst>
                      <a:ext uri="{FF2B5EF4-FFF2-40B4-BE49-F238E27FC236}">
                        <a16:creationId xmlns:a16="http://schemas.microsoft.com/office/drawing/2014/main" id="{3BDE125F-0F7C-4A39-933B-7A82A9777BFB}"/>
                      </a:ext>
                    </a:extLst>
                  </p:cNvPr>
                  <p:cNvSpPr txBox="1"/>
                  <p:nvPr/>
                </p:nvSpPr>
                <p:spPr>
                  <a:xfrm>
                    <a:off x="9044194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2166B87-CF98-4D78-8C55-F9FECC729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918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502" name="文本框 501">
                    <a:extLst>
                      <a:ext uri="{FF2B5EF4-FFF2-40B4-BE49-F238E27FC236}">
                        <a16:creationId xmlns:a16="http://schemas.microsoft.com/office/drawing/2014/main" id="{26470935-8ADD-4927-B9F3-B0F115046BF7}"/>
                      </a:ext>
                    </a:extLst>
                  </p:cNvPr>
                  <p:cNvSpPr txBox="1"/>
                  <p:nvPr/>
                </p:nvSpPr>
                <p:spPr>
                  <a:xfrm>
                    <a:off x="940964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</p:grpSp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76222571-65E5-4B2C-8A8D-FD80A17B42D5}"/>
                    </a:ext>
                  </a:extLst>
                </p:cNvPr>
                <p:cNvSpPr txBox="1"/>
                <p:nvPr/>
              </p:nvSpPr>
              <p:spPr>
                <a:xfrm>
                  <a:off x="6853356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85" name="文本框 484">
                  <a:extLst>
                    <a:ext uri="{FF2B5EF4-FFF2-40B4-BE49-F238E27FC236}">
                      <a16:creationId xmlns:a16="http://schemas.microsoft.com/office/drawing/2014/main" id="{B09F0D09-62C5-4A11-A26D-CC5584B5905D}"/>
                    </a:ext>
                  </a:extLst>
                </p:cNvPr>
                <p:cNvSpPr txBox="1"/>
                <p:nvPr/>
              </p:nvSpPr>
              <p:spPr>
                <a:xfrm>
                  <a:off x="7036080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DCE59D88-5687-43A3-B304-56CBAB209B69}"/>
                    </a:ext>
                  </a:extLst>
                </p:cNvPr>
                <p:cNvSpPr txBox="1"/>
                <p:nvPr/>
              </p:nvSpPr>
              <p:spPr>
                <a:xfrm>
                  <a:off x="7218804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E2B2D861-20D9-4116-9A29-432405321BFE}"/>
                  </a:ext>
                </a:extLst>
              </p:cNvPr>
              <p:cNvGrpSpPr/>
              <p:nvPr/>
            </p:nvGrpSpPr>
            <p:grpSpPr>
              <a:xfrm>
                <a:off x="8863320" y="1885328"/>
                <a:ext cx="3047354" cy="369332"/>
                <a:chOff x="5939736" y="1885328"/>
                <a:chExt cx="3047354" cy="369332"/>
              </a:xfrm>
            </p:grpSpPr>
            <p:grpSp>
              <p:nvGrpSpPr>
                <p:cNvPr id="440" name="组合 439">
                  <a:extLst>
                    <a:ext uri="{FF2B5EF4-FFF2-40B4-BE49-F238E27FC236}">
                      <a16:creationId xmlns:a16="http://schemas.microsoft.com/office/drawing/2014/main" id="{9BBB5DE4-26E5-492D-9259-6FCF9ED0CF43}"/>
                    </a:ext>
                  </a:extLst>
                </p:cNvPr>
                <p:cNvGrpSpPr/>
                <p:nvPr/>
              </p:nvGrpSpPr>
              <p:grpSpPr>
                <a:xfrm>
                  <a:off x="5939736" y="1885328"/>
                  <a:ext cx="3047354" cy="369332"/>
                  <a:chOff x="6607900" y="1997533"/>
                  <a:chExt cx="3047354" cy="369332"/>
                </a:xfrm>
              </p:grpSpPr>
              <p:grpSp>
                <p:nvGrpSpPr>
                  <p:cNvPr id="444" name="组合 443">
                    <a:extLst>
                      <a:ext uri="{FF2B5EF4-FFF2-40B4-BE49-F238E27FC236}">
                        <a16:creationId xmlns:a16="http://schemas.microsoft.com/office/drawing/2014/main" id="{036B3657-1713-480E-9785-BF4BCB00105C}"/>
                      </a:ext>
                    </a:extLst>
                  </p:cNvPr>
                  <p:cNvGrpSpPr/>
                  <p:nvPr/>
                </p:nvGrpSpPr>
                <p:grpSpPr>
                  <a:xfrm>
                    <a:off x="660790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81" name="文本框 480">
                      <a:extLst>
                        <a:ext uri="{FF2B5EF4-FFF2-40B4-BE49-F238E27FC236}">
                          <a16:creationId xmlns:a16="http://schemas.microsoft.com/office/drawing/2014/main" id="{8E31109F-D237-4E7F-8B47-11FAAEE0D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82" name="文本框 481">
                      <a:extLst>
                        <a:ext uri="{FF2B5EF4-FFF2-40B4-BE49-F238E27FC236}">
                          <a16:creationId xmlns:a16="http://schemas.microsoft.com/office/drawing/2014/main" id="{0048BD09-DAFA-44B9-AAFA-6684438D72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5" name="组合 444">
                    <a:extLst>
                      <a:ext uri="{FF2B5EF4-FFF2-40B4-BE49-F238E27FC236}">
                        <a16:creationId xmlns:a16="http://schemas.microsoft.com/office/drawing/2014/main" id="{3A061CE1-BE92-4299-8075-1D0553C2DBE8}"/>
                      </a:ext>
                    </a:extLst>
                  </p:cNvPr>
                  <p:cNvGrpSpPr/>
                  <p:nvPr/>
                </p:nvGrpSpPr>
                <p:grpSpPr>
                  <a:xfrm>
                    <a:off x="679062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9" name="文本框 478">
                      <a:extLst>
                        <a:ext uri="{FF2B5EF4-FFF2-40B4-BE49-F238E27FC236}">
                          <a16:creationId xmlns:a16="http://schemas.microsoft.com/office/drawing/2014/main" id="{A21292C7-00A7-4EE2-A2FE-5C230BA70E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80" name="文本框 479">
                      <a:extLst>
                        <a:ext uri="{FF2B5EF4-FFF2-40B4-BE49-F238E27FC236}">
                          <a16:creationId xmlns:a16="http://schemas.microsoft.com/office/drawing/2014/main" id="{5ADAF1A3-753F-4703-A2B0-E297B0817E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6" name="组合 445">
                    <a:extLst>
                      <a:ext uri="{FF2B5EF4-FFF2-40B4-BE49-F238E27FC236}">
                        <a16:creationId xmlns:a16="http://schemas.microsoft.com/office/drawing/2014/main" id="{D4FE2353-B9AD-41B1-9CBF-FA9EA893A583}"/>
                      </a:ext>
                    </a:extLst>
                  </p:cNvPr>
                  <p:cNvGrpSpPr/>
                  <p:nvPr/>
                </p:nvGrpSpPr>
                <p:grpSpPr>
                  <a:xfrm>
                    <a:off x="697334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7" name="文本框 476">
                      <a:extLst>
                        <a:ext uri="{FF2B5EF4-FFF2-40B4-BE49-F238E27FC236}">
                          <a16:creationId xmlns:a16="http://schemas.microsoft.com/office/drawing/2014/main" id="{C9C6329D-7A08-4B06-88D9-DB7C6D2B3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8" name="文本框 477">
                      <a:extLst>
                        <a:ext uri="{FF2B5EF4-FFF2-40B4-BE49-F238E27FC236}">
                          <a16:creationId xmlns:a16="http://schemas.microsoft.com/office/drawing/2014/main" id="{C44AFBBA-DA58-4CCD-B33D-A98365DA3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7" name="组合 446">
                    <a:extLst>
                      <a:ext uri="{FF2B5EF4-FFF2-40B4-BE49-F238E27FC236}">
                        <a16:creationId xmlns:a16="http://schemas.microsoft.com/office/drawing/2014/main" id="{93E3C1BA-E7E9-4ACA-8FD8-188EF34839EC}"/>
                      </a:ext>
                    </a:extLst>
                  </p:cNvPr>
                  <p:cNvGrpSpPr/>
                  <p:nvPr/>
                </p:nvGrpSpPr>
                <p:grpSpPr>
                  <a:xfrm>
                    <a:off x="715607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5" name="文本框 474">
                      <a:extLst>
                        <a:ext uri="{FF2B5EF4-FFF2-40B4-BE49-F238E27FC236}">
                          <a16:creationId xmlns:a16="http://schemas.microsoft.com/office/drawing/2014/main" id="{50E0189F-442A-4CE6-91CF-1852231DC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6" name="文本框 475">
                      <a:extLst>
                        <a:ext uri="{FF2B5EF4-FFF2-40B4-BE49-F238E27FC236}">
                          <a16:creationId xmlns:a16="http://schemas.microsoft.com/office/drawing/2014/main" id="{CC762ECD-7F3D-400F-954E-70EE5C55E4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8" name="组合 447">
                    <a:extLst>
                      <a:ext uri="{FF2B5EF4-FFF2-40B4-BE49-F238E27FC236}">
                        <a16:creationId xmlns:a16="http://schemas.microsoft.com/office/drawing/2014/main" id="{45BE444B-C222-49C5-9551-66DB1B9176BF}"/>
                      </a:ext>
                    </a:extLst>
                  </p:cNvPr>
                  <p:cNvGrpSpPr/>
                  <p:nvPr/>
                </p:nvGrpSpPr>
                <p:grpSpPr>
                  <a:xfrm>
                    <a:off x="733879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3" name="文本框 472">
                      <a:extLst>
                        <a:ext uri="{FF2B5EF4-FFF2-40B4-BE49-F238E27FC236}">
                          <a16:creationId xmlns:a16="http://schemas.microsoft.com/office/drawing/2014/main" id="{BD70306F-F382-476F-83C5-27F2D6EB8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4" name="文本框 473">
                      <a:extLst>
                        <a:ext uri="{FF2B5EF4-FFF2-40B4-BE49-F238E27FC236}">
                          <a16:creationId xmlns:a16="http://schemas.microsoft.com/office/drawing/2014/main" id="{B6FAB2E8-AADF-481E-BD8E-E35EE63674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49" name="文本框 448">
                    <a:extLst>
                      <a:ext uri="{FF2B5EF4-FFF2-40B4-BE49-F238E27FC236}">
                        <a16:creationId xmlns:a16="http://schemas.microsoft.com/office/drawing/2014/main" id="{5137506D-DE96-4861-85F5-FFB9CEEA96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8240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0" name="文本框 449">
                    <a:extLst>
                      <a:ext uri="{FF2B5EF4-FFF2-40B4-BE49-F238E27FC236}">
                        <a16:creationId xmlns:a16="http://schemas.microsoft.com/office/drawing/2014/main" id="{DE00233A-B0F8-4F13-9F0C-EA17DD84F17B}"/>
                      </a:ext>
                    </a:extLst>
                  </p:cNvPr>
                  <p:cNvSpPr txBox="1"/>
                  <p:nvPr/>
                </p:nvSpPr>
                <p:spPr>
                  <a:xfrm>
                    <a:off x="7765126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1" name="文本框 450">
                    <a:extLst>
                      <a:ext uri="{FF2B5EF4-FFF2-40B4-BE49-F238E27FC236}">
                        <a16:creationId xmlns:a16="http://schemas.microsoft.com/office/drawing/2014/main" id="{E03A87D6-9E1C-43E6-B384-D495353BBA8D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850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grpSp>
                <p:nvGrpSpPr>
                  <p:cNvPr id="452" name="组合 451">
                    <a:extLst>
                      <a:ext uri="{FF2B5EF4-FFF2-40B4-BE49-F238E27FC236}">
                        <a16:creationId xmlns:a16="http://schemas.microsoft.com/office/drawing/2014/main" id="{80F43B09-9B52-46D7-A30F-8B29D13353E5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9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1" name="文本框 470">
                      <a:extLst>
                        <a:ext uri="{FF2B5EF4-FFF2-40B4-BE49-F238E27FC236}">
                          <a16:creationId xmlns:a16="http://schemas.microsoft.com/office/drawing/2014/main" id="{20FEFF9D-C679-4DA6-9220-C203FA39F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2" name="文本框 471">
                      <a:extLst>
                        <a:ext uri="{FF2B5EF4-FFF2-40B4-BE49-F238E27FC236}">
                          <a16:creationId xmlns:a16="http://schemas.microsoft.com/office/drawing/2014/main" id="{9CE6F9E0-641B-4B62-91AB-30AD733D3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3" name="组合 452">
                    <a:extLst>
                      <a:ext uri="{FF2B5EF4-FFF2-40B4-BE49-F238E27FC236}">
                        <a16:creationId xmlns:a16="http://schemas.microsoft.com/office/drawing/2014/main" id="{8D01D32B-CEAD-4D43-B7DB-5190009000E3}"/>
                      </a:ext>
                    </a:extLst>
                  </p:cNvPr>
                  <p:cNvGrpSpPr/>
                  <p:nvPr/>
                </p:nvGrpSpPr>
                <p:grpSpPr>
                  <a:xfrm>
                    <a:off x="825241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9" name="文本框 468">
                      <a:extLst>
                        <a:ext uri="{FF2B5EF4-FFF2-40B4-BE49-F238E27FC236}">
                          <a16:creationId xmlns:a16="http://schemas.microsoft.com/office/drawing/2014/main" id="{0588D183-ABF9-4DD1-8073-BAA3A11F91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0" name="文本框 469">
                      <a:extLst>
                        <a:ext uri="{FF2B5EF4-FFF2-40B4-BE49-F238E27FC236}">
                          <a16:creationId xmlns:a16="http://schemas.microsoft.com/office/drawing/2014/main" id="{9B32140B-9D19-4139-9630-EA428D2DB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4" name="组合 453">
                    <a:extLst>
                      <a:ext uri="{FF2B5EF4-FFF2-40B4-BE49-F238E27FC236}">
                        <a16:creationId xmlns:a16="http://schemas.microsoft.com/office/drawing/2014/main" id="{50FE9ED1-1776-437D-AB5C-0FC62826024F}"/>
                      </a:ext>
                    </a:extLst>
                  </p:cNvPr>
                  <p:cNvGrpSpPr/>
                  <p:nvPr/>
                </p:nvGrpSpPr>
                <p:grpSpPr>
                  <a:xfrm>
                    <a:off x="843514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7" name="文本框 466">
                      <a:extLst>
                        <a:ext uri="{FF2B5EF4-FFF2-40B4-BE49-F238E27FC236}">
                          <a16:creationId xmlns:a16="http://schemas.microsoft.com/office/drawing/2014/main" id="{F8DFAB35-343A-48C8-B3A5-0BE4B9DBB9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8" name="文本框 467">
                      <a:extLst>
                        <a:ext uri="{FF2B5EF4-FFF2-40B4-BE49-F238E27FC236}">
                          <a16:creationId xmlns:a16="http://schemas.microsoft.com/office/drawing/2014/main" id="{9302427F-32D8-44C9-B93D-FB51F8DC5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5" name="组合 454">
                    <a:extLst>
                      <a:ext uri="{FF2B5EF4-FFF2-40B4-BE49-F238E27FC236}">
                        <a16:creationId xmlns:a16="http://schemas.microsoft.com/office/drawing/2014/main" id="{775F60A6-C870-4728-98BF-5BE1CC3DEAB8}"/>
                      </a:ext>
                    </a:extLst>
                  </p:cNvPr>
                  <p:cNvGrpSpPr/>
                  <p:nvPr/>
                </p:nvGrpSpPr>
                <p:grpSpPr>
                  <a:xfrm>
                    <a:off x="861786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5" name="文本框 464">
                      <a:extLst>
                        <a:ext uri="{FF2B5EF4-FFF2-40B4-BE49-F238E27FC236}">
                          <a16:creationId xmlns:a16="http://schemas.microsoft.com/office/drawing/2014/main" id="{5B0E3BA4-1EA4-46D7-9742-B6567F52BF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6" name="文本框 465">
                      <a:extLst>
                        <a:ext uri="{FF2B5EF4-FFF2-40B4-BE49-F238E27FC236}">
                          <a16:creationId xmlns:a16="http://schemas.microsoft.com/office/drawing/2014/main" id="{B0E56331-20D4-4C86-B3C2-388D87800A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6" name="组合 455">
                    <a:extLst>
                      <a:ext uri="{FF2B5EF4-FFF2-40B4-BE49-F238E27FC236}">
                        <a16:creationId xmlns:a16="http://schemas.microsoft.com/office/drawing/2014/main" id="{44E887B9-1830-40B9-93AD-38F2F2F3110B}"/>
                      </a:ext>
                    </a:extLst>
                  </p:cNvPr>
                  <p:cNvGrpSpPr/>
                  <p:nvPr/>
                </p:nvGrpSpPr>
                <p:grpSpPr>
                  <a:xfrm>
                    <a:off x="880058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3" name="文本框 462">
                      <a:extLst>
                        <a:ext uri="{FF2B5EF4-FFF2-40B4-BE49-F238E27FC236}">
                          <a16:creationId xmlns:a16="http://schemas.microsoft.com/office/drawing/2014/main" id="{0B7C7D8F-3F46-4B18-9A36-B76F80CF9B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4" name="文本框 463">
                      <a:extLst>
                        <a:ext uri="{FF2B5EF4-FFF2-40B4-BE49-F238E27FC236}">
                          <a16:creationId xmlns:a16="http://schemas.microsoft.com/office/drawing/2014/main" id="{491D35AB-C04D-45A5-8956-84DC4972C0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57" name="文本框 456">
                    <a:extLst>
                      <a:ext uri="{FF2B5EF4-FFF2-40B4-BE49-F238E27FC236}">
                        <a16:creationId xmlns:a16="http://schemas.microsoft.com/office/drawing/2014/main" id="{AFF7A174-9F0B-4551-A33E-61191E556822}"/>
                      </a:ext>
                    </a:extLst>
                  </p:cNvPr>
                  <p:cNvSpPr txBox="1"/>
                  <p:nvPr/>
                </p:nvSpPr>
                <p:spPr>
                  <a:xfrm>
                    <a:off x="9044194" y="1997533"/>
                    <a:ext cx="184730" cy="369332"/>
                  </a:xfrm>
                  <a:prstGeom prst="rect">
                    <a:avLst/>
                  </a:prstGeom>
                  <a:solidFill>
                    <a:srgbClr val="E2F0D9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8" name="文本框 457">
                    <a:extLst>
                      <a:ext uri="{FF2B5EF4-FFF2-40B4-BE49-F238E27FC236}">
                        <a16:creationId xmlns:a16="http://schemas.microsoft.com/office/drawing/2014/main" id="{B3875238-B8D0-4495-81C8-46313C506F7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918" y="1997533"/>
                    <a:ext cx="184730" cy="369332"/>
                  </a:xfrm>
                  <a:prstGeom prst="rect">
                    <a:avLst/>
                  </a:prstGeom>
                  <a:solidFill>
                    <a:srgbClr val="E2F0D9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9" name="文本框 458">
                    <a:extLst>
                      <a:ext uri="{FF2B5EF4-FFF2-40B4-BE49-F238E27FC236}">
                        <a16:creationId xmlns:a16="http://schemas.microsoft.com/office/drawing/2014/main" id="{6D771F9C-E8FC-488B-BF9E-120EBC138B24}"/>
                      </a:ext>
                    </a:extLst>
                  </p:cNvPr>
                  <p:cNvSpPr txBox="1"/>
                  <p:nvPr/>
                </p:nvSpPr>
                <p:spPr>
                  <a:xfrm>
                    <a:off x="9409642" y="1997533"/>
                    <a:ext cx="184730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60" name="文本框 459">
                    <a:extLst>
                      <a:ext uri="{FF2B5EF4-FFF2-40B4-BE49-F238E27FC236}">
                        <a16:creationId xmlns:a16="http://schemas.microsoft.com/office/drawing/2014/main" id="{2F2D3CE9-3604-447C-AB1C-A70E72FB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9348760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F56DBB99-C8EE-4218-84B5-4F57E7E5E0D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6036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  <p:sp>
                <p:nvSpPr>
                  <p:cNvPr id="462" name="文本框 461">
                    <a:extLst>
                      <a:ext uri="{FF2B5EF4-FFF2-40B4-BE49-F238E27FC236}">
                        <a16:creationId xmlns:a16="http://schemas.microsoft.com/office/drawing/2014/main" id="{F3945E97-C474-41E8-AF4C-ABA2090F6595}"/>
                      </a:ext>
                    </a:extLst>
                  </p:cNvPr>
                  <p:cNvSpPr txBox="1"/>
                  <p:nvPr/>
                </p:nvSpPr>
                <p:spPr>
                  <a:xfrm>
                    <a:off x="8983312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96DEABFE-6332-4E35-9C10-002A34F1B93C}"/>
                    </a:ext>
                  </a:extLst>
                </p:cNvPr>
                <p:cNvSpPr txBox="1"/>
                <p:nvPr/>
              </p:nvSpPr>
              <p:spPr>
                <a:xfrm>
                  <a:off x="6853356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F88EDA5E-5741-433A-AA26-DB8037A6C1B1}"/>
                    </a:ext>
                  </a:extLst>
                </p:cNvPr>
                <p:cNvSpPr txBox="1"/>
                <p:nvPr/>
              </p:nvSpPr>
              <p:spPr>
                <a:xfrm>
                  <a:off x="7036080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D769F961-3EF2-4D3C-B7DD-17374D56F0AD}"/>
                    </a:ext>
                  </a:extLst>
                </p:cNvPr>
                <p:cNvSpPr txBox="1"/>
                <p:nvPr/>
              </p:nvSpPr>
              <p:spPr>
                <a:xfrm>
                  <a:off x="7218804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00388640-F078-4A07-9C18-DDD9F5E003D6}"/>
                  </a:ext>
                </a:extLst>
              </p:cNvPr>
              <p:cNvSpPr txBox="1"/>
              <p:nvPr/>
            </p:nvSpPr>
            <p:spPr>
              <a:xfrm>
                <a:off x="8315148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1A8717F8-13C7-46AB-99C5-E8C757EE4C4F}"/>
                  </a:ext>
                </a:extLst>
              </p:cNvPr>
              <p:cNvSpPr txBox="1"/>
              <p:nvPr/>
            </p:nvSpPr>
            <p:spPr>
              <a:xfrm>
                <a:off x="8497872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16372C88-8814-441E-A6B6-7BCFD66A150A}"/>
                  </a:ext>
                </a:extLst>
              </p:cNvPr>
              <p:cNvSpPr txBox="1"/>
              <p:nvPr/>
            </p:nvSpPr>
            <p:spPr>
              <a:xfrm>
                <a:off x="8680596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FD2E19A9-C699-4C4C-ABD3-8F746A70F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283" y="1885328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>
                <a:extLst>
                  <a:ext uri="{FF2B5EF4-FFF2-40B4-BE49-F238E27FC236}">
                    <a16:creationId xmlns:a16="http://schemas.microsoft.com/office/drawing/2014/main" id="{FEAB895B-BA54-4B4C-BB29-A24B2A618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410" y="1880354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>
                <a:extLst>
                  <a:ext uri="{FF2B5EF4-FFF2-40B4-BE49-F238E27FC236}">
                    <a16:creationId xmlns:a16="http://schemas.microsoft.com/office/drawing/2014/main" id="{870726DC-9277-45D9-85C1-E587B5C4D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7067" y="1885328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左中括号 2">
            <a:extLst>
              <a:ext uri="{FF2B5EF4-FFF2-40B4-BE49-F238E27FC236}">
                <a16:creationId xmlns:a16="http://schemas.microsoft.com/office/drawing/2014/main" id="{19FFAF10-4E37-4543-95C7-D91725CBE259}"/>
              </a:ext>
            </a:extLst>
          </p:cNvPr>
          <p:cNvSpPr/>
          <p:nvPr/>
        </p:nvSpPr>
        <p:spPr>
          <a:xfrm>
            <a:off x="230909" y="2750327"/>
            <a:ext cx="216487" cy="375995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268E1BA2-C355-4BBB-A94D-F75EBB9C8550}"/>
              </a:ext>
            </a:extLst>
          </p:cNvPr>
          <p:cNvGrpSpPr/>
          <p:nvPr/>
        </p:nvGrpSpPr>
        <p:grpSpPr>
          <a:xfrm>
            <a:off x="468314" y="2366697"/>
            <a:ext cx="9738890" cy="593195"/>
            <a:chOff x="468314" y="2366697"/>
            <a:chExt cx="9738890" cy="593195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CD2D8FE3-DC51-4472-BAAE-A950CB4FDC0F}"/>
                </a:ext>
              </a:extLst>
            </p:cNvPr>
            <p:cNvSpPr/>
            <p:nvPr/>
          </p:nvSpPr>
          <p:spPr>
            <a:xfrm>
              <a:off x="468314" y="2565661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mx.matrix_coding_vector</a:t>
              </a:r>
              <a:endParaRPr lang="zh-CN" altLang="en-US" dirty="0"/>
            </a:p>
          </p:txBody>
        </p: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07B76D6D-6023-4EDF-BD42-844B3A21D781}"/>
                </a:ext>
              </a:extLst>
            </p:cNvPr>
            <p:cNvGrpSpPr/>
            <p:nvPr/>
          </p:nvGrpSpPr>
          <p:grpSpPr>
            <a:xfrm>
              <a:off x="3774779" y="2584606"/>
              <a:ext cx="3232296" cy="369332"/>
              <a:chOff x="3876218" y="3738680"/>
              <a:chExt cx="3232296" cy="369332"/>
            </a:xfrm>
          </p:grpSpPr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F668001C-D6BE-467D-9AA1-8FB5D75621DB}"/>
                  </a:ext>
                </a:extLst>
              </p:cNvPr>
              <p:cNvSpPr txBox="1"/>
              <p:nvPr/>
            </p:nvSpPr>
            <p:spPr>
              <a:xfrm>
                <a:off x="3876218" y="3738680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E4E2153B-620B-4C47-ABCA-B27C4E2A05C4}"/>
                  </a:ext>
                </a:extLst>
              </p:cNvPr>
              <p:cNvSpPr txBox="1"/>
              <p:nvPr/>
            </p:nvSpPr>
            <p:spPr>
              <a:xfrm>
                <a:off x="5492366" y="3738680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B1007F26-2BC7-4978-8E55-3E72BDCA858A}"/>
                </a:ext>
              </a:extLst>
            </p:cNvPr>
            <p:cNvGrpSpPr/>
            <p:nvPr/>
          </p:nvGrpSpPr>
          <p:grpSpPr>
            <a:xfrm>
              <a:off x="7159850" y="2590560"/>
              <a:ext cx="3047354" cy="369332"/>
              <a:chOff x="6607900" y="1997533"/>
              <a:chExt cx="3047354" cy="369332"/>
            </a:xfrm>
          </p:grpSpPr>
          <p:grpSp>
            <p:nvGrpSpPr>
              <p:cNvPr id="325" name="组合 324">
                <a:extLst>
                  <a:ext uri="{FF2B5EF4-FFF2-40B4-BE49-F238E27FC236}">
                    <a16:creationId xmlns:a16="http://schemas.microsoft.com/office/drawing/2014/main" id="{4D0D23BE-D344-4ED5-8A2D-EFCEBE16F892}"/>
                  </a:ext>
                </a:extLst>
              </p:cNvPr>
              <p:cNvGrpSpPr/>
              <p:nvPr/>
            </p:nvGrpSpPr>
            <p:grpSpPr>
              <a:xfrm>
                <a:off x="6607900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E46866CB-4579-46D8-A152-868E21DAE053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F2C0C915-0766-46B2-895B-C4C1520BD378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26" name="组合 325">
                <a:extLst>
                  <a:ext uri="{FF2B5EF4-FFF2-40B4-BE49-F238E27FC236}">
                    <a16:creationId xmlns:a16="http://schemas.microsoft.com/office/drawing/2014/main" id="{D59DFA27-3A77-4BD1-8A02-37B7C6A3FE65}"/>
                  </a:ext>
                </a:extLst>
              </p:cNvPr>
              <p:cNvGrpSpPr/>
              <p:nvPr/>
            </p:nvGrpSpPr>
            <p:grpSpPr>
              <a:xfrm>
                <a:off x="6790624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4401FCD8-EEA1-49D3-9EEA-3EEB06F2B290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64" name="文本框 363">
                  <a:extLst>
                    <a:ext uri="{FF2B5EF4-FFF2-40B4-BE49-F238E27FC236}">
                      <a16:creationId xmlns:a16="http://schemas.microsoft.com/office/drawing/2014/main" id="{608606C9-35DF-4D58-B7A3-45A54A8481A5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07D0F952-4449-4D57-98DD-11DD6BBA0896}"/>
                  </a:ext>
                </a:extLst>
              </p:cNvPr>
              <p:cNvGrpSpPr/>
              <p:nvPr/>
            </p:nvGrpSpPr>
            <p:grpSpPr>
              <a:xfrm>
                <a:off x="6973348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4A1D45D2-AE2E-468E-9A70-554BA34D28AE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DA7EA781-C0A2-4E43-93BF-7212985B8CCC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28" name="组合 327">
                <a:extLst>
                  <a:ext uri="{FF2B5EF4-FFF2-40B4-BE49-F238E27FC236}">
                    <a16:creationId xmlns:a16="http://schemas.microsoft.com/office/drawing/2014/main" id="{9D698F3D-D9BD-4E33-94BF-435DEC8F45AF}"/>
                  </a:ext>
                </a:extLst>
              </p:cNvPr>
              <p:cNvGrpSpPr/>
              <p:nvPr/>
            </p:nvGrpSpPr>
            <p:grpSpPr>
              <a:xfrm>
                <a:off x="7156072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864DEF2F-5652-42AD-8F33-666E078646E5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36AC43CB-0CB1-4F2E-91D7-C4E098617BDB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29" name="组合 328">
                <a:extLst>
                  <a:ext uri="{FF2B5EF4-FFF2-40B4-BE49-F238E27FC236}">
                    <a16:creationId xmlns:a16="http://schemas.microsoft.com/office/drawing/2014/main" id="{EE2165A4-1317-48B1-B18F-26F3F0AA1475}"/>
                  </a:ext>
                </a:extLst>
              </p:cNvPr>
              <p:cNvGrpSpPr/>
              <p:nvPr/>
            </p:nvGrpSpPr>
            <p:grpSpPr>
              <a:xfrm>
                <a:off x="7338796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7C8A4DE8-F6DE-4680-9872-60B525C258AD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5CD33161-5A4E-4397-A084-EDD866A2CD70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F1D920D6-991F-4CF1-81CC-7CFA0A647648}"/>
                  </a:ext>
                </a:extLst>
              </p:cNvPr>
              <p:cNvSpPr txBox="1"/>
              <p:nvPr/>
            </p:nvSpPr>
            <p:spPr>
              <a:xfrm>
                <a:off x="7582402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1E42A0BC-33F2-44C4-8F78-4390FAE780CA}"/>
                  </a:ext>
                </a:extLst>
              </p:cNvPr>
              <p:cNvSpPr txBox="1"/>
              <p:nvPr/>
            </p:nvSpPr>
            <p:spPr>
              <a:xfrm>
                <a:off x="7765126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3919E499-464A-483A-A740-18E53B6A6012}"/>
                  </a:ext>
                </a:extLst>
              </p:cNvPr>
              <p:cNvSpPr txBox="1"/>
              <p:nvPr/>
            </p:nvSpPr>
            <p:spPr>
              <a:xfrm>
                <a:off x="7947850" y="1997533"/>
                <a:ext cx="18473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9BD70353-4BA0-469D-B490-8D316F9796FA}"/>
                  </a:ext>
                </a:extLst>
              </p:cNvPr>
              <p:cNvGrpSpPr/>
              <p:nvPr/>
            </p:nvGrpSpPr>
            <p:grpSpPr>
              <a:xfrm>
                <a:off x="8069692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65610A82-0A4C-49BD-B6D6-7DF618211B3D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6204A8E3-DE9E-4ED0-B2CC-EC6A893B159E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EC94B7E8-31E9-48EB-AE3D-35117DE78F49}"/>
                  </a:ext>
                </a:extLst>
              </p:cNvPr>
              <p:cNvGrpSpPr/>
              <p:nvPr/>
            </p:nvGrpSpPr>
            <p:grpSpPr>
              <a:xfrm>
                <a:off x="8252416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00C5C6E2-9667-479B-AFBD-2DD9B05EFD8C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33CD2A8C-C58B-4329-B70D-283B105B9B9C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8F7CA3BA-1A9F-47E1-9F60-0F6D70468AF5}"/>
                  </a:ext>
                </a:extLst>
              </p:cNvPr>
              <p:cNvGrpSpPr/>
              <p:nvPr/>
            </p:nvGrpSpPr>
            <p:grpSpPr>
              <a:xfrm>
                <a:off x="8435140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039FB6F9-B193-4A24-925A-C9D4A510B867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5044752D-87E4-4F1C-9943-1D75AF487E84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FC1FAA5F-0360-4EBD-8547-D2DAAC619A61}"/>
                  </a:ext>
                </a:extLst>
              </p:cNvPr>
              <p:cNvGrpSpPr/>
              <p:nvPr/>
            </p:nvGrpSpPr>
            <p:grpSpPr>
              <a:xfrm>
                <a:off x="8617864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416EF481-0488-4B99-83F4-CF916CC1DD6B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3E62705F-ABD0-4FF4-845B-AB59EC71BB68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D2C338AA-A586-4C9A-A172-CC0458D92F4C}"/>
                  </a:ext>
                </a:extLst>
              </p:cNvPr>
              <p:cNvGrpSpPr/>
              <p:nvPr/>
            </p:nvGrpSpPr>
            <p:grpSpPr>
              <a:xfrm>
                <a:off x="8800588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91A6185B-3D96-476E-A9DD-BBC02A551E90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EE335318-1DA8-4DFC-BAB0-DC8C86E3BDB6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B87682E3-B9D8-4994-8CBB-B31C328B6629}"/>
                  </a:ext>
                </a:extLst>
              </p:cNvPr>
              <p:cNvSpPr txBox="1"/>
              <p:nvPr/>
            </p:nvSpPr>
            <p:spPr>
              <a:xfrm>
                <a:off x="7886968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43180B34-560C-4311-BAE2-68A0CC5AB1D7}"/>
                  </a:ext>
                </a:extLst>
              </p:cNvPr>
              <p:cNvSpPr txBox="1"/>
              <p:nvPr/>
            </p:nvSpPr>
            <p:spPr>
              <a:xfrm>
                <a:off x="7704244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63BF8523-B73B-4517-A4B1-1BC88075B08C}"/>
                  </a:ext>
                </a:extLst>
              </p:cNvPr>
              <p:cNvSpPr txBox="1"/>
              <p:nvPr/>
            </p:nvSpPr>
            <p:spPr>
              <a:xfrm>
                <a:off x="7521520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0FE08790-C905-4106-95E3-70210A427E37}"/>
                  </a:ext>
                </a:extLst>
              </p:cNvPr>
              <p:cNvSpPr txBox="1"/>
              <p:nvPr/>
            </p:nvSpPr>
            <p:spPr>
              <a:xfrm>
                <a:off x="9044194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4A68D5A1-F977-4C7C-BACE-891A736A3D57}"/>
                  </a:ext>
                </a:extLst>
              </p:cNvPr>
              <p:cNvSpPr txBox="1"/>
              <p:nvPr/>
            </p:nvSpPr>
            <p:spPr>
              <a:xfrm>
                <a:off x="9226918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A8465CEA-928D-4B25-8973-B1377D5592D9}"/>
                  </a:ext>
                </a:extLst>
              </p:cNvPr>
              <p:cNvSpPr txBox="1"/>
              <p:nvPr/>
            </p:nvSpPr>
            <p:spPr>
              <a:xfrm>
                <a:off x="9409642" y="1997533"/>
                <a:ext cx="18473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D244025D-4596-4077-BD38-653BA36B27A9}"/>
                  </a:ext>
                </a:extLst>
              </p:cNvPr>
              <p:cNvSpPr txBox="1"/>
              <p:nvPr/>
            </p:nvSpPr>
            <p:spPr>
              <a:xfrm>
                <a:off x="9348760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DFDE482E-DF58-4B5A-90FF-1A097510A9EE}"/>
                  </a:ext>
                </a:extLst>
              </p:cNvPr>
              <p:cNvSpPr txBox="1"/>
              <p:nvPr/>
            </p:nvSpPr>
            <p:spPr>
              <a:xfrm>
                <a:off x="9166036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98117ACE-5D6C-4E4F-8050-FFDE2DC16EDD}"/>
                  </a:ext>
                </a:extLst>
              </p:cNvPr>
              <p:cNvSpPr txBox="1"/>
              <p:nvPr/>
            </p:nvSpPr>
            <p:spPr>
              <a:xfrm>
                <a:off x="8983312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3825F864-B306-41AA-A47A-98A2374E7BB7}"/>
                </a:ext>
              </a:extLst>
            </p:cNvPr>
            <p:cNvSpPr txBox="1"/>
            <p:nvPr/>
          </p:nvSpPr>
          <p:spPr>
            <a:xfrm>
              <a:off x="4171351" y="236669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E204F34B-D5E0-4326-88D2-8F655DEA16D2}"/>
                </a:ext>
              </a:extLst>
            </p:cNvPr>
            <p:cNvSpPr txBox="1"/>
            <p:nvPr/>
          </p:nvSpPr>
          <p:spPr>
            <a:xfrm>
              <a:off x="5633350" y="2380995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890FDA0-41B1-4DB7-9095-1759C5C8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594"/>
            <a:ext cx="2025103" cy="4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842D8AAC-663C-4244-95D1-0B918C22533D}"/>
              </a:ext>
            </a:extLst>
          </p:cNvPr>
          <p:cNvGrpSpPr/>
          <p:nvPr/>
        </p:nvGrpSpPr>
        <p:grpSpPr>
          <a:xfrm>
            <a:off x="0" y="136525"/>
            <a:ext cx="11882286" cy="1254781"/>
            <a:chOff x="466927" y="136525"/>
            <a:chExt cx="11882286" cy="125478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5960EEF-138F-48D4-BF75-FE315BA6B0E3}"/>
                </a:ext>
              </a:extLst>
            </p:cNvPr>
            <p:cNvGrpSpPr/>
            <p:nvPr/>
          </p:nvGrpSpPr>
          <p:grpSpPr>
            <a:xfrm>
              <a:off x="3377127" y="366482"/>
              <a:ext cx="5690012" cy="411164"/>
              <a:chOff x="9473547" y="1193801"/>
              <a:chExt cx="10201791" cy="108217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3972CB7-D1EF-42CA-A127-CB17CD3225FE}"/>
                  </a:ext>
                </a:extLst>
              </p:cNvPr>
              <p:cNvSpPr/>
              <p:nvPr/>
            </p:nvSpPr>
            <p:spPr>
              <a:xfrm>
                <a:off x="9473547" y="1193801"/>
                <a:ext cx="10201785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uint8_t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	all</a:t>
                </a: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6C26B28D-9D10-4DF9-A220-1C8F88BE3BB3}"/>
                  </a:ext>
                </a:extLst>
              </p:cNvPr>
              <p:cNvGrpSpPr/>
              <p:nvPr/>
            </p:nvGrpSpPr>
            <p:grpSpPr>
              <a:xfrm>
                <a:off x="9473548" y="1734887"/>
                <a:ext cx="10201790" cy="541086"/>
                <a:chOff x="9473548" y="1817697"/>
                <a:chExt cx="10201790" cy="541086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D1A3168-8B3C-4894-B406-20AA7ACA18B0}"/>
                    </a:ext>
                  </a:extLst>
                </p:cNvPr>
                <p:cNvSpPr/>
                <p:nvPr/>
              </p:nvSpPr>
              <p:spPr>
                <a:xfrm>
                  <a:off x="9473548" y="1817697"/>
                  <a:ext cx="2064195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request_column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BF4FA5B-E3B8-4B73-824B-667AA579DCF4}"/>
                    </a:ext>
                  </a:extLst>
                </p:cNvPr>
                <p:cNvSpPr/>
                <p:nvPr/>
              </p:nvSpPr>
              <p:spPr>
                <a:xfrm>
                  <a:off x="11537743" y="1817697"/>
                  <a:ext cx="1669961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request_row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AD5CAA0-39AA-4D8B-9FE9-CCAB1ACFC198}"/>
                    </a:ext>
                  </a:extLst>
                </p:cNvPr>
                <p:cNvSpPr/>
                <p:nvPr/>
              </p:nvSpPr>
              <p:spPr>
                <a:xfrm>
                  <a:off x="13207704" y="1817697"/>
                  <a:ext cx="1420439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3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Reserved</a:t>
                  </a: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AD4E451-6C49-4E2F-81BE-3E4938F7C542}"/>
                    </a:ext>
                  </a:extLst>
                </p:cNvPr>
                <p:cNvSpPr/>
                <p:nvPr/>
              </p:nvSpPr>
              <p:spPr>
                <a:xfrm>
                  <a:off x="15952885" y="1817697"/>
                  <a:ext cx="2177210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has_next_payload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630914-E3C3-4100-B326-238A2CF7D47A}"/>
                    </a:ext>
                  </a:extLst>
                </p:cNvPr>
                <p:cNvSpPr/>
                <p:nvPr/>
              </p:nvSpPr>
              <p:spPr>
                <a:xfrm>
                  <a:off x="14628143" y="1817697"/>
                  <a:ext cx="1324743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radio_off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C892B6F-8873-48A0-856F-855D37D0B3D9}"/>
                    </a:ext>
                  </a:extLst>
                </p:cNvPr>
                <p:cNvSpPr/>
                <p:nvPr/>
              </p:nvSpPr>
              <p:spPr>
                <a:xfrm>
                  <a:off x="18130095" y="1817697"/>
                  <a:ext cx="1545243" cy="541086"/>
                </a:xfrm>
                <a:prstGeom prst="rect">
                  <a:avLst/>
                </a:prstGeom>
                <a:solidFill>
                  <a:srgbClr val="F8CBA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: is_full_rank</a:t>
                  </a:r>
                </a:p>
              </p:txBody>
            </p:sp>
          </p:grp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EB77476-6A1D-4A91-96F0-D1E7B6C7B5AD}"/>
                </a:ext>
              </a:extLst>
            </p:cNvPr>
            <p:cNvSpPr txBox="1"/>
            <p:nvPr/>
          </p:nvSpPr>
          <p:spPr>
            <a:xfrm>
              <a:off x="3377127" y="136525"/>
              <a:ext cx="1219022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Packet_Flags </a:t>
              </a:r>
              <a:endParaRPr lang="zh-CN" altLang="en-US" sz="9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35BA68-F6C9-4EB4-8468-825CAD2226DC}"/>
                </a:ext>
              </a:extLst>
            </p:cNvPr>
            <p:cNvSpPr/>
            <p:nvPr/>
          </p:nvSpPr>
          <p:spPr>
            <a:xfrm>
              <a:off x="466927" y="777646"/>
              <a:ext cx="1718023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uint8_t</a:t>
              </a:r>
              <a:r>
                <a:rPr lang="en-US" altLang="zh-CN" sz="900" dirty="0">
                  <a:solidFill>
                    <a:schemeClr val="tx1"/>
                  </a:solidFill>
                </a:rPr>
                <a:t>   raw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CDAC522-C980-4A3E-8DBA-5D14467ECE15}"/>
                </a:ext>
              </a:extLst>
            </p:cNvPr>
            <p:cNvGrpSpPr/>
            <p:nvPr/>
          </p:nvGrpSpPr>
          <p:grpSpPr>
            <a:xfrm>
              <a:off x="466928" y="983227"/>
              <a:ext cx="11882283" cy="305287"/>
              <a:chOff x="1899382" y="1903589"/>
              <a:chExt cx="20984600" cy="54108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626EDBA-F83B-40D0-9A2A-1E0B1F033A33}"/>
                  </a:ext>
                </a:extLst>
              </p:cNvPr>
              <p:cNvSpPr/>
              <p:nvPr/>
            </p:nvSpPr>
            <p:spPr>
              <a:xfrm>
                <a:off x="1899382" y="1903589"/>
                <a:ext cx="3034125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uint16_t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 slot_number</a:t>
                </a:r>
              </a:p>
              <a:p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</a:rPr>
                  <a:t>uint8_t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   phy_payload_begin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B85B52-5B3B-4825-913E-BE66CB11A016}"/>
                  </a:ext>
                </a:extLst>
              </p:cNvPr>
              <p:cNvSpPr/>
              <p:nvPr/>
            </p:nvSpPr>
            <p:spPr>
              <a:xfrm>
                <a:off x="4933507" y="1903589"/>
                <a:ext cx="2105408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uint8_t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sender_id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57382CE-D093-4D40-9748-15F0E90832DB}"/>
                  </a:ext>
                </a:extLst>
              </p:cNvPr>
              <p:cNvSpPr/>
              <p:nvPr/>
            </p:nvSpPr>
            <p:spPr>
              <a:xfrm>
                <a:off x="7038915" y="1903589"/>
                <a:ext cx="3411027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Packet_Flags(</a:t>
                </a:r>
                <a:r>
                  <a:rPr lang="en-US" altLang="zh-CN" sz="900" dirty="0">
                    <a:solidFill>
                      <a:srgbClr val="569CD6"/>
                    </a:solidFill>
                  </a:rPr>
                  <a:t>uint8_t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) flags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E7E0C94-002C-47FC-BEC8-08D3E76F7E45}"/>
                  </a:ext>
                </a:extLst>
              </p:cNvPr>
              <p:cNvSpPr/>
              <p:nvPr/>
            </p:nvSpPr>
            <p:spPr>
              <a:xfrm>
                <a:off x="10449942" y="1903589"/>
                <a:ext cx="1640244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F652791-5236-4FBC-9254-8E2850B3C54F}"/>
                  </a:ext>
                </a:extLst>
              </p:cNvPr>
              <p:cNvSpPr/>
              <p:nvPr/>
            </p:nvSpPr>
            <p:spPr>
              <a:xfrm>
                <a:off x="12090186" y="1903589"/>
                <a:ext cx="1183996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89FDE2D-5C1B-485E-9048-C506AE191426}"/>
                  </a:ext>
                </a:extLst>
              </p:cNvPr>
              <p:cNvSpPr/>
              <p:nvPr/>
            </p:nvSpPr>
            <p:spPr>
              <a:xfrm>
                <a:off x="13203479" y="1903589"/>
                <a:ext cx="1448493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info_vector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8563B9B-D4E3-44C9-90FE-7E33D62468B9}"/>
                  </a:ext>
                </a:extLst>
              </p:cNvPr>
              <p:cNvSpPr/>
              <p:nvPr/>
            </p:nvSpPr>
            <p:spPr>
              <a:xfrm>
                <a:off x="14387474" y="1903589"/>
                <a:ext cx="3366786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int8_t phy_payload_end</a:t>
                </a:r>
              </a:p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int8_t padding_2</a:t>
                </a: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A052854-FCD3-4A4C-AA68-556921A498E2}"/>
                  </a:ext>
                </a:extLst>
              </p:cNvPr>
              <p:cNvGrpSpPr/>
              <p:nvPr/>
            </p:nvGrpSpPr>
            <p:grpSpPr>
              <a:xfrm>
                <a:off x="17300510" y="1903589"/>
                <a:ext cx="3309674" cy="541086"/>
                <a:chOff x="21423934" y="3058555"/>
                <a:chExt cx="3309674" cy="541086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2214012-4D1B-4EB9-88B8-BA7A41A7BB1A}"/>
                    </a:ext>
                  </a:extLst>
                </p:cNvPr>
                <p:cNvSpPr/>
                <p:nvPr/>
              </p:nvSpPr>
              <p:spPr>
                <a:xfrm>
                  <a:off x="21423934" y="3058555"/>
                  <a:ext cx="984562" cy="54108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6: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rand</a:t>
                  </a: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B742423-3357-489F-B041-6C9E7A8E4B86}"/>
                    </a:ext>
                  </a:extLst>
                </p:cNvPr>
                <p:cNvSpPr/>
                <p:nvPr/>
              </p:nvSpPr>
              <p:spPr>
                <a:xfrm>
                  <a:off x="22309667" y="3058555"/>
                  <a:ext cx="1235217" cy="54108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1: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is_valid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3CFCBFB-5B9F-431D-A21C-619596C5441A}"/>
                    </a:ext>
                  </a:extLst>
                </p:cNvPr>
                <p:cNvSpPr/>
                <p:nvPr/>
              </p:nvSpPr>
              <p:spPr>
                <a:xfrm>
                  <a:off x="23422962" y="3058555"/>
                  <a:ext cx="1310646" cy="54108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1: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is_ready</a:t>
                  </a:r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9B90F54-8BE8-478A-99CC-73A3976DDAD8}"/>
                  </a:ext>
                </a:extLst>
              </p:cNvPr>
              <p:cNvSpPr/>
              <p:nvPr/>
            </p:nvSpPr>
            <p:spPr>
              <a:xfrm>
                <a:off x="20504923" y="1903589"/>
                <a:ext cx="2379059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int8_t _padding_3[3]</a:t>
                </a: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161477-6011-493B-9FDB-27587BFE2E63}"/>
                </a:ext>
              </a:extLst>
            </p:cNvPr>
            <p:cNvSpPr txBox="1"/>
            <p:nvPr/>
          </p:nvSpPr>
          <p:spPr>
            <a:xfrm>
              <a:off x="466928" y="554211"/>
              <a:ext cx="739970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Packet</a:t>
              </a:r>
            </a:p>
          </p:txBody>
        </p:sp>
        <p:sp>
          <p:nvSpPr>
            <p:cNvPr id="11" name="左中括号 10">
              <a:extLst>
                <a:ext uri="{FF2B5EF4-FFF2-40B4-BE49-F238E27FC236}">
                  <a16:creationId xmlns:a16="http://schemas.microsoft.com/office/drawing/2014/main" id="{C541FF8C-4ABB-4A9A-A0AA-6E99D8AE0A46}"/>
                </a:ext>
              </a:extLst>
            </p:cNvPr>
            <p:cNvSpPr/>
            <p:nvPr/>
          </p:nvSpPr>
          <p:spPr>
            <a:xfrm rot="16200000">
              <a:off x="7198256" y="-700864"/>
              <a:ext cx="99705" cy="3879053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2" name="左中括号 11">
              <a:extLst>
                <a:ext uri="{FF2B5EF4-FFF2-40B4-BE49-F238E27FC236}">
                  <a16:creationId xmlns:a16="http://schemas.microsoft.com/office/drawing/2014/main" id="{385B773A-9C6B-4226-A411-8538D2592123}"/>
                </a:ext>
              </a:extLst>
            </p:cNvPr>
            <p:cNvSpPr/>
            <p:nvPr/>
          </p:nvSpPr>
          <p:spPr>
            <a:xfrm rot="16200000">
              <a:off x="8726107" y="-2231800"/>
              <a:ext cx="205582" cy="704063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E014AC7-1DAF-41E6-9873-F88F764B0824}"/>
                </a:ext>
              </a:extLst>
            </p:cNvPr>
            <p:cNvCxnSpPr/>
            <p:nvPr/>
          </p:nvCxnSpPr>
          <p:spPr>
            <a:xfrm>
              <a:off x="3377128" y="727309"/>
              <a:ext cx="0" cy="2559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3A86BA7-A1A2-4FEB-A43E-8C3FE8C22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8582" y="777646"/>
              <a:ext cx="3758553" cy="205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2B02DB2-504A-498D-82F4-BC29CF1E0E5D}"/>
              </a:ext>
            </a:extLst>
          </p:cNvPr>
          <p:cNvGrpSpPr/>
          <p:nvPr/>
        </p:nvGrpSpPr>
        <p:grpSpPr>
          <a:xfrm>
            <a:off x="0" y="2246795"/>
            <a:ext cx="5888386" cy="1103954"/>
            <a:chOff x="498730" y="4820701"/>
            <a:chExt cx="5888386" cy="110395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3009060-E300-4603-9429-26598DA05B3B}"/>
                </a:ext>
              </a:extLst>
            </p:cNvPr>
            <p:cNvGrpSpPr/>
            <p:nvPr/>
          </p:nvGrpSpPr>
          <p:grpSpPr>
            <a:xfrm>
              <a:off x="601825" y="4820701"/>
              <a:ext cx="5022159" cy="205582"/>
              <a:chOff x="716222" y="7347488"/>
              <a:chExt cx="9328993" cy="541086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700F8D1-5AD1-4C4F-9CC8-9D1887D0204A}"/>
                  </a:ext>
                </a:extLst>
              </p:cNvPr>
              <p:cNvSpPr/>
              <p:nvPr/>
            </p:nvSpPr>
            <p:spPr>
              <a:xfrm>
                <a:off x="716222" y="7347488"/>
                <a:ext cx="1856583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# ID: </a:t>
                </a:r>
                <a:r>
                  <a:rPr lang="en-US" altLang="zh-CN" sz="800" dirty="0">
                    <a:solidFill>
                      <a:srgbClr val="569CD6"/>
                    </a:solidFill>
                  </a:rPr>
                  <a:t>node_id + 1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67123EA-A894-4E72-B16E-930D6C4C88AD}"/>
                  </a:ext>
                </a:extLst>
              </p:cNvPr>
              <p:cNvSpPr/>
              <p:nvPr/>
            </p:nvSpPr>
            <p:spPr>
              <a:xfrm>
                <a:off x="2572805" y="7347488"/>
                <a:ext cx="1429975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slot_number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104A344-4731-402A-8C5E-6BBE54F238BF}"/>
                  </a:ext>
                </a:extLst>
              </p:cNvPr>
              <p:cNvSpPr/>
              <p:nvPr/>
            </p:nvSpPr>
            <p:spPr>
              <a:xfrm>
                <a:off x="4002780" y="7347488"/>
                <a:ext cx="1146736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sender_id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2226614-4087-4960-B86B-103CB1CB10FE}"/>
                  </a:ext>
                </a:extLst>
              </p:cNvPr>
              <p:cNvSpPr/>
              <p:nvPr/>
            </p:nvSpPr>
            <p:spPr>
              <a:xfrm>
                <a:off x="7437167" y="7347488"/>
                <a:ext cx="1560003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coding_vector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04C2AC7-A873-4470-8EB9-C431FD2B3BDD}"/>
                  </a:ext>
                </a:extLst>
              </p:cNvPr>
              <p:cNvSpPr/>
              <p:nvPr/>
            </p:nvSpPr>
            <p:spPr>
              <a:xfrm>
                <a:off x="8997172" y="7347488"/>
                <a:ext cx="1048043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payload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A1751A1-D90F-49F6-8825-3BDF93AFC7D4}"/>
                  </a:ext>
                </a:extLst>
              </p:cNvPr>
              <p:cNvSpPr/>
              <p:nvPr/>
            </p:nvSpPr>
            <p:spPr>
              <a:xfrm>
                <a:off x="6111668" y="7347488"/>
                <a:ext cx="1325499" cy="5410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info_vector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5F681C2-356B-4917-8C38-A71C1975FB1D}"/>
                  </a:ext>
                </a:extLst>
              </p:cNvPr>
              <p:cNvSpPr/>
              <p:nvPr/>
            </p:nvSpPr>
            <p:spPr>
              <a:xfrm>
                <a:off x="5149516" y="7347488"/>
                <a:ext cx="962152" cy="54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dirty="0">
                    <a:solidFill>
                      <a:schemeClr val="tx1"/>
                    </a:solidFill>
                  </a:rPr>
                  <a:t>flags.all</a:t>
                </a: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A3C442-4CC1-4880-9E6F-9EFB15BE72FB}"/>
                </a:ext>
              </a:extLst>
            </p:cNvPr>
            <p:cNvSpPr/>
            <p:nvPr/>
          </p:nvSpPr>
          <p:spPr>
            <a:xfrm>
              <a:off x="594162" y="5071604"/>
              <a:ext cx="5564344" cy="215444"/>
            </a:xfrm>
            <a:prstGeom prst="rect">
              <a:avLst/>
            </a:prstGeom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# ID:1 </a:t>
              </a:r>
              <a:r>
                <a:rPr lang="en-US" altLang="zh-CN" sz="800" dirty="0"/>
                <a:t>	  </a:t>
              </a:r>
              <a:r>
                <a:rPr lang="zh-CN" altLang="en-US" sz="800" dirty="0"/>
                <a:t>000a -              </a:t>
              </a:r>
              <a:r>
                <a:rPr lang="en-US" altLang="zh-CN" sz="800" dirty="0"/>
                <a:t> </a:t>
              </a:r>
              <a:r>
                <a:rPr lang="zh-CN" altLang="en-US" sz="800" dirty="0"/>
                <a:t>8000 - </a:t>
              </a:r>
              <a:r>
                <a:rPr lang="en-US" altLang="zh-CN" sz="800" dirty="0"/>
                <a:t>           </a:t>
              </a:r>
              <a:r>
                <a:rPr lang="zh-CN" altLang="en-US" sz="800" dirty="0"/>
                <a:t>80 -             03 -                 07 -                       0003070000070000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C9C5541-9BA6-4F40-8F11-E2D9F74ADF8A}"/>
                </a:ext>
              </a:extLst>
            </p:cNvPr>
            <p:cNvSpPr/>
            <p:nvPr/>
          </p:nvSpPr>
          <p:spPr>
            <a:xfrm>
              <a:off x="4992913" y="5253653"/>
              <a:ext cx="13942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1 0 4 0 0 4 0 1 </a:t>
              </a: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9BF1C8F1-80C7-4601-B8EC-5D7255361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59"/>
            <a:stretch/>
          </p:blipFill>
          <p:spPr>
            <a:xfrm>
              <a:off x="498730" y="5394601"/>
              <a:ext cx="1469771" cy="530054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0AFED3C-FA90-403B-BE46-48E827A7B252}"/>
              </a:ext>
            </a:extLst>
          </p:cNvPr>
          <p:cNvGrpSpPr/>
          <p:nvPr/>
        </p:nvGrpSpPr>
        <p:grpSpPr>
          <a:xfrm>
            <a:off x="5682863" y="1288509"/>
            <a:ext cx="2648482" cy="460184"/>
            <a:chOff x="5682863" y="1288509"/>
            <a:chExt cx="2648482" cy="46018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4D53EAD-B55B-4560-BB7F-7A5088F1D1EF}"/>
                </a:ext>
              </a:extLst>
            </p:cNvPr>
            <p:cNvSpPr/>
            <p:nvPr/>
          </p:nvSpPr>
          <p:spPr>
            <a:xfrm>
              <a:off x="5682863" y="1517861"/>
              <a:ext cx="26484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solidFill>
                    <a:srgbClr val="4472C4"/>
                  </a:solidFill>
                </a:rPr>
                <a:t>MX_REQUEST || MX_SMART_SHUTDOWN_MAP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2038607-53ED-4722-B4C2-A61A99322282}"/>
                </a:ext>
              </a:extLst>
            </p:cNvPr>
            <p:cNvCxnSpPr>
              <a:endCxn id="50" idx="1"/>
            </p:cNvCxnSpPr>
            <p:nvPr/>
          </p:nvCxnSpPr>
          <p:spPr>
            <a:xfrm flipH="1">
              <a:off x="5682863" y="1288509"/>
              <a:ext cx="702710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D8E7A2B-5C67-4F75-B648-6E3F66F24D64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7071236" y="1288509"/>
              <a:ext cx="1260109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D7C523D1-B0D7-4FCB-8384-D6222F29ABAE}"/>
              </a:ext>
            </a:extLst>
          </p:cNvPr>
          <p:cNvSpPr/>
          <p:nvPr/>
        </p:nvSpPr>
        <p:spPr>
          <a:xfrm>
            <a:off x="127658" y="3661561"/>
            <a:ext cx="4106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b="1" dirty="0">
                <a:solidFill>
                  <a:schemeClr val="accent1">
                    <a:lumMod val="50000"/>
                  </a:schemeClr>
                </a:solidFill>
              </a:rPr>
              <a:t>mixer_history</a:t>
            </a:r>
          </a:p>
          <a:p>
            <a:r>
              <a:rPr lang="af-ZA" altLang="zh-CN" dirty="0">
                <a:solidFill>
                  <a:schemeClr val="accent6">
                    <a:lumMod val="50000"/>
                  </a:schemeClr>
                </a:solidFill>
              </a:rPr>
              <a:t>MX_COORDINATED_TX</a:t>
            </a:r>
          </a:p>
          <a:p>
            <a:r>
              <a:rPr lang="af-ZA" altLang="zh-CN" b="1" dirty="0">
                <a:solidFill>
                  <a:schemeClr val="accent1">
                    <a:lumMod val="50000"/>
                  </a:schemeClr>
                </a:solidFill>
              </a:rPr>
              <a:t>mixer_request</a:t>
            </a:r>
            <a:endParaRPr lang="af-ZA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af-ZA" altLang="zh-CN" dirty="0">
                <a:solidFill>
                  <a:schemeClr val="accent6">
                    <a:lumMod val="50000"/>
                  </a:schemeClr>
                </a:solidFill>
              </a:rPr>
              <a:t>MX_REQUEST</a:t>
            </a:r>
          </a:p>
        </p:txBody>
      </p:sp>
    </p:spTree>
    <p:extLst>
      <p:ext uri="{BB962C8B-B14F-4D97-AF65-F5344CB8AC3E}">
        <p14:creationId xmlns:p14="http://schemas.microsoft.com/office/powerpoint/2010/main" val="26256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E1963D7C-8E9D-4DD7-BC17-503F1D54B0FB}"/>
              </a:ext>
            </a:extLst>
          </p:cNvPr>
          <p:cNvSpPr/>
          <p:nvPr/>
        </p:nvSpPr>
        <p:spPr>
          <a:xfrm>
            <a:off x="-4888" y="29057"/>
            <a:ext cx="2006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2800" b="1" dirty="0"/>
              <a:t>Mx struct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AFDEF4B-0823-42C9-86ED-0B5BDD8C3B52}"/>
              </a:ext>
            </a:extLst>
          </p:cNvPr>
          <p:cNvGrpSpPr/>
          <p:nvPr/>
        </p:nvGrpSpPr>
        <p:grpSpPr>
          <a:xfrm>
            <a:off x="7219559" y="3608554"/>
            <a:ext cx="4414476" cy="399022"/>
            <a:chOff x="4560439" y="1629803"/>
            <a:chExt cx="4414476" cy="39902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5F54F04-22FD-469B-88DF-1CC8E0BC6820}"/>
                </a:ext>
              </a:extLst>
            </p:cNvPr>
            <p:cNvSpPr>
              <a:spLocks/>
            </p:cNvSpPr>
            <p:nvPr/>
          </p:nvSpPr>
          <p:spPr>
            <a:xfrm>
              <a:off x="4992913" y="1629803"/>
              <a:ext cx="77751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uint8_t</a:t>
              </a:r>
              <a:r>
                <a:rPr lang="en-US" altLang="zh-CN" sz="900" dirty="0">
                  <a:solidFill>
                    <a:schemeClr val="tx1"/>
                  </a:solidFill>
                </a:rPr>
                <a:t> prev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7B79C57-F817-452F-9CD6-BDB8626A460C}"/>
                </a:ext>
              </a:extLst>
            </p:cNvPr>
            <p:cNvSpPr txBox="1"/>
            <p:nvPr/>
          </p:nvSpPr>
          <p:spPr>
            <a:xfrm>
              <a:off x="4560439" y="1723869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Node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85EC7D1-7E1D-4698-AEC5-54C6A6F46361}"/>
                </a:ext>
              </a:extLst>
            </p:cNvPr>
            <p:cNvSpPr>
              <a:spLocks/>
            </p:cNvSpPr>
            <p:nvPr/>
          </p:nvSpPr>
          <p:spPr>
            <a:xfrm>
              <a:off x="5770424" y="1629803"/>
              <a:ext cx="77751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uint8_t</a:t>
              </a:r>
              <a:r>
                <a:rPr lang="en-US" altLang="zh-CN" sz="900" dirty="0">
                  <a:solidFill>
                    <a:schemeClr val="tx1"/>
                  </a:solidFill>
                </a:rPr>
                <a:t> next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AB014D7-4DE0-47C4-8477-F5BB647D1346}"/>
                </a:ext>
              </a:extLst>
            </p:cNvPr>
            <p:cNvSpPr>
              <a:spLocks/>
            </p:cNvSpPr>
            <p:nvPr/>
          </p:nvSpPr>
          <p:spPr>
            <a:xfrm>
              <a:off x="6547935" y="1629803"/>
              <a:ext cx="1649468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value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num_nodes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2:</a:t>
              </a:r>
              <a:r>
                <a:rPr lang="en-US" altLang="zh-CN" sz="900" dirty="0">
                  <a:solidFill>
                    <a:schemeClr val="tx1"/>
                  </a:solidFill>
                </a:rPr>
                <a:t> list_id, </a:t>
              </a:r>
              <a:r>
                <a:rPr lang="en-US" altLang="zh-CN" sz="900" dirty="0">
                  <a:solidFill>
                    <a:srgbClr val="569CD6"/>
                  </a:solidFill>
                </a:rPr>
                <a:t>14:</a:t>
              </a:r>
              <a:r>
                <a:rPr lang="en-US" altLang="zh-CN" sz="900" dirty="0">
                  <a:solidFill>
                    <a:schemeClr val="tx1"/>
                  </a:solidFill>
                </a:rPr>
                <a:t> last_slot_number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CA77FD-48AA-4F09-B113-A7306B8D241C}"/>
                </a:ext>
              </a:extLst>
            </p:cNvPr>
            <p:cNvSpPr>
              <a:spLocks/>
            </p:cNvSpPr>
            <p:nvPr/>
          </p:nvSpPr>
          <p:spPr>
            <a:xfrm>
              <a:off x="8197404" y="1629803"/>
              <a:ext cx="777511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row_map</a:t>
              </a:r>
              <a:r>
                <a:rPr lang="en-US" altLang="zh-CN" sz="900" dirty="0">
                  <a:solidFill>
                    <a:schemeClr val="tx1"/>
                  </a:solidFill>
                </a:rPr>
                <a:t>[]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0260305-3034-4CD2-9D4F-6EB7C3C1B5EC}"/>
              </a:ext>
            </a:extLst>
          </p:cNvPr>
          <p:cNvGrpSpPr/>
          <p:nvPr/>
        </p:nvGrpSpPr>
        <p:grpSpPr>
          <a:xfrm>
            <a:off x="3255258" y="5471217"/>
            <a:ext cx="4460185" cy="230832"/>
            <a:chOff x="5670239" y="5651841"/>
            <a:chExt cx="4460185" cy="23083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07C3A01-0FC8-4C62-A952-46BE2AD285A2}"/>
                </a:ext>
              </a:extLst>
            </p:cNvPr>
            <p:cNvGrpSpPr/>
            <p:nvPr/>
          </p:nvGrpSpPr>
          <p:grpSpPr>
            <a:xfrm>
              <a:off x="6593516" y="5651841"/>
              <a:ext cx="3536908" cy="230832"/>
              <a:chOff x="5019560" y="5864185"/>
              <a:chExt cx="3536908" cy="230832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1D12FCC-D3B8-4F36-8272-287D780C32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560" y="5864185"/>
                <a:ext cx="1124065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uint32_t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all_mask[ ]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70BA04D-D1DD-4687-A129-E062DB3A48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625" y="5864185"/>
                <a:ext cx="1155754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uint32_t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any_mask[ ]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23E0433-B199-42F5-8BD4-7C6337C763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99379" y="5864185"/>
                <a:ext cx="125708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uint16_t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any_pending</a:t>
                </a: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AA7DBB-4D7A-4715-8D57-2D1909B7F986}"/>
                </a:ext>
              </a:extLst>
            </p:cNvPr>
            <p:cNvSpPr txBox="1"/>
            <p:nvPr/>
          </p:nvSpPr>
          <p:spPr>
            <a:xfrm>
              <a:off x="5670239" y="5651841"/>
              <a:ext cx="9797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Request_Marker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E48A3BB-F841-4ECA-88B3-8FC05C35EA9F}"/>
              </a:ext>
            </a:extLst>
          </p:cNvPr>
          <p:cNvGrpSpPr/>
          <p:nvPr/>
        </p:nvGrpSpPr>
        <p:grpSpPr>
          <a:xfrm>
            <a:off x="46462" y="2224740"/>
            <a:ext cx="2267658" cy="4418222"/>
            <a:chOff x="-124898" y="2319770"/>
            <a:chExt cx="2267658" cy="441822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87235EC-6F81-4DFC-9B11-705CB9771A4C}"/>
                </a:ext>
              </a:extLst>
            </p:cNvPr>
            <p:cNvSpPr/>
            <p:nvPr/>
          </p:nvSpPr>
          <p:spPr>
            <a:xfrm>
              <a:off x="-124898" y="2319770"/>
              <a:ext cx="107781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Packet </a:t>
              </a:r>
              <a:r>
                <a:rPr lang="en-US" altLang="zh-CN" sz="900" dirty="0">
                  <a:solidFill>
                    <a:schemeClr val="tx1"/>
                  </a:solidFill>
                </a:rPr>
                <a:t>rx_queue[4]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D54034C-3BE6-4DB4-A7CE-83AE300B7506}"/>
                </a:ext>
              </a:extLst>
            </p:cNvPr>
            <p:cNvSpPr/>
            <p:nvPr/>
          </p:nvSpPr>
          <p:spPr>
            <a:xfrm>
              <a:off x="-124898" y="2525352"/>
              <a:ext cx="171803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rx_queue_num_writing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CBCCEC-3E4E-4456-BEF9-C8F731E72415}"/>
                </a:ext>
              </a:extLst>
            </p:cNvPr>
            <p:cNvSpPr/>
            <p:nvPr/>
          </p:nvSpPr>
          <p:spPr>
            <a:xfrm>
              <a:off x="-124898" y="2730934"/>
              <a:ext cx="1718037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rx_queue_num_written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037769F-7A77-47DD-8C72-867DA6B645A6}"/>
                </a:ext>
              </a:extLst>
            </p:cNvPr>
            <p:cNvSpPr/>
            <p:nvPr/>
          </p:nvSpPr>
          <p:spPr>
            <a:xfrm>
              <a:off x="-124898" y="2936516"/>
              <a:ext cx="160950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rx_queue_num_read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4BC6D94-4271-41A1-BF22-043D3A194569}"/>
                </a:ext>
              </a:extLst>
            </p:cNvPr>
            <p:cNvSpPr/>
            <p:nvPr/>
          </p:nvSpPr>
          <p:spPr>
            <a:xfrm>
              <a:off x="-124898" y="3142098"/>
              <a:ext cx="100526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Packet </a:t>
              </a:r>
              <a:r>
                <a:rPr lang="fr-FR" altLang="zh-CN" sz="900" dirty="0">
                  <a:solidFill>
                    <a:schemeClr val="tx1"/>
                  </a:solidFill>
                </a:rPr>
                <a:t>tx_packet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E7E2C60-28BE-419E-A717-8F31DF11AFB9}"/>
                </a:ext>
              </a:extLst>
            </p:cNvPr>
            <p:cNvSpPr/>
            <p:nvPr/>
          </p:nvSpPr>
          <p:spPr>
            <a:xfrm>
              <a:off x="-124898" y="3347680"/>
              <a:ext cx="114967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uint8_t* </a:t>
              </a:r>
              <a:r>
                <a:rPr lang="af-ZA" altLang="zh-CN" sz="900" b="0" dirty="0">
                  <a:effectLst/>
                </a:rPr>
                <a:t>tx_sideload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AC3CC87-87BE-43EE-824E-52175165DC8F}"/>
                </a:ext>
              </a:extLst>
            </p:cNvPr>
            <p:cNvSpPr/>
            <p:nvPr/>
          </p:nvSpPr>
          <p:spPr>
            <a:xfrm>
              <a:off x="-124898" y="3578512"/>
              <a:ext cx="13276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tx_reserve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8064B97-52B3-4C41-A287-D8A17C203884}"/>
                </a:ext>
              </a:extLst>
            </p:cNvPr>
            <p:cNvSpPr/>
            <p:nvPr/>
          </p:nvSpPr>
          <p:spPr>
            <a:xfrm>
              <a:off x="-124898" y="3809344"/>
              <a:ext cx="126188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slot_number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B9FC31E-1886-419F-AFAD-DC564BB62390}"/>
                </a:ext>
              </a:extLst>
            </p:cNvPr>
            <p:cNvSpPr/>
            <p:nvPr/>
          </p:nvSpPr>
          <p:spPr>
            <a:xfrm>
              <a:off x="-124898" y="4014926"/>
              <a:ext cx="121577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unsigned int </a:t>
              </a:r>
              <a:r>
                <a:rPr lang="fr-FR" altLang="zh-CN" sz="900" dirty="0">
                  <a:solidFill>
                    <a:schemeClr val="tx1"/>
                  </a:solidFill>
                </a:rPr>
                <a:t>events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EF2DA39-6327-4273-B79E-D113B114A32A}"/>
                </a:ext>
              </a:extLst>
            </p:cNvPr>
            <p:cNvSpPr/>
            <p:nvPr/>
          </p:nvSpPr>
          <p:spPr>
            <a:xfrm>
              <a:off x="-124898" y="4220508"/>
              <a:ext cx="141141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ECD8096-6292-4972-9E94-2C9CE9322D15}"/>
                </a:ext>
              </a:extLst>
            </p:cNvPr>
            <p:cNvSpPr/>
            <p:nvPr/>
          </p:nvSpPr>
          <p:spPr>
            <a:xfrm>
              <a:off x="-124898" y="4426090"/>
              <a:ext cx="198477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round_deadline_update_slot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4B78121-9A21-4260-9AE8-0EFD00F03F29}"/>
                </a:ext>
              </a:extLst>
            </p:cNvPr>
            <p:cNvSpPr/>
            <p:nvPr/>
          </p:nvSpPr>
          <p:spPr>
            <a:xfrm>
              <a:off x="-124898" y="4631672"/>
              <a:ext cx="226765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Matrix_Row </a:t>
              </a:r>
              <a:r>
                <a:rPr lang="fr-FR" altLang="zh-CN" sz="900" dirty="0">
                  <a:solidFill>
                    <a:schemeClr val="tx1"/>
                  </a:solidFill>
                </a:rPr>
                <a:t>matrix[</a:t>
              </a:r>
              <a:r>
                <a:rPr lang="fr-FR" altLang="zh-CN" sz="900" dirty="0">
                  <a:solidFill>
                    <a:srgbClr val="569CD6"/>
                  </a:solidFill>
                </a:rPr>
                <a:t>MX_GENERATION_SIZE</a:t>
              </a:r>
              <a:r>
                <a:rPr lang="fr-FR" altLang="zh-CN" sz="9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C07396C-A0BB-4602-BE7F-4B733B3F48EA}"/>
                </a:ext>
              </a:extLst>
            </p:cNvPr>
            <p:cNvSpPr/>
            <p:nvPr/>
          </p:nvSpPr>
          <p:spPr>
            <a:xfrm>
              <a:off x="-124898" y="4837254"/>
              <a:ext cx="83185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8775C3A-CDFE-4818-9875-4CB06D2BDCBE}"/>
                </a:ext>
              </a:extLst>
            </p:cNvPr>
            <p:cNvSpPr/>
            <p:nvPr/>
          </p:nvSpPr>
          <p:spPr>
            <a:xfrm>
              <a:off x="-124898" y="5042836"/>
              <a:ext cx="138219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empty_row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C79B229-7F46-4814-ABDD-E89351520171}"/>
                </a:ext>
              </a:extLst>
            </p:cNvPr>
            <p:cNvSpPr/>
            <p:nvPr/>
          </p:nvSpPr>
          <p:spPr>
            <a:xfrm>
              <a:off x="-124898" y="5273668"/>
              <a:ext cx="15520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next_own_row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763E7D5-8464-4F11-8F45-61401D58B8CF}"/>
                </a:ext>
              </a:extLst>
            </p:cNvPr>
            <p:cNvSpPr/>
            <p:nvPr/>
          </p:nvSpPr>
          <p:spPr>
            <a:xfrm>
              <a:off x="-124898" y="5504500"/>
              <a:ext cx="1701286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recent_innovative_slot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2DCF540-64B5-48F1-A5C8-79F6B5D25F1C}"/>
                </a:ext>
              </a:extLst>
            </p:cNvPr>
            <p:cNvSpPr/>
            <p:nvPr/>
          </p:nvSpPr>
          <p:spPr>
            <a:xfrm>
              <a:off x="-124898" y="5710082"/>
              <a:ext cx="1955612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Node </a:t>
              </a:r>
              <a:r>
                <a:rPr lang="pt-BR" altLang="zh-CN" sz="900" dirty="0">
                  <a:solidFill>
                    <a:schemeClr val="tx1"/>
                  </a:solidFill>
                </a:rPr>
                <a:t>history[</a:t>
              </a:r>
              <a:r>
                <a:rPr lang="pt-BR" altLang="zh-CN" sz="900" dirty="0">
                  <a:solidFill>
                    <a:srgbClr val="569CD6"/>
                  </a:solidFill>
                </a:rPr>
                <a:t>MX_NUM_NODES + 3</a:t>
              </a:r>
              <a:r>
                <a:rPr lang="pt-BR" altLang="zh-CN" sz="900" dirty="0">
                  <a:solidFill>
                    <a:schemeClr val="tx1"/>
                  </a:solidFill>
                </a:rPr>
                <a:t>]</a:t>
              </a:r>
              <a:endParaRPr lang="fr-FR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55F3CE6-759A-43C4-97EB-B8DC81D181DB}"/>
                </a:ext>
              </a:extLst>
            </p:cNvPr>
            <p:cNvSpPr/>
            <p:nvPr/>
          </p:nvSpPr>
          <p:spPr>
            <a:xfrm>
              <a:off x="-124898" y="5915664"/>
              <a:ext cx="177412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uint8_t </a:t>
              </a:r>
              <a:r>
                <a:rPr lang="fr-FR" altLang="zh-CN" sz="900" dirty="0">
                  <a:solidFill>
                    <a:schemeClr val="tx1"/>
                  </a:solidFill>
                </a:rPr>
                <a:t>have_full_rank_neighbor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5DE058-A2D4-4896-BABA-21C1A211676E}"/>
                </a:ext>
              </a:extLst>
            </p:cNvPr>
            <p:cNvSpPr/>
            <p:nvPr/>
          </p:nvSpPr>
          <p:spPr>
            <a:xfrm>
              <a:off x="-124898" y="6121246"/>
              <a:ext cx="165582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Full_Rank_Map </a:t>
              </a:r>
              <a:r>
                <a:rPr lang="fr-FR" altLang="zh-CN" sz="900" dirty="0">
                  <a:solidFill>
                    <a:schemeClr val="tx1"/>
                  </a:solidFill>
                </a:rPr>
                <a:t>full_rank_map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1B8DD11-E7D4-4678-89C4-5B655709DA3E}"/>
                </a:ext>
              </a:extLst>
            </p:cNvPr>
            <p:cNvSpPr/>
            <p:nvPr/>
          </p:nvSpPr>
          <p:spPr>
            <a:xfrm>
              <a:off x="-124898" y="6326828"/>
              <a:ext cx="128550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Request_Data </a:t>
              </a:r>
              <a:r>
                <a:rPr lang="fr-FR" altLang="zh-CN" sz="900" dirty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451A5B8-5A9B-49ED-929E-E3951C6C13F7}"/>
                </a:ext>
              </a:extLst>
            </p:cNvPr>
            <p:cNvSpPr/>
            <p:nvPr/>
          </p:nvSpPr>
          <p:spPr>
            <a:xfrm>
              <a:off x="-124898" y="6532410"/>
              <a:ext cx="177412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Mixer_Stat_Counter </a:t>
              </a:r>
              <a:r>
                <a:rPr lang="fr-FR" altLang="zh-CN" sz="900" dirty="0">
                  <a:solidFill>
                    <a:schemeClr val="tx1"/>
                  </a:solidFill>
                </a:rPr>
                <a:t>stat_counter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88875EF7-2FC5-40AB-8E48-842A4FD0FA3A}"/>
              </a:ext>
            </a:extLst>
          </p:cNvPr>
          <p:cNvGrpSpPr/>
          <p:nvPr/>
        </p:nvGrpSpPr>
        <p:grpSpPr>
          <a:xfrm>
            <a:off x="3312960" y="5870936"/>
            <a:ext cx="13217424" cy="254235"/>
            <a:chOff x="4163573" y="6357273"/>
            <a:chExt cx="13217424" cy="399022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99C864E-B2B0-4281-B8CA-1D831672786D}"/>
                </a:ext>
              </a:extLst>
            </p:cNvPr>
            <p:cNvSpPr txBox="1"/>
            <p:nvPr/>
          </p:nvSpPr>
          <p:spPr>
            <a:xfrm>
              <a:off x="4163573" y="641213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Request_Data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E70EEA8-CFFE-41CA-B05E-5D9ECBE71073}"/>
                </a:ext>
              </a:extLst>
            </p:cNvPr>
            <p:cNvSpPr>
              <a:spLocks/>
            </p:cNvSpPr>
            <p:nvPr/>
          </p:nvSpPr>
          <p:spPr>
            <a:xfrm>
              <a:off x="5027912" y="6357273"/>
              <a:ext cx="1195088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Request_Marker </a:t>
              </a:r>
              <a:r>
                <a:rPr lang="en-US" altLang="zh-CN" sz="900" dirty="0">
                  <a:solidFill>
                    <a:schemeClr val="tx1"/>
                  </a:solidFill>
                </a:rPr>
                <a:t>row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C6C7C-64F5-4A38-932E-E5E462226D7D}"/>
                </a:ext>
              </a:extLst>
            </p:cNvPr>
            <p:cNvSpPr>
              <a:spLocks/>
            </p:cNvSpPr>
            <p:nvPr/>
          </p:nvSpPr>
          <p:spPr>
            <a:xfrm>
              <a:off x="6223000" y="6357273"/>
              <a:ext cx="1371433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Request_Marker </a:t>
              </a:r>
              <a:r>
                <a:rPr lang="en-US" altLang="zh-CN" sz="900" dirty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0B6198B-BDA8-455E-891C-9443E85DB519}"/>
                </a:ext>
              </a:extLst>
            </p:cNvPr>
            <p:cNvSpPr>
              <a:spLocks/>
            </p:cNvSpPr>
            <p:nvPr/>
          </p:nvSpPr>
          <p:spPr>
            <a:xfrm>
              <a:off x="7594433" y="6357273"/>
              <a:ext cx="1391739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last_update_slot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01E383F-9C1D-4FA1-9A9E-A39B7E630012}"/>
                </a:ext>
              </a:extLst>
            </p:cNvPr>
            <p:cNvSpPr>
              <a:spLocks/>
            </p:cNvSpPr>
            <p:nvPr/>
          </p:nvSpPr>
          <p:spPr>
            <a:xfrm>
              <a:off x="8986172" y="6357273"/>
              <a:ext cx="1137962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help_index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4C7C52A-F6D9-4B64-AAC1-FB379BAF8B50}"/>
                </a:ext>
              </a:extLst>
            </p:cNvPr>
            <p:cNvSpPr>
              <a:spLocks/>
            </p:cNvSpPr>
            <p:nvPr/>
          </p:nvSpPr>
          <p:spPr>
            <a:xfrm>
              <a:off x="10124134" y="6357273"/>
              <a:ext cx="1278994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help_bitmask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B3934E-068E-4B7F-8EEE-A48D029AF1CE}"/>
                </a:ext>
              </a:extLst>
            </p:cNvPr>
            <p:cNvSpPr>
              <a:spLocks/>
            </p:cNvSpPr>
            <p:nvPr/>
          </p:nvSpPr>
          <p:spPr>
            <a:xfrm>
              <a:off x="11403128" y="6357273"/>
              <a:ext cx="1423314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my_row_mask[ ]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C2E49D3-93AE-413C-A6C5-65F435BDA960}"/>
                </a:ext>
              </a:extLst>
            </p:cNvPr>
            <p:cNvSpPr>
              <a:spLocks/>
            </p:cNvSpPr>
            <p:nvPr/>
          </p:nvSpPr>
          <p:spPr>
            <a:xfrm>
              <a:off x="12826442" y="6357273"/>
              <a:ext cx="1484023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my_column_mask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65F93DA-FEEF-47A2-9C0A-5AED17861E30}"/>
                </a:ext>
              </a:extLst>
            </p:cNvPr>
            <p:cNvSpPr>
              <a:spLocks/>
            </p:cNvSpPr>
            <p:nvPr/>
          </p:nvSpPr>
          <p:spPr>
            <a:xfrm>
              <a:off x="14310464" y="6357273"/>
              <a:ext cx="1695162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my_column_pending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DDC8C6-CB98-4E4F-A2DF-28B9FDFC662B}"/>
                </a:ext>
              </a:extLst>
            </p:cNvPr>
            <p:cNvSpPr>
              <a:spLocks/>
            </p:cNvSpPr>
            <p:nvPr/>
          </p:nvSpPr>
          <p:spPr>
            <a:xfrm>
              <a:off x="16005626" y="6357273"/>
              <a:ext cx="137537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padding_mask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99D363A-3D6E-4C0A-AD7B-457777355C92}"/>
              </a:ext>
            </a:extLst>
          </p:cNvPr>
          <p:cNvGrpSpPr/>
          <p:nvPr/>
        </p:nvGrpSpPr>
        <p:grpSpPr>
          <a:xfrm>
            <a:off x="11005" y="1406797"/>
            <a:ext cx="5983395" cy="610574"/>
            <a:chOff x="11005" y="1406797"/>
            <a:chExt cx="5983395" cy="61057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34BDF56-D8D8-4863-B37D-F98C76350864}"/>
                </a:ext>
              </a:extLst>
            </p:cNvPr>
            <p:cNvSpPr/>
            <p:nvPr/>
          </p:nvSpPr>
          <p:spPr>
            <a:xfrm>
              <a:off x="734676" y="1406797"/>
              <a:ext cx="2523164" cy="305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birth_slot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uint32_t</a:t>
              </a:r>
              <a:r>
                <a:rPr lang="en-US" altLang="zh-CN" sz="900" dirty="0">
                  <a:solidFill>
                    <a:schemeClr val="tx1"/>
                  </a:solidFill>
                </a:rPr>
                <a:t> _alignment_dummy</a:t>
              </a: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7BA4CB3D-948F-4383-BEB4-AFEA8D6E976A}"/>
                </a:ext>
              </a:extLst>
            </p:cNvPr>
            <p:cNvGrpSpPr/>
            <p:nvPr/>
          </p:nvGrpSpPr>
          <p:grpSpPr>
            <a:xfrm>
              <a:off x="2452713" y="1406797"/>
              <a:ext cx="2343213" cy="305287"/>
              <a:chOff x="2498434" y="1366157"/>
              <a:chExt cx="1595508" cy="305287"/>
            </a:xfrm>
          </p:grpSpPr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E2AFB76-03CD-4FCE-839A-8998E905C3A0}"/>
                  </a:ext>
                </a:extLst>
              </p:cNvPr>
              <p:cNvSpPr/>
              <p:nvPr/>
            </p:nvSpPr>
            <p:spPr>
              <a:xfrm>
                <a:off x="2498434" y="1366157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(uint8_t)</a:t>
                </a: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8CD0A4C-A755-480C-91A6-52A913ED2A79}"/>
                  </a:ext>
                </a:extLst>
              </p:cNvPr>
              <p:cNvSpPr/>
              <p:nvPr/>
            </p:nvSpPr>
            <p:spPr>
              <a:xfrm>
                <a:off x="3423518" y="1366157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(uint8_t)</a:t>
                </a:r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6831EB5-FD9E-485E-9127-3193D563A50A}"/>
                </a:ext>
              </a:extLst>
            </p:cNvPr>
            <p:cNvSpPr txBox="1"/>
            <p:nvPr/>
          </p:nvSpPr>
          <p:spPr>
            <a:xfrm>
              <a:off x="11005" y="1428931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Matrix_Row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C86B7C98-2DE1-4BB4-93B0-7B7D2CEA8C92}"/>
                </a:ext>
              </a:extLst>
            </p:cNvPr>
            <p:cNvGrpSpPr/>
            <p:nvPr/>
          </p:nvGrpSpPr>
          <p:grpSpPr>
            <a:xfrm>
              <a:off x="2452714" y="1712084"/>
              <a:ext cx="3541686" cy="305287"/>
              <a:chOff x="2494749" y="1737914"/>
              <a:chExt cx="1595508" cy="305287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BBCA8D6-F8A9-4EB9-A5C5-19F8DB7AF696}"/>
                  </a:ext>
                </a:extLst>
              </p:cNvPr>
              <p:cNvSpPr/>
              <p:nvPr/>
            </p:nvSpPr>
            <p:spPr>
              <a:xfrm>
                <a:off x="2494749" y="1737914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(uint32_t)</a:t>
                </a: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65F3BAC-C5AC-4FE7-A62A-7093275C44B8}"/>
                  </a:ext>
                </a:extLst>
              </p:cNvPr>
              <p:cNvSpPr/>
              <p:nvPr/>
            </p:nvSpPr>
            <p:spPr>
              <a:xfrm>
                <a:off x="3419833" y="1737914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(uint32_t)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92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9AFE861-B815-4CAF-8C8F-3E29B0E238A2}"/>
              </a:ext>
            </a:extLst>
          </p:cNvPr>
          <p:cNvGrpSpPr/>
          <p:nvPr/>
        </p:nvGrpSpPr>
        <p:grpSpPr>
          <a:xfrm>
            <a:off x="46462" y="2224740"/>
            <a:ext cx="2267658" cy="4418222"/>
            <a:chOff x="-124898" y="2319770"/>
            <a:chExt cx="2267658" cy="441822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F646A1-CC09-4948-A3DF-B31E734494D1}"/>
                </a:ext>
              </a:extLst>
            </p:cNvPr>
            <p:cNvSpPr/>
            <p:nvPr/>
          </p:nvSpPr>
          <p:spPr>
            <a:xfrm>
              <a:off x="-124898" y="2319770"/>
              <a:ext cx="107781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Packet </a:t>
              </a:r>
              <a:r>
                <a:rPr lang="en-US" altLang="zh-CN" sz="900" dirty="0">
                  <a:solidFill>
                    <a:schemeClr val="tx1"/>
                  </a:solidFill>
                </a:rPr>
                <a:t>rx_queue[4]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377B218-88D4-407F-A63F-B038ED67B0B1}"/>
                </a:ext>
              </a:extLst>
            </p:cNvPr>
            <p:cNvSpPr/>
            <p:nvPr/>
          </p:nvSpPr>
          <p:spPr>
            <a:xfrm>
              <a:off x="-124898" y="2525352"/>
              <a:ext cx="171803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rx_queue_num_writing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4723D64-5698-4004-8609-7670370279BC}"/>
                </a:ext>
              </a:extLst>
            </p:cNvPr>
            <p:cNvSpPr/>
            <p:nvPr/>
          </p:nvSpPr>
          <p:spPr>
            <a:xfrm>
              <a:off x="-124898" y="2730934"/>
              <a:ext cx="1718037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rx_queue_num_written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40BC7A-834B-4AB3-BADF-9F6C12FC1DD7}"/>
                </a:ext>
              </a:extLst>
            </p:cNvPr>
            <p:cNvSpPr/>
            <p:nvPr/>
          </p:nvSpPr>
          <p:spPr>
            <a:xfrm>
              <a:off x="-124898" y="2936516"/>
              <a:ext cx="160950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rx_queue_num_read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1484EA-C54A-402E-A23A-D9B2AD1CB81E}"/>
                </a:ext>
              </a:extLst>
            </p:cNvPr>
            <p:cNvSpPr/>
            <p:nvPr/>
          </p:nvSpPr>
          <p:spPr>
            <a:xfrm>
              <a:off x="-124898" y="3142098"/>
              <a:ext cx="100526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Packet </a:t>
              </a:r>
              <a:r>
                <a:rPr lang="fr-FR" altLang="zh-CN" sz="900" dirty="0">
                  <a:solidFill>
                    <a:schemeClr val="tx1"/>
                  </a:solidFill>
                </a:rPr>
                <a:t>tx_packet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B75F9B-6493-4B2C-B754-BC976D612A07}"/>
                </a:ext>
              </a:extLst>
            </p:cNvPr>
            <p:cNvSpPr/>
            <p:nvPr/>
          </p:nvSpPr>
          <p:spPr>
            <a:xfrm>
              <a:off x="-124898" y="3347680"/>
              <a:ext cx="114967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uint8_t* </a:t>
              </a:r>
              <a:r>
                <a:rPr lang="af-ZA" altLang="zh-CN" sz="900" b="0" dirty="0">
                  <a:effectLst/>
                </a:rPr>
                <a:t>tx_sideload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089F8F6-7BC4-42AD-A417-B0FC68DDE170}"/>
                </a:ext>
              </a:extLst>
            </p:cNvPr>
            <p:cNvSpPr/>
            <p:nvPr/>
          </p:nvSpPr>
          <p:spPr>
            <a:xfrm>
              <a:off x="-124898" y="3578512"/>
              <a:ext cx="13276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tx_reserve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15B53E2-80EF-4A7A-B215-03947185A001}"/>
                </a:ext>
              </a:extLst>
            </p:cNvPr>
            <p:cNvSpPr/>
            <p:nvPr/>
          </p:nvSpPr>
          <p:spPr>
            <a:xfrm>
              <a:off x="-124898" y="3809344"/>
              <a:ext cx="126188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slot_number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6E51625-BBE8-4321-835D-1364D5C0A76C}"/>
                </a:ext>
              </a:extLst>
            </p:cNvPr>
            <p:cNvSpPr/>
            <p:nvPr/>
          </p:nvSpPr>
          <p:spPr>
            <a:xfrm>
              <a:off x="-124898" y="4014926"/>
              <a:ext cx="121577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unsigned int </a:t>
              </a:r>
              <a:r>
                <a:rPr lang="fr-FR" altLang="zh-CN" sz="900" dirty="0">
                  <a:solidFill>
                    <a:schemeClr val="tx1"/>
                  </a:solidFill>
                </a:rPr>
                <a:t>events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8754403-AE45-4C42-8053-22A691A76003}"/>
                </a:ext>
              </a:extLst>
            </p:cNvPr>
            <p:cNvSpPr/>
            <p:nvPr/>
          </p:nvSpPr>
          <p:spPr>
            <a:xfrm>
              <a:off x="-124898" y="4220508"/>
              <a:ext cx="141141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A10E1A-2934-4DA7-8344-F7EB2ACC0751}"/>
                </a:ext>
              </a:extLst>
            </p:cNvPr>
            <p:cNvSpPr/>
            <p:nvPr/>
          </p:nvSpPr>
          <p:spPr>
            <a:xfrm>
              <a:off x="-124898" y="4426090"/>
              <a:ext cx="198477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round_deadline_update_slot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E3DBEA7-C08B-4112-9CDC-59C3ADE7C12C}"/>
                </a:ext>
              </a:extLst>
            </p:cNvPr>
            <p:cNvSpPr/>
            <p:nvPr/>
          </p:nvSpPr>
          <p:spPr>
            <a:xfrm>
              <a:off x="-124898" y="4631672"/>
              <a:ext cx="226765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Matrix_Row </a:t>
              </a:r>
              <a:r>
                <a:rPr lang="fr-FR" altLang="zh-CN" sz="900" dirty="0">
                  <a:solidFill>
                    <a:schemeClr val="tx1"/>
                  </a:solidFill>
                </a:rPr>
                <a:t>matrix[</a:t>
              </a:r>
              <a:r>
                <a:rPr lang="fr-FR" altLang="zh-CN" sz="900" dirty="0">
                  <a:solidFill>
                    <a:srgbClr val="569CD6"/>
                  </a:solidFill>
                </a:rPr>
                <a:t>MX_GENERATION_SIZE</a:t>
              </a:r>
              <a:r>
                <a:rPr lang="fr-FR" altLang="zh-CN" sz="9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4C54D1C-B15B-47DC-A72F-121469F4DF57}"/>
                </a:ext>
              </a:extLst>
            </p:cNvPr>
            <p:cNvSpPr/>
            <p:nvPr/>
          </p:nvSpPr>
          <p:spPr>
            <a:xfrm>
              <a:off x="-124898" y="4837254"/>
              <a:ext cx="83185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5DB1F4F-C9E7-4F35-9F0E-57BC8B882A65}"/>
                </a:ext>
              </a:extLst>
            </p:cNvPr>
            <p:cNvSpPr/>
            <p:nvPr/>
          </p:nvSpPr>
          <p:spPr>
            <a:xfrm>
              <a:off x="-124898" y="5042836"/>
              <a:ext cx="138219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empty_row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CC9826-6E11-4B1E-BFCA-C9452B88CDF3}"/>
                </a:ext>
              </a:extLst>
            </p:cNvPr>
            <p:cNvSpPr/>
            <p:nvPr/>
          </p:nvSpPr>
          <p:spPr>
            <a:xfrm>
              <a:off x="-124898" y="5273668"/>
              <a:ext cx="15520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next_own_row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02B2D9A-B6E0-43CF-9FE8-47D4EE44A8CE}"/>
                </a:ext>
              </a:extLst>
            </p:cNvPr>
            <p:cNvSpPr/>
            <p:nvPr/>
          </p:nvSpPr>
          <p:spPr>
            <a:xfrm>
              <a:off x="-124898" y="5504500"/>
              <a:ext cx="1701286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recent_innovative_slot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3BC8DB1-2E81-46BD-8F51-80E1A93C98DE}"/>
                </a:ext>
              </a:extLst>
            </p:cNvPr>
            <p:cNvSpPr/>
            <p:nvPr/>
          </p:nvSpPr>
          <p:spPr>
            <a:xfrm>
              <a:off x="-124898" y="5710082"/>
              <a:ext cx="1955612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Node </a:t>
              </a:r>
              <a:r>
                <a:rPr lang="pt-BR" altLang="zh-CN" sz="900" dirty="0">
                  <a:solidFill>
                    <a:schemeClr val="tx1"/>
                  </a:solidFill>
                </a:rPr>
                <a:t>history[</a:t>
              </a:r>
              <a:r>
                <a:rPr lang="pt-BR" altLang="zh-CN" sz="900" dirty="0">
                  <a:solidFill>
                    <a:srgbClr val="569CD6"/>
                  </a:solidFill>
                </a:rPr>
                <a:t>MX_NUM_NODES + 3</a:t>
              </a:r>
              <a:r>
                <a:rPr lang="pt-BR" altLang="zh-CN" sz="900" dirty="0">
                  <a:solidFill>
                    <a:schemeClr val="tx1"/>
                  </a:solidFill>
                </a:rPr>
                <a:t>]</a:t>
              </a:r>
              <a:endParaRPr lang="fr-FR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8186EB-39D5-4D30-B109-C8886AE3B37C}"/>
                </a:ext>
              </a:extLst>
            </p:cNvPr>
            <p:cNvSpPr/>
            <p:nvPr/>
          </p:nvSpPr>
          <p:spPr>
            <a:xfrm>
              <a:off x="-124898" y="5915664"/>
              <a:ext cx="177412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uint8_t </a:t>
              </a:r>
              <a:r>
                <a:rPr lang="fr-FR" altLang="zh-CN" sz="900" dirty="0">
                  <a:solidFill>
                    <a:schemeClr val="tx1"/>
                  </a:solidFill>
                </a:rPr>
                <a:t>have_full_rank_neighbor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FCBAA1F-8A65-4BD9-BB3B-C75EDC1FDE6A}"/>
                </a:ext>
              </a:extLst>
            </p:cNvPr>
            <p:cNvSpPr/>
            <p:nvPr/>
          </p:nvSpPr>
          <p:spPr>
            <a:xfrm>
              <a:off x="-124898" y="6121246"/>
              <a:ext cx="165582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Full_Rank_Map </a:t>
              </a:r>
              <a:r>
                <a:rPr lang="fr-FR" altLang="zh-CN" sz="900" dirty="0">
                  <a:solidFill>
                    <a:schemeClr val="tx1"/>
                  </a:solidFill>
                </a:rPr>
                <a:t>full_rank_map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12BB0B1-39C7-40BB-BA3F-39BE79FD01F9}"/>
                </a:ext>
              </a:extLst>
            </p:cNvPr>
            <p:cNvSpPr/>
            <p:nvPr/>
          </p:nvSpPr>
          <p:spPr>
            <a:xfrm>
              <a:off x="-124898" y="6326828"/>
              <a:ext cx="128550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Request_Data </a:t>
              </a:r>
              <a:r>
                <a:rPr lang="fr-FR" altLang="zh-CN" sz="900" dirty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BF4AEBD-F324-4536-963F-EFC8EC78B340}"/>
                </a:ext>
              </a:extLst>
            </p:cNvPr>
            <p:cNvSpPr/>
            <p:nvPr/>
          </p:nvSpPr>
          <p:spPr>
            <a:xfrm>
              <a:off x="-124898" y="6532410"/>
              <a:ext cx="177412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Mixer_Stat_Counter </a:t>
              </a:r>
              <a:r>
                <a:rPr lang="fr-FR" altLang="zh-CN" sz="900" dirty="0">
                  <a:solidFill>
                    <a:schemeClr val="tx1"/>
                  </a:solidFill>
                </a:rPr>
                <a:t>stat_counter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E53A26-C487-40D7-A45C-B8E4208848F4}"/>
              </a:ext>
            </a:extLst>
          </p:cNvPr>
          <p:cNvSpPr txBox="1"/>
          <p:nvPr/>
        </p:nvSpPr>
        <p:spPr>
          <a:xfrm>
            <a:off x="1597255" y="2417697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C3A3C-52A6-4BEB-8CE0-2BE15B2D05F3}"/>
              </a:ext>
            </a:extLst>
          </p:cNvPr>
          <p:cNvSpPr txBox="1"/>
          <p:nvPr/>
        </p:nvSpPr>
        <p:spPr>
          <a:xfrm>
            <a:off x="1597255" y="2635904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C7760-98DA-4F25-B43B-2FC4A13ECDDF}"/>
              </a:ext>
            </a:extLst>
          </p:cNvPr>
          <p:cNvSpPr txBox="1"/>
          <p:nvPr/>
        </p:nvSpPr>
        <p:spPr>
          <a:xfrm>
            <a:off x="1489563" y="284148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7C7FCB-4AED-41D7-8CEC-7890FA4B2335}"/>
              </a:ext>
            </a:extLst>
          </p:cNvPr>
          <p:cNvSpPr/>
          <p:nvPr/>
        </p:nvSpPr>
        <p:spPr>
          <a:xfrm>
            <a:off x="1025878" y="3036559"/>
            <a:ext cx="26012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sender_id = node_id; flags.all = 0; is_ready = 0 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CBE77D-517A-4151-A346-AC8506ABFFE4}"/>
              </a:ext>
            </a:extLst>
          </p:cNvPr>
          <p:cNvSpPr/>
          <p:nvPr/>
        </p:nvSpPr>
        <p:spPr>
          <a:xfrm>
            <a:off x="1111007" y="3235974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F61D3D-F7DE-4F98-BBB6-3523DB98E5AF}"/>
              </a:ext>
            </a:extLst>
          </p:cNvPr>
          <p:cNvSpPr/>
          <p:nvPr/>
        </p:nvSpPr>
        <p:spPr>
          <a:xfrm>
            <a:off x="1213097" y="3500158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FB07F1-D48A-4EB5-A053-326D43FB6445}"/>
              </a:ext>
            </a:extLst>
          </p:cNvPr>
          <p:cNvGrpSpPr/>
          <p:nvPr/>
        </p:nvGrpSpPr>
        <p:grpSpPr>
          <a:xfrm>
            <a:off x="0" y="136525"/>
            <a:ext cx="11882286" cy="1402715"/>
            <a:chOff x="0" y="136525"/>
            <a:chExt cx="11882286" cy="140271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4DDAC5-95B5-4D88-A872-0EDDF69DC873}"/>
                </a:ext>
              </a:extLst>
            </p:cNvPr>
            <p:cNvGrpSpPr/>
            <p:nvPr/>
          </p:nvGrpSpPr>
          <p:grpSpPr>
            <a:xfrm>
              <a:off x="0" y="136525"/>
              <a:ext cx="11882286" cy="1402715"/>
              <a:chOff x="466927" y="136525"/>
              <a:chExt cx="11882286" cy="140271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2DC79CB-639B-46E1-BF0B-5F2C4D6F8154}"/>
                  </a:ext>
                </a:extLst>
              </p:cNvPr>
              <p:cNvGrpSpPr/>
              <p:nvPr/>
            </p:nvGrpSpPr>
            <p:grpSpPr>
              <a:xfrm>
                <a:off x="3377127" y="366482"/>
                <a:ext cx="5690012" cy="411164"/>
                <a:chOff x="9473547" y="1193801"/>
                <a:chExt cx="10201791" cy="1082172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EB6F0B6-1D41-4296-803B-13C538E94487}"/>
                    </a:ext>
                  </a:extLst>
                </p:cNvPr>
                <p:cNvSpPr/>
                <p:nvPr/>
              </p:nvSpPr>
              <p:spPr>
                <a:xfrm>
                  <a:off x="9473547" y="1193801"/>
                  <a:ext cx="1020178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	all</a:t>
                  </a:r>
                </a:p>
              </p:txBody>
            </p: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E15A8DE3-FEBB-4B13-A0A9-C2C3E265FFEB}"/>
                    </a:ext>
                  </a:extLst>
                </p:cNvPr>
                <p:cNvGrpSpPr/>
                <p:nvPr/>
              </p:nvGrpSpPr>
              <p:grpSpPr>
                <a:xfrm>
                  <a:off x="9473548" y="1734887"/>
                  <a:ext cx="10201790" cy="541086"/>
                  <a:chOff x="9473548" y="1817697"/>
                  <a:chExt cx="10201790" cy="541086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CF25F308-349B-41F8-ADDD-661FCF8C038A}"/>
                      </a:ext>
                    </a:extLst>
                  </p:cNvPr>
                  <p:cNvSpPr/>
                  <p:nvPr/>
                </p:nvSpPr>
                <p:spPr>
                  <a:xfrm>
                    <a:off x="9473548" y="1817697"/>
                    <a:ext cx="2064195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request_column</a:t>
                    </a:r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7241BDE9-73EF-4236-AE9C-4A4C52D8D31D}"/>
                      </a:ext>
                    </a:extLst>
                  </p:cNvPr>
                  <p:cNvSpPr/>
                  <p:nvPr/>
                </p:nvSpPr>
                <p:spPr>
                  <a:xfrm>
                    <a:off x="11537743" y="1817697"/>
                    <a:ext cx="1669961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request_row</a:t>
                    </a:r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607399A-6545-49C9-9174-FEB996E9934E}"/>
                      </a:ext>
                    </a:extLst>
                  </p:cNvPr>
                  <p:cNvSpPr/>
                  <p:nvPr/>
                </p:nvSpPr>
                <p:spPr>
                  <a:xfrm>
                    <a:off x="13207704" y="1817697"/>
                    <a:ext cx="1420439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3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Reserved</a:t>
                    </a: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F8340C11-228F-451C-9A54-51F1367EBB0C}"/>
                      </a:ext>
                    </a:extLst>
                  </p:cNvPr>
                  <p:cNvSpPr/>
                  <p:nvPr/>
                </p:nvSpPr>
                <p:spPr>
                  <a:xfrm>
                    <a:off x="15952885" y="1817697"/>
                    <a:ext cx="2177210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has_next_payload</a:t>
                    </a:r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660CA4F-EC20-423A-969B-A77699C3A1AE}"/>
                      </a:ext>
                    </a:extLst>
                  </p:cNvPr>
                  <p:cNvSpPr/>
                  <p:nvPr/>
                </p:nvSpPr>
                <p:spPr>
                  <a:xfrm>
                    <a:off x="14628143" y="1817697"/>
                    <a:ext cx="13247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radio_off</a:t>
                    </a: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B95D3F6-E04F-4E5D-B193-417C053C0B4E}"/>
                      </a:ext>
                    </a:extLst>
                  </p:cNvPr>
                  <p:cNvSpPr/>
                  <p:nvPr/>
                </p:nvSpPr>
                <p:spPr>
                  <a:xfrm>
                    <a:off x="18130095" y="1817697"/>
                    <a:ext cx="15452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is_full_rank</a:t>
                    </a:r>
                  </a:p>
                </p:txBody>
              </p:sp>
            </p:grp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DD47BF-F1F8-4A16-81F8-2B81CB0DD4DB}"/>
                  </a:ext>
                </a:extLst>
              </p:cNvPr>
              <p:cNvSpPr txBox="1"/>
              <p:nvPr/>
            </p:nvSpPr>
            <p:spPr>
              <a:xfrm>
                <a:off x="3377127" y="136525"/>
                <a:ext cx="1219022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Packet_Flags </a:t>
                </a:r>
                <a:endParaRPr lang="zh-CN" altLang="en-US" sz="9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397E91-B546-4E35-B155-302E2674DF45}"/>
                  </a:ext>
                </a:extLst>
              </p:cNvPr>
              <p:cNvSpPr/>
              <p:nvPr/>
            </p:nvSpPr>
            <p:spPr>
              <a:xfrm>
                <a:off x="466927" y="777646"/>
                <a:ext cx="1718023" cy="2055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uint8_t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   raw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E839A72-5C4C-40DC-8A4C-B8C572C473DE}"/>
                  </a:ext>
                </a:extLst>
              </p:cNvPr>
              <p:cNvGrpSpPr/>
              <p:nvPr/>
            </p:nvGrpSpPr>
            <p:grpSpPr>
              <a:xfrm>
                <a:off x="466928" y="983223"/>
                <a:ext cx="11882283" cy="305286"/>
                <a:chOff x="1899382" y="1903589"/>
                <a:chExt cx="20984600" cy="541086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1657D74-59C0-4A7D-A4C9-4CAACB8CF7B1}"/>
                    </a:ext>
                  </a:extLst>
                </p:cNvPr>
                <p:cNvSpPr/>
                <p:nvPr/>
              </p:nvSpPr>
              <p:spPr>
                <a:xfrm>
                  <a:off x="1899382" y="1903589"/>
                  <a:ext cx="303412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uint16_t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slot_number</a:t>
                  </a:r>
                </a:p>
                <a:p>
                  <a:r>
                    <a:rPr lang="en-US" altLang="zh-CN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  phy_payload_begin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96967DB-C4D2-4156-BD89-51EEF13C23AF}"/>
                    </a:ext>
                  </a:extLst>
                </p:cNvPr>
                <p:cNvSpPr/>
                <p:nvPr/>
              </p:nvSpPr>
              <p:spPr>
                <a:xfrm>
                  <a:off x="4933507" y="1903589"/>
                  <a:ext cx="2105408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sender_id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84A4550-1C75-466E-BE01-BD072CACC69D}"/>
                    </a:ext>
                  </a:extLst>
                </p:cNvPr>
                <p:cNvSpPr/>
                <p:nvPr/>
              </p:nvSpPr>
              <p:spPr>
                <a:xfrm>
                  <a:off x="7038915" y="1903589"/>
                  <a:ext cx="3411027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Packet_Flags(</a:t>
                  </a:r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) flags</a:t>
                  </a: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27C6F70-D169-4FB5-88CC-136D1A6FDF2B}"/>
                    </a:ext>
                  </a:extLst>
                </p:cNvPr>
                <p:cNvSpPr/>
                <p:nvPr/>
              </p:nvSpPr>
              <p:spPr>
                <a:xfrm>
                  <a:off x="12090186" y="1903589"/>
                  <a:ext cx="1183996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payload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013F25B-746C-431D-A478-10B1ED88CA37}"/>
                    </a:ext>
                  </a:extLst>
                </p:cNvPr>
                <p:cNvSpPr/>
                <p:nvPr/>
              </p:nvSpPr>
              <p:spPr>
                <a:xfrm>
                  <a:off x="13203479" y="1903589"/>
                  <a:ext cx="1448493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info_vector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2055F35-B29E-4890-86B3-2DDB7B3784BB}"/>
                    </a:ext>
                  </a:extLst>
                </p:cNvPr>
                <p:cNvSpPr/>
                <p:nvPr/>
              </p:nvSpPr>
              <p:spPr>
                <a:xfrm>
                  <a:off x="14387474" y="1903589"/>
                  <a:ext cx="3366786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int8_t phy_payload_end</a:t>
                  </a:r>
                </a:p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padding_2</a:t>
                  </a: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5FA8128D-6EF1-43AA-8FAA-DACBA8350E8A}"/>
                    </a:ext>
                  </a:extLst>
                </p:cNvPr>
                <p:cNvGrpSpPr/>
                <p:nvPr/>
              </p:nvGrpSpPr>
              <p:grpSpPr>
                <a:xfrm>
                  <a:off x="17300510" y="1903589"/>
                  <a:ext cx="3309674" cy="541086"/>
                  <a:chOff x="21423934" y="3058555"/>
                  <a:chExt cx="3309674" cy="541086"/>
                </a:xfrm>
              </p:grpSpPr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DD9ABC75-9267-4D24-8865-CBC3FAD44468}"/>
                      </a:ext>
                    </a:extLst>
                  </p:cNvPr>
                  <p:cNvSpPr/>
                  <p:nvPr/>
                </p:nvSpPr>
                <p:spPr>
                  <a:xfrm>
                    <a:off x="21423934" y="3058555"/>
                    <a:ext cx="984562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6: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rand</a:t>
                    </a:r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097A25E-3C3B-4AB3-951A-5E79635B572C}"/>
                      </a:ext>
                    </a:extLst>
                  </p:cNvPr>
                  <p:cNvSpPr/>
                  <p:nvPr/>
                </p:nvSpPr>
                <p:spPr>
                  <a:xfrm>
                    <a:off x="22309667" y="3058555"/>
                    <a:ext cx="1235217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is_valid</a:t>
                    </a: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891D641-649A-4BD3-98C6-3CC2E96B3BFC}"/>
                      </a:ext>
                    </a:extLst>
                  </p:cNvPr>
                  <p:cNvSpPr/>
                  <p:nvPr/>
                </p:nvSpPr>
                <p:spPr>
                  <a:xfrm>
                    <a:off x="23422962" y="3058555"/>
                    <a:ext cx="1310646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is_ready</a:t>
                    </a:r>
                  </a:p>
                </p:txBody>
              </p:sp>
            </p:grp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6910FEE2-70D8-4A4D-8C71-A514DB2169C7}"/>
                    </a:ext>
                  </a:extLst>
                </p:cNvPr>
                <p:cNvSpPr/>
                <p:nvPr/>
              </p:nvSpPr>
              <p:spPr>
                <a:xfrm>
                  <a:off x="20504923" y="1903589"/>
                  <a:ext cx="2379059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_padding_3[3]</a:t>
                  </a:r>
                </a:p>
              </p:txBody>
            </p: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C4A72D-2DC5-453D-83D1-373AAEB84AF1}"/>
                  </a:ext>
                </a:extLst>
              </p:cNvPr>
              <p:cNvSpPr txBox="1"/>
              <p:nvPr/>
            </p:nvSpPr>
            <p:spPr>
              <a:xfrm>
                <a:off x="466928" y="554211"/>
                <a:ext cx="739970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af-ZA" altLang="zh-CN" sz="900" dirty="0"/>
                  <a:t>Packet</a:t>
                </a:r>
              </a:p>
            </p:txBody>
          </p:sp>
          <p:sp>
            <p:nvSpPr>
              <p:cNvPr id="34" name="左中括号 33">
                <a:extLst>
                  <a:ext uri="{FF2B5EF4-FFF2-40B4-BE49-F238E27FC236}">
                    <a16:creationId xmlns:a16="http://schemas.microsoft.com/office/drawing/2014/main" id="{F77A3EB9-5356-4842-93ED-F957A249AEE3}"/>
                  </a:ext>
                </a:extLst>
              </p:cNvPr>
              <p:cNvSpPr/>
              <p:nvPr/>
            </p:nvSpPr>
            <p:spPr>
              <a:xfrm rot="16200000">
                <a:off x="8652139" y="-2157834"/>
                <a:ext cx="353516" cy="7040632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975A2D4-8147-4E7C-928B-F0A25E9C9BAD}"/>
                  </a:ext>
                </a:extLst>
              </p:cNvPr>
              <p:cNvCxnSpPr/>
              <p:nvPr/>
            </p:nvCxnSpPr>
            <p:spPr>
              <a:xfrm>
                <a:off x="3377128" y="727309"/>
                <a:ext cx="0" cy="2559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868E9FF-6098-47C0-B236-5D6EC9C2F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582" y="777646"/>
                <a:ext cx="3758553" cy="2055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" name="左中括号 108">
              <a:extLst>
                <a:ext uri="{FF2B5EF4-FFF2-40B4-BE49-F238E27FC236}">
                  <a16:creationId xmlns:a16="http://schemas.microsoft.com/office/drawing/2014/main" id="{8D25E4B1-BC85-40BB-8168-2B3AB6A9DA88}"/>
                </a:ext>
              </a:extLst>
            </p:cNvPr>
            <p:cNvSpPr/>
            <p:nvPr/>
          </p:nvSpPr>
          <p:spPr>
            <a:xfrm rot="16200000">
              <a:off x="6711251" y="-576894"/>
              <a:ext cx="139854" cy="3879052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533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2A1D1373-E28B-455B-801F-6988D5896254}"/>
              </a:ext>
            </a:extLst>
          </p:cNvPr>
          <p:cNvSpPr/>
          <p:nvPr/>
        </p:nvSpPr>
        <p:spPr>
          <a:xfrm>
            <a:off x="4841655" y="983226"/>
            <a:ext cx="928769" cy="305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coding_vector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68F7D-071F-464D-88BE-F33DFD04C228}"/>
              </a:ext>
            </a:extLst>
          </p:cNvPr>
          <p:cNvSpPr/>
          <p:nvPr/>
        </p:nvSpPr>
        <p:spPr>
          <a:xfrm>
            <a:off x="2313718" y="4536642"/>
            <a:ext cx="14366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birth_slot = UINT16_MAX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5A3BFAC-8166-4D0E-A5B2-638FF6DD07CA}"/>
              </a:ext>
            </a:extLst>
          </p:cNvPr>
          <p:cNvSpPr txBox="1"/>
          <p:nvPr/>
        </p:nvSpPr>
        <p:spPr>
          <a:xfrm>
            <a:off x="704965" y="4737519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BCA5CC-3604-4F22-B0A8-0AA748CE83EA}"/>
              </a:ext>
            </a:extLst>
          </p:cNvPr>
          <p:cNvCxnSpPr>
            <a:stCxn id="63" idx="3"/>
          </p:cNvCxnSpPr>
          <p:nvPr/>
        </p:nvCxnSpPr>
        <p:spPr>
          <a:xfrm flipV="1">
            <a:off x="1598523" y="4750218"/>
            <a:ext cx="403551" cy="54383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456F202-1999-465C-ACD4-4369186996A0}"/>
              </a:ext>
            </a:extLst>
          </p:cNvPr>
          <p:cNvSpPr/>
          <p:nvPr/>
        </p:nvSpPr>
        <p:spPr>
          <a:xfrm>
            <a:off x="1536815" y="4922556"/>
            <a:ext cx="18010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[NUM_ELEMENTS(mx.matrix)]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AF69D28-5971-4356-8B54-BB5351F23715}"/>
              </a:ext>
            </a:extLst>
          </p:cNvPr>
          <p:cNvSpPr txBox="1"/>
          <p:nvPr/>
        </p:nvSpPr>
        <p:spPr>
          <a:xfrm>
            <a:off x="1570021" y="540947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B4FB4B4-0013-4816-A034-B3A065276A9E}"/>
              </a:ext>
            </a:extLst>
          </p:cNvPr>
          <p:cNvSpPr txBox="1"/>
          <p:nvPr/>
        </p:nvSpPr>
        <p:spPr>
          <a:xfrm>
            <a:off x="1114477" y="371044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5DE78-B749-411B-8FFA-EB65F51F7E88}"/>
              </a:ext>
            </a:extLst>
          </p:cNvPr>
          <p:cNvSpPr txBox="1"/>
          <p:nvPr/>
        </p:nvSpPr>
        <p:spPr>
          <a:xfrm>
            <a:off x="1037801" y="3924601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872A5F4-685B-42A7-B027-407F4209E626}"/>
              </a:ext>
            </a:extLst>
          </p:cNvPr>
          <p:cNvSpPr txBox="1"/>
          <p:nvPr/>
        </p:nvSpPr>
        <p:spPr>
          <a:xfrm>
            <a:off x="1641709" y="642475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448B2D4-1652-49F9-8262-6BC7E4C2A185}"/>
              </a:ext>
            </a:extLst>
          </p:cNvPr>
          <p:cNvSpPr/>
          <p:nvPr/>
        </p:nvSpPr>
        <p:spPr>
          <a:xfrm>
            <a:off x="-4888" y="29057"/>
            <a:ext cx="2006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2800" b="1" dirty="0">
                <a:solidFill>
                  <a:srgbClr val="C00000"/>
                </a:solidFill>
              </a:rPr>
              <a:t>mixer_init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5EA432A-75B1-4B6C-A6B9-1B088CAA2B70}"/>
              </a:ext>
            </a:extLst>
          </p:cNvPr>
          <p:cNvCxnSpPr>
            <a:cxnSpLocks/>
          </p:cNvCxnSpPr>
          <p:nvPr/>
        </p:nvCxnSpPr>
        <p:spPr>
          <a:xfrm>
            <a:off x="-4888" y="2111408"/>
            <a:ext cx="121968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1DBC8A-4B39-41E7-B10C-112E3A5BEFB0}"/>
              </a:ext>
            </a:extLst>
          </p:cNvPr>
          <p:cNvGrpSpPr/>
          <p:nvPr/>
        </p:nvGrpSpPr>
        <p:grpSpPr>
          <a:xfrm>
            <a:off x="7219559" y="3608554"/>
            <a:ext cx="4414476" cy="399022"/>
            <a:chOff x="4560439" y="1629803"/>
            <a:chExt cx="4414476" cy="39902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14FEFE7-8223-43BB-944E-852C9FB82E0E}"/>
                </a:ext>
              </a:extLst>
            </p:cNvPr>
            <p:cNvSpPr>
              <a:spLocks/>
            </p:cNvSpPr>
            <p:nvPr/>
          </p:nvSpPr>
          <p:spPr>
            <a:xfrm>
              <a:off x="4992913" y="1629803"/>
              <a:ext cx="77751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uint8_t</a:t>
              </a:r>
              <a:r>
                <a:rPr lang="en-US" altLang="zh-CN" sz="900" dirty="0">
                  <a:solidFill>
                    <a:schemeClr val="tx1"/>
                  </a:solidFill>
                </a:rPr>
                <a:t> prev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0B0A892-DD7F-4366-B083-A5198A58C0BC}"/>
                </a:ext>
              </a:extLst>
            </p:cNvPr>
            <p:cNvSpPr txBox="1"/>
            <p:nvPr/>
          </p:nvSpPr>
          <p:spPr>
            <a:xfrm>
              <a:off x="4560439" y="1723869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Node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FC4DA58-BFB7-4142-819B-E118A71964C2}"/>
                </a:ext>
              </a:extLst>
            </p:cNvPr>
            <p:cNvSpPr>
              <a:spLocks/>
            </p:cNvSpPr>
            <p:nvPr/>
          </p:nvSpPr>
          <p:spPr>
            <a:xfrm>
              <a:off x="5770424" y="1629803"/>
              <a:ext cx="77751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uint8_t</a:t>
              </a:r>
              <a:r>
                <a:rPr lang="en-US" altLang="zh-CN" sz="900" dirty="0">
                  <a:solidFill>
                    <a:schemeClr val="tx1"/>
                  </a:solidFill>
                </a:rPr>
                <a:t> next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7AA77AB-9561-4AE6-B3C5-07CC38339957}"/>
                </a:ext>
              </a:extLst>
            </p:cNvPr>
            <p:cNvSpPr>
              <a:spLocks/>
            </p:cNvSpPr>
            <p:nvPr/>
          </p:nvSpPr>
          <p:spPr>
            <a:xfrm>
              <a:off x="6547935" y="1629803"/>
              <a:ext cx="1649468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value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num_nodes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2:</a:t>
              </a:r>
              <a:r>
                <a:rPr lang="en-US" altLang="zh-CN" sz="900" dirty="0">
                  <a:solidFill>
                    <a:schemeClr val="tx1"/>
                  </a:solidFill>
                </a:rPr>
                <a:t> list_id, </a:t>
              </a:r>
              <a:r>
                <a:rPr lang="en-US" altLang="zh-CN" sz="900" dirty="0">
                  <a:solidFill>
                    <a:srgbClr val="569CD6"/>
                  </a:solidFill>
                </a:rPr>
                <a:t>14:</a:t>
              </a:r>
              <a:r>
                <a:rPr lang="en-US" altLang="zh-CN" sz="900" dirty="0">
                  <a:solidFill>
                    <a:schemeClr val="tx1"/>
                  </a:solidFill>
                </a:rPr>
                <a:t> last_slot_number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D4766F3-4DE4-4729-9DA3-6CDA849E816C}"/>
                </a:ext>
              </a:extLst>
            </p:cNvPr>
            <p:cNvSpPr>
              <a:spLocks/>
            </p:cNvSpPr>
            <p:nvPr/>
          </p:nvSpPr>
          <p:spPr>
            <a:xfrm>
              <a:off x="8197404" y="1629803"/>
              <a:ext cx="777511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err="1">
                  <a:solidFill>
                    <a:schemeClr val="tx1"/>
                  </a:solidFill>
                </a:rPr>
                <a:t>row_map</a:t>
              </a:r>
              <a:r>
                <a:rPr lang="en-US" altLang="zh-CN" sz="900" dirty="0">
                  <a:solidFill>
                    <a:schemeClr val="tx1"/>
                  </a:solidFill>
                </a:rPr>
                <a:t>[]</a:t>
              </a: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D4D2E117-347D-4485-BA34-3FF51451FFCA}"/>
              </a:ext>
            </a:extLst>
          </p:cNvPr>
          <p:cNvSpPr/>
          <p:nvPr/>
        </p:nvSpPr>
        <p:spPr>
          <a:xfrm>
            <a:off x="7652033" y="4042685"/>
            <a:ext cx="777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i-1 (FF, 0, 1)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0A6A6E2-1DBE-402A-A8C7-0DF563AA3481}"/>
              </a:ext>
            </a:extLst>
          </p:cNvPr>
          <p:cNvSpPr/>
          <p:nvPr/>
        </p:nvSpPr>
        <p:spPr>
          <a:xfrm>
            <a:off x="8441533" y="4034017"/>
            <a:ext cx="9423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i+1 (1, 2, 3)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5829B1E-E9EE-4BE3-95E6-0F66F21ED100}"/>
              </a:ext>
            </a:extLst>
          </p:cNvPr>
          <p:cNvSpPr/>
          <p:nvPr/>
        </p:nvSpPr>
        <p:spPr>
          <a:xfrm>
            <a:off x="9747080" y="4070871"/>
            <a:ext cx="3963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1C3EB2-6A27-4F8D-A0E6-4C2FED0CA963}"/>
              </a:ext>
            </a:extLst>
          </p:cNvPr>
          <p:cNvSpPr/>
          <p:nvPr/>
        </p:nvSpPr>
        <p:spPr>
          <a:xfrm>
            <a:off x="8192831" y="2257532"/>
            <a:ext cx="10615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mx_absent_head</a:t>
            </a:r>
          </a:p>
          <a:p>
            <a:r>
              <a:rPr lang="af-ZA" altLang="zh-CN" sz="900" dirty="0">
                <a:solidFill>
                  <a:srgbClr val="C00000"/>
                </a:solidFill>
              </a:rPr>
              <a:t>mx_present_head</a:t>
            </a:r>
          </a:p>
          <a:p>
            <a:r>
              <a:rPr lang="af-ZA" altLang="zh-CN" sz="900" dirty="0">
                <a:solidFill>
                  <a:srgbClr val="C00000"/>
                </a:solidFill>
              </a:rPr>
              <a:t>mx_finished_head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4A61B0E-B120-4259-86C1-911CC8A3D100}"/>
              </a:ext>
            </a:extLst>
          </p:cNvPr>
          <p:cNvSpPr/>
          <p:nvPr/>
        </p:nvSpPr>
        <p:spPr>
          <a:xfrm>
            <a:off x="9200126" y="4328144"/>
            <a:ext cx="17741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list_id = ARRAY_INDEX(mx_absent_head, mx.history) - MX_NUM_NODES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F608B3F-0114-430B-A7D6-EA0970117076}"/>
              </a:ext>
            </a:extLst>
          </p:cNvPr>
          <p:cNvSpPr/>
          <p:nvPr/>
        </p:nvSpPr>
        <p:spPr>
          <a:xfrm>
            <a:off x="10977858" y="4070871"/>
            <a:ext cx="3963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>
                <a:solidFill>
                  <a:srgbClr val="C00000"/>
                </a:solidFill>
                <a:effectLst/>
              </a:rPr>
              <a:t>0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20B0AD7-2B4E-4076-9EBA-15D6C2E4EFDB}"/>
              </a:ext>
            </a:extLst>
          </p:cNvPr>
          <p:cNvSpPr/>
          <p:nvPr/>
        </p:nvSpPr>
        <p:spPr>
          <a:xfrm>
            <a:off x="8160035" y="2852762"/>
            <a:ext cx="3409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ARRAY_INDEX(mx_absent_head, mx.history) = MX_NUM_NODES 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89733ED-648A-487D-9AD1-CC7626D1B64B}"/>
              </a:ext>
            </a:extLst>
          </p:cNvPr>
          <p:cNvSpPr/>
          <p:nvPr/>
        </p:nvSpPr>
        <p:spPr>
          <a:xfrm>
            <a:off x="7055490" y="4322020"/>
            <a:ext cx="2511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history[0].prev = </a:t>
            </a:r>
            <a:r>
              <a:rPr lang="en-US" altLang="zh-CN" sz="900" dirty="0">
                <a:solidFill>
                  <a:srgbClr val="C00000"/>
                </a:solidFill>
              </a:rPr>
              <a:t>MX_NUM_NODES (3)</a:t>
            </a:r>
          </a:p>
          <a:p>
            <a:r>
              <a:rPr lang="af-ZA" altLang="zh-CN" sz="900" dirty="0">
                <a:solidFill>
                  <a:srgbClr val="C00000"/>
                </a:solidFill>
              </a:rPr>
              <a:t>history[</a:t>
            </a:r>
            <a:r>
              <a:rPr lang="en-US" altLang="zh-CN" sz="900" dirty="0">
                <a:solidFill>
                  <a:srgbClr val="C00000"/>
                </a:solidFill>
              </a:rPr>
              <a:t>MX_NUM_NODES</a:t>
            </a:r>
            <a:r>
              <a:rPr lang="af-ZA" altLang="zh-CN" sz="900" dirty="0">
                <a:solidFill>
                  <a:srgbClr val="C00000"/>
                </a:solidFill>
              </a:rPr>
              <a:t> -1]. next = </a:t>
            </a:r>
            <a:r>
              <a:rPr lang="en-US" altLang="zh-CN" sz="900" dirty="0">
                <a:solidFill>
                  <a:srgbClr val="C00000"/>
                </a:solidFill>
              </a:rPr>
              <a:t>MX_NUM_NODES</a:t>
            </a:r>
            <a:r>
              <a:rPr lang="af-ZA" altLang="zh-CN" sz="900" dirty="0">
                <a:solidFill>
                  <a:srgbClr val="C00000"/>
                </a:solidFill>
              </a:rPr>
              <a:t> (3)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  <a:p>
            <a:r>
              <a:rPr lang="af-ZA" altLang="zh-CN" sz="900" dirty="0">
                <a:solidFill>
                  <a:srgbClr val="C00000"/>
                </a:solidFill>
              </a:rPr>
              <a:t> 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E9876-29B9-4D2B-82E7-F2C5B03A4826}"/>
              </a:ext>
            </a:extLst>
          </p:cNvPr>
          <p:cNvGrpSpPr/>
          <p:nvPr/>
        </p:nvGrpSpPr>
        <p:grpSpPr>
          <a:xfrm>
            <a:off x="3212586" y="5471217"/>
            <a:ext cx="4502857" cy="230832"/>
            <a:chOff x="5627567" y="5651841"/>
            <a:chExt cx="4502857" cy="23083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AB734C7-BC3F-4C12-BC88-C4A8DD4604C5}"/>
                </a:ext>
              </a:extLst>
            </p:cNvPr>
            <p:cNvGrpSpPr/>
            <p:nvPr/>
          </p:nvGrpSpPr>
          <p:grpSpPr>
            <a:xfrm>
              <a:off x="6593516" y="5651841"/>
              <a:ext cx="3536908" cy="230832"/>
              <a:chOff x="5019560" y="5864185"/>
              <a:chExt cx="3536908" cy="230832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6924399-BFDF-43B3-9301-095FF89549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560" y="5864185"/>
                <a:ext cx="1124065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uint32_t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all_mask[ ]</a:t>
                </a: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F46C45C7-F5F9-4C32-B41C-5F7E80442F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625" y="5864185"/>
                <a:ext cx="1155754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uint32_t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any_mask[ ]</a:t>
                </a: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EA8BDB67-C5DE-4F58-8B80-379923E747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99379" y="5864185"/>
                <a:ext cx="125708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uint16_t 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any_pending</a:t>
                </a:r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DAD64C48-468F-42FC-BC64-5B8BC34EE8FB}"/>
                </a:ext>
              </a:extLst>
            </p:cNvPr>
            <p:cNvSpPr txBox="1"/>
            <p:nvPr/>
          </p:nvSpPr>
          <p:spPr>
            <a:xfrm>
              <a:off x="5627567" y="5651841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b="1" dirty="0"/>
                <a:t>Request_Marker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660FCC-1C60-48E1-880B-2348F19710E3}"/>
              </a:ext>
            </a:extLst>
          </p:cNvPr>
          <p:cNvGrpSpPr/>
          <p:nvPr/>
        </p:nvGrpSpPr>
        <p:grpSpPr>
          <a:xfrm>
            <a:off x="3312960" y="5870936"/>
            <a:ext cx="13247840" cy="254235"/>
            <a:chOff x="4163573" y="6357273"/>
            <a:chExt cx="13247840" cy="399022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418184E-061D-4D59-BE5D-C0F33F01412B}"/>
                </a:ext>
              </a:extLst>
            </p:cNvPr>
            <p:cNvSpPr txBox="1"/>
            <p:nvPr/>
          </p:nvSpPr>
          <p:spPr>
            <a:xfrm>
              <a:off x="4163573" y="641213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Request_Data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2C17965-609B-42BD-AE3F-904CBD98903B}"/>
                </a:ext>
              </a:extLst>
            </p:cNvPr>
            <p:cNvSpPr>
              <a:spLocks/>
            </p:cNvSpPr>
            <p:nvPr/>
          </p:nvSpPr>
          <p:spPr>
            <a:xfrm>
              <a:off x="5027912" y="6357273"/>
              <a:ext cx="1195088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chemeClr val="accent6">
                      <a:lumMod val="50000"/>
                    </a:schemeClr>
                  </a:solidFill>
                </a:rPr>
                <a:t>Request_Marker </a:t>
              </a:r>
              <a:r>
                <a:rPr lang="en-US" altLang="zh-CN" sz="900" dirty="0">
                  <a:solidFill>
                    <a:schemeClr val="tx1"/>
                  </a:solidFill>
                </a:rPr>
                <a:t>row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82CCD55-BA6B-4B2D-86F3-7D969374975D}"/>
                </a:ext>
              </a:extLst>
            </p:cNvPr>
            <p:cNvSpPr>
              <a:spLocks/>
            </p:cNvSpPr>
            <p:nvPr/>
          </p:nvSpPr>
          <p:spPr>
            <a:xfrm>
              <a:off x="6223000" y="6357273"/>
              <a:ext cx="1371433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chemeClr val="accent6">
                      <a:lumMod val="50000"/>
                    </a:schemeClr>
                  </a:solidFill>
                </a:rPr>
                <a:t>Request_Marker </a:t>
              </a:r>
              <a:r>
                <a:rPr lang="en-US" altLang="zh-CN" sz="900" dirty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83A78FF-1731-431E-8D2B-A854E27B1964}"/>
                </a:ext>
              </a:extLst>
            </p:cNvPr>
            <p:cNvSpPr>
              <a:spLocks/>
            </p:cNvSpPr>
            <p:nvPr/>
          </p:nvSpPr>
          <p:spPr>
            <a:xfrm>
              <a:off x="7594433" y="6357273"/>
              <a:ext cx="1391739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last_update_slot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7DD7D5-00E0-4042-BA3D-3B81CEDB2FD6}"/>
                </a:ext>
              </a:extLst>
            </p:cNvPr>
            <p:cNvSpPr>
              <a:spLocks/>
            </p:cNvSpPr>
            <p:nvPr/>
          </p:nvSpPr>
          <p:spPr>
            <a:xfrm>
              <a:off x="8986172" y="6357273"/>
              <a:ext cx="1137962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help_index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8717C31-54DA-4600-880B-4A3E7B6F1F7C}"/>
                </a:ext>
              </a:extLst>
            </p:cNvPr>
            <p:cNvSpPr>
              <a:spLocks/>
            </p:cNvSpPr>
            <p:nvPr/>
          </p:nvSpPr>
          <p:spPr>
            <a:xfrm>
              <a:off x="10124134" y="6357273"/>
              <a:ext cx="1278994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help_bitmask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A79A94C-9CD1-4E52-8354-4F9760C67D2C}"/>
                </a:ext>
              </a:extLst>
            </p:cNvPr>
            <p:cNvSpPr>
              <a:spLocks/>
            </p:cNvSpPr>
            <p:nvPr/>
          </p:nvSpPr>
          <p:spPr>
            <a:xfrm>
              <a:off x="11403128" y="6357273"/>
              <a:ext cx="1423314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my_row_mask[ ]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D315726-A8A1-4345-A17F-A09FACEE3E91}"/>
                </a:ext>
              </a:extLst>
            </p:cNvPr>
            <p:cNvSpPr>
              <a:spLocks/>
            </p:cNvSpPr>
            <p:nvPr/>
          </p:nvSpPr>
          <p:spPr>
            <a:xfrm>
              <a:off x="12826442" y="6357273"/>
              <a:ext cx="1592851" cy="399022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my_column_mask[ ]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E8709F9-EBBC-435C-90A3-020FA1680CAC}"/>
                </a:ext>
              </a:extLst>
            </p:cNvPr>
            <p:cNvSpPr>
              <a:spLocks/>
            </p:cNvSpPr>
            <p:nvPr/>
          </p:nvSpPr>
          <p:spPr>
            <a:xfrm>
              <a:off x="14412773" y="6357273"/>
              <a:ext cx="1657519" cy="399022"/>
            </a:xfrm>
            <a:prstGeom prst="rect">
              <a:avLst/>
            </a:prstGeom>
            <a:solidFill>
              <a:srgbClr val="F2F2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my_column_pending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1AC4170-B98C-4865-A07D-6C3C2A14D6E5}"/>
                </a:ext>
              </a:extLst>
            </p:cNvPr>
            <p:cNvSpPr>
              <a:spLocks/>
            </p:cNvSpPr>
            <p:nvPr/>
          </p:nvSpPr>
          <p:spPr>
            <a:xfrm>
              <a:off x="16070292" y="6357273"/>
              <a:ext cx="1341121" cy="39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en-US" altLang="zh-CN" sz="900" dirty="0">
                  <a:solidFill>
                    <a:schemeClr val="tx1"/>
                  </a:solidFill>
                </a:rPr>
                <a:t>padding_mask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54B2A48-CB6B-412E-B1F5-0496554CDC58}"/>
              </a:ext>
            </a:extLst>
          </p:cNvPr>
          <p:cNvSpPr/>
          <p:nvPr/>
        </p:nvSpPr>
        <p:spPr>
          <a:xfrm>
            <a:off x="11091386" y="618321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ACF9ECC-EDD2-46F0-94A9-520FCF7C6158}"/>
              </a:ext>
            </a:extLst>
          </p:cNvPr>
          <p:cNvSpPr/>
          <p:nvPr/>
        </p:nvSpPr>
        <p:spPr>
          <a:xfrm>
            <a:off x="12623853" y="617083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C789850-A73A-4D16-A580-6C7F59D3E483}"/>
              </a:ext>
            </a:extLst>
          </p:cNvPr>
          <p:cNvSpPr/>
          <p:nvPr/>
        </p:nvSpPr>
        <p:spPr>
          <a:xfrm>
            <a:off x="14262153" y="630574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0b 0000 0000 0000 0111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6C6FA95-4B7E-4918-9332-0FBAA1553E0D}"/>
              </a:ext>
            </a:extLst>
          </p:cNvPr>
          <p:cNvSpPr/>
          <p:nvPr/>
        </p:nvSpPr>
        <p:spPr>
          <a:xfrm>
            <a:off x="10223704" y="655254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0b 0000 0000 0000 0111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7F82EF7-96FD-469A-AAE6-0628682CFE5D}"/>
              </a:ext>
            </a:extLst>
          </p:cNvPr>
          <p:cNvSpPr/>
          <p:nvPr/>
        </p:nvSpPr>
        <p:spPr>
          <a:xfrm>
            <a:off x="11374249" y="690950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0b 0000 0000 0000 0111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E65F6A1-A71B-42FE-B589-0856EF45CC8D}"/>
              </a:ext>
            </a:extLst>
          </p:cNvPr>
          <p:cNvSpPr txBox="1"/>
          <p:nvPr/>
        </p:nvSpPr>
        <p:spPr>
          <a:xfrm>
            <a:off x="1616388" y="5814322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33DA82D-F8D7-4F37-8CF7-A9694A6CE860}"/>
              </a:ext>
            </a:extLst>
          </p:cNvPr>
          <p:cNvSpPr txBox="1"/>
          <p:nvPr/>
        </p:nvSpPr>
        <p:spPr>
          <a:xfrm>
            <a:off x="1532055" y="601990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4A4D7AF-6801-4E67-BC65-71D08A19FF85}"/>
              </a:ext>
            </a:extLst>
          </p:cNvPr>
          <p:cNvSpPr/>
          <p:nvPr/>
        </p:nvSpPr>
        <p:spPr>
          <a:xfrm>
            <a:off x="1404316" y="4112853"/>
            <a:ext cx="2528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900" dirty="0">
                <a:solidFill>
                  <a:srgbClr val="C00000"/>
                </a:solidFill>
              </a:rPr>
              <a:t>gpi_tick_hybrid() + (GPI_TICK_HYBRID_MAX / 2)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FEBE545-52E4-426A-BC6E-EC45B54ECB20}"/>
              </a:ext>
            </a:extLst>
          </p:cNvPr>
          <p:cNvSpPr/>
          <p:nvPr/>
        </p:nvSpPr>
        <p:spPr>
          <a:xfrm>
            <a:off x="2014106" y="4318402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UINT16_MAX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860F33B-A1BF-486B-BA9E-D9D8EC4BBDC3}"/>
              </a:ext>
            </a:extLst>
          </p:cNvPr>
          <p:cNvGrpSpPr/>
          <p:nvPr/>
        </p:nvGrpSpPr>
        <p:grpSpPr>
          <a:xfrm>
            <a:off x="11005" y="1406797"/>
            <a:ext cx="5983395" cy="610574"/>
            <a:chOff x="11005" y="1406797"/>
            <a:chExt cx="5983395" cy="610574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BF8A936-BADA-44BD-94C4-A11BB7B72925}"/>
                </a:ext>
              </a:extLst>
            </p:cNvPr>
            <p:cNvSpPr/>
            <p:nvPr/>
          </p:nvSpPr>
          <p:spPr>
            <a:xfrm>
              <a:off x="734676" y="1406797"/>
              <a:ext cx="2523164" cy="305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birth_slot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uint32_t</a:t>
              </a:r>
              <a:r>
                <a:rPr lang="en-US" altLang="zh-CN" sz="900" dirty="0">
                  <a:solidFill>
                    <a:schemeClr val="tx1"/>
                  </a:solidFill>
                </a:rPr>
                <a:t> _alignment_dummy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3801DEBE-5C8B-4AA1-A706-82375B0AE23D}"/>
                </a:ext>
              </a:extLst>
            </p:cNvPr>
            <p:cNvGrpSpPr/>
            <p:nvPr/>
          </p:nvGrpSpPr>
          <p:grpSpPr>
            <a:xfrm>
              <a:off x="2452713" y="1406797"/>
              <a:ext cx="2343213" cy="305287"/>
              <a:chOff x="2498434" y="1366157"/>
              <a:chExt cx="1595508" cy="305287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1DF6B22-F7DD-430E-9900-EE5843D89350}"/>
                  </a:ext>
                </a:extLst>
              </p:cNvPr>
              <p:cNvSpPr/>
              <p:nvPr/>
            </p:nvSpPr>
            <p:spPr>
              <a:xfrm>
                <a:off x="2498434" y="1366157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(uint8_t)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E74EFA8-EB84-4EFF-B953-4A180E28ABBA}"/>
                  </a:ext>
                </a:extLst>
              </p:cNvPr>
              <p:cNvSpPr/>
              <p:nvPr/>
            </p:nvSpPr>
            <p:spPr>
              <a:xfrm>
                <a:off x="3423518" y="1366157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(uint8_t)</a:t>
                </a: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194423E-5339-4645-9F7A-6C59763916DD}"/>
                </a:ext>
              </a:extLst>
            </p:cNvPr>
            <p:cNvSpPr txBox="1"/>
            <p:nvPr/>
          </p:nvSpPr>
          <p:spPr>
            <a:xfrm>
              <a:off x="11005" y="1428931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Matrix_Row</a:t>
              </a: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7A20B66B-7044-4A1E-A07B-D6FA033D6FDC}"/>
                </a:ext>
              </a:extLst>
            </p:cNvPr>
            <p:cNvGrpSpPr/>
            <p:nvPr/>
          </p:nvGrpSpPr>
          <p:grpSpPr>
            <a:xfrm>
              <a:off x="2452714" y="1712084"/>
              <a:ext cx="3541686" cy="305287"/>
              <a:chOff x="2494749" y="1737914"/>
              <a:chExt cx="1595508" cy="305287"/>
            </a:xfrm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45FE552-8E14-48F2-96C7-4D3B12CA0CCC}"/>
                  </a:ext>
                </a:extLst>
              </p:cNvPr>
              <p:cNvSpPr/>
              <p:nvPr/>
            </p:nvSpPr>
            <p:spPr>
              <a:xfrm>
                <a:off x="2494749" y="1737914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(uint32_t)</a:t>
                </a: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5243122D-FD36-4450-85CE-6794D090D2C7}"/>
                  </a:ext>
                </a:extLst>
              </p:cNvPr>
              <p:cNvSpPr/>
              <p:nvPr/>
            </p:nvSpPr>
            <p:spPr>
              <a:xfrm>
                <a:off x="3419833" y="1737914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(uint32_t)</a:t>
                </a: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F42AC612-2600-4131-BC37-75EE3A39942D}"/>
              </a:ext>
            </a:extLst>
          </p:cNvPr>
          <p:cNvGrpSpPr/>
          <p:nvPr/>
        </p:nvGrpSpPr>
        <p:grpSpPr>
          <a:xfrm>
            <a:off x="5682863" y="1288509"/>
            <a:ext cx="2648482" cy="460184"/>
            <a:chOff x="5682863" y="1288509"/>
            <a:chExt cx="2648482" cy="460184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59B494B-EB81-418F-A338-9594E453E00C}"/>
                </a:ext>
              </a:extLst>
            </p:cNvPr>
            <p:cNvSpPr/>
            <p:nvPr/>
          </p:nvSpPr>
          <p:spPr>
            <a:xfrm>
              <a:off x="5682863" y="1517861"/>
              <a:ext cx="26484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solidFill>
                    <a:srgbClr val="4472C4"/>
                  </a:solidFill>
                </a:rPr>
                <a:t>MX_REQUEST || MX_SMART_SHUTDOWN_MAP</a:t>
              </a: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3AC769D0-2EE5-44C1-83D2-36F2D7CA8F2B}"/>
                </a:ext>
              </a:extLst>
            </p:cNvPr>
            <p:cNvCxnSpPr>
              <a:endCxn id="166" idx="1"/>
            </p:cNvCxnSpPr>
            <p:nvPr/>
          </p:nvCxnSpPr>
          <p:spPr>
            <a:xfrm flipH="1">
              <a:off x="5682863" y="1288509"/>
              <a:ext cx="702710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19869149-814F-4A9D-B4D0-255240BD94C6}"/>
                </a:ext>
              </a:extLst>
            </p:cNvPr>
            <p:cNvCxnSpPr>
              <a:cxnSpLocks/>
              <a:endCxn id="166" idx="3"/>
            </p:cNvCxnSpPr>
            <p:nvPr/>
          </p:nvCxnSpPr>
          <p:spPr>
            <a:xfrm>
              <a:off x="7071236" y="1288509"/>
              <a:ext cx="1260109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20E531D-667D-49A1-954E-0E46AE67E69E}"/>
              </a:ext>
            </a:extLst>
          </p:cNvPr>
          <p:cNvSpPr txBox="1"/>
          <p:nvPr/>
        </p:nvSpPr>
        <p:spPr>
          <a:xfrm>
            <a:off x="4711017" y="619744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946805F-0676-4542-ADBD-4BBA7CA9D31F}"/>
              </a:ext>
            </a:extLst>
          </p:cNvPr>
          <p:cNvSpPr txBox="1"/>
          <p:nvPr/>
        </p:nvSpPr>
        <p:spPr>
          <a:xfrm>
            <a:off x="5981978" y="6206548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1E13761-4517-4E19-B6AD-BE9BC40592C8}"/>
              </a:ext>
            </a:extLst>
          </p:cNvPr>
          <p:cNvSpPr txBox="1"/>
          <p:nvPr/>
        </p:nvSpPr>
        <p:spPr>
          <a:xfrm>
            <a:off x="7252939" y="621565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EBD6080-C1F3-47EC-9CB3-1470422F6110}"/>
              </a:ext>
            </a:extLst>
          </p:cNvPr>
          <p:cNvSpPr txBox="1"/>
          <p:nvPr/>
        </p:nvSpPr>
        <p:spPr>
          <a:xfrm>
            <a:off x="8523900" y="6224764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2F825F1-8E1F-4E95-915F-49DB3010640B}"/>
              </a:ext>
            </a:extLst>
          </p:cNvPr>
          <p:cNvSpPr txBox="1"/>
          <p:nvPr/>
        </p:nvSpPr>
        <p:spPr>
          <a:xfrm>
            <a:off x="9794861" y="6233872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9AFE861-B815-4CAF-8C8F-3E29B0E238A2}"/>
              </a:ext>
            </a:extLst>
          </p:cNvPr>
          <p:cNvGrpSpPr/>
          <p:nvPr/>
        </p:nvGrpSpPr>
        <p:grpSpPr>
          <a:xfrm>
            <a:off x="46462" y="2224740"/>
            <a:ext cx="2267658" cy="4418222"/>
            <a:chOff x="-124898" y="2319770"/>
            <a:chExt cx="2267658" cy="441822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F646A1-CC09-4948-A3DF-B31E734494D1}"/>
                </a:ext>
              </a:extLst>
            </p:cNvPr>
            <p:cNvSpPr/>
            <p:nvPr/>
          </p:nvSpPr>
          <p:spPr>
            <a:xfrm>
              <a:off x="-124898" y="2319770"/>
              <a:ext cx="107781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Packet </a:t>
              </a:r>
              <a:r>
                <a:rPr lang="en-US" altLang="zh-CN" sz="900" dirty="0">
                  <a:solidFill>
                    <a:schemeClr val="tx1"/>
                  </a:solidFill>
                </a:rPr>
                <a:t>rx_queue[4]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377B218-88D4-407F-A63F-B038ED67B0B1}"/>
                </a:ext>
              </a:extLst>
            </p:cNvPr>
            <p:cNvSpPr/>
            <p:nvPr/>
          </p:nvSpPr>
          <p:spPr>
            <a:xfrm>
              <a:off x="-124898" y="2525352"/>
              <a:ext cx="171803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rx_queue_num_writing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4723D64-5698-4004-8609-7670370279BC}"/>
                </a:ext>
              </a:extLst>
            </p:cNvPr>
            <p:cNvSpPr/>
            <p:nvPr/>
          </p:nvSpPr>
          <p:spPr>
            <a:xfrm>
              <a:off x="-124898" y="2730934"/>
              <a:ext cx="1718037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rx_queue_num_written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40BC7A-834B-4AB3-BADF-9F6C12FC1DD7}"/>
                </a:ext>
              </a:extLst>
            </p:cNvPr>
            <p:cNvSpPr/>
            <p:nvPr/>
          </p:nvSpPr>
          <p:spPr>
            <a:xfrm>
              <a:off x="-124898" y="2936516"/>
              <a:ext cx="160950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rx_queue_num_read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1484EA-C54A-402E-A23A-D9B2AD1CB81E}"/>
                </a:ext>
              </a:extLst>
            </p:cNvPr>
            <p:cNvSpPr/>
            <p:nvPr/>
          </p:nvSpPr>
          <p:spPr>
            <a:xfrm>
              <a:off x="-124898" y="3142098"/>
              <a:ext cx="100526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Packet </a:t>
              </a:r>
              <a:r>
                <a:rPr lang="fr-FR" altLang="zh-CN" sz="900" dirty="0">
                  <a:solidFill>
                    <a:schemeClr val="tx1"/>
                  </a:solidFill>
                </a:rPr>
                <a:t>tx_packet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B75F9B-6493-4B2C-B754-BC976D612A07}"/>
                </a:ext>
              </a:extLst>
            </p:cNvPr>
            <p:cNvSpPr/>
            <p:nvPr/>
          </p:nvSpPr>
          <p:spPr>
            <a:xfrm>
              <a:off x="-124898" y="3347680"/>
              <a:ext cx="114967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uint8_t* </a:t>
              </a:r>
              <a:r>
                <a:rPr lang="af-ZA" altLang="zh-CN" sz="900" b="0" dirty="0">
                  <a:effectLst/>
                </a:rPr>
                <a:t>tx_sideload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089F8F6-7BC4-42AD-A417-B0FC68DDE170}"/>
                </a:ext>
              </a:extLst>
            </p:cNvPr>
            <p:cNvSpPr/>
            <p:nvPr/>
          </p:nvSpPr>
          <p:spPr>
            <a:xfrm>
              <a:off x="-124898" y="3578512"/>
              <a:ext cx="13276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tx_reserve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15B53E2-80EF-4A7A-B215-03947185A001}"/>
                </a:ext>
              </a:extLst>
            </p:cNvPr>
            <p:cNvSpPr/>
            <p:nvPr/>
          </p:nvSpPr>
          <p:spPr>
            <a:xfrm>
              <a:off x="-124898" y="3809344"/>
              <a:ext cx="126188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slot_number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6E51625-BBE8-4321-835D-1364D5C0A76C}"/>
                </a:ext>
              </a:extLst>
            </p:cNvPr>
            <p:cNvSpPr/>
            <p:nvPr/>
          </p:nvSpPr>
          <p:spPr>
            <a:xfrm>
              <a:off x="-124898" y="4014926"/>
              <a:ext cx="121577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unsigned int </a:t>
              </a:r>
              <a:r>
                <a:rPr lang="fr-FR" altLang="zh-CN" sz="900" dirty="0">
                  <a:solidFill>
                    <a:schemeClr val="tx1"/>
                  </a:solidFill>
                </a:rPr>
                <a:t>events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8754403-AE45-4C42-8053-22A691A76003}"/>
                </a:ext>
              </a:extLst>
            </p:cNvPr>
            <p:cNvSpPr/>
            <p:nvPr/>
          </p:nvSpPr>
          <p:spPr>
            <a:xfrm>
              <a:off x="-124898" y="4220508"/>
              <a:ext cx="141141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A10E1A-2934-4DA7-8344-F7EB2ACC0751}"/>
                </a:ext>
              </a:extLst>
            </p:cNvPr>
            <p:cNvSpPr/>
            <p:nvPr/>
          </p:nvSpPr>
          <p:spPr>
            <a:xfrm>
              <a:off x="-124898" y="4426090"/>
              <a:ext cx="198477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round_deadline_update_slot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E3DBEA7-C08B-4112-9CDC-59C3ADE7C12C}"/>
                </a:ext>
              </a:extLst>
            </p:cNvPr>
            <p:cNvSpPr/>
            <p:nvPr/>
          </p:nvSpPr>
          <p:spPr>
            <a:xfrm>
              <a:off x="-124898" y="4631672"/>
              <a:ext cx="226765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Matrix_Row </a:t>
              </a:r>
              <a:r>
                <a:rPr lang="fr-FR" altLang="zh-CN" sz="900" dirty="0">
                  <a:solidFill>
                    <a:schemeClr val="tx1"/>
                  </a:solidFill>
                </a:rPr>
                <a:t>matrix[</a:t>
              </a:r>
              <a:r>
                <a:rPr lang="fr-FR" altLang="zh-CN" sz="900" dirty="0">
                  <a:solidFill>
                    <a:srgbClr val="569CD6"/>
                  </a:solidFill>
                </a:rPr>
                <a:t>MX_GENERATION_SIZE</a:t>
              </a:r>
              <a:r>
                <a:rPr lang="fr-FR" altLang="zh-CN" sz="9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4C54D1C-B15B-47DC-A72F-121469F4DF57}"/>
                </a:ext>
              </a:extLst>
            </p:cNvPr>
            <p:cNvSpPr/>
            <p:nvPr/>
          </p:nvSpPr>
          <p:spPr>
            <a:xfrm>
              <a:off x="-124898" y="4837254"/>
              <a:ext cx="83185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5DB1F4F-C9E7-4F35-9F0E-57BC8B882A65}"/>
                </a:ext>
              </a:extLst>
            </p:cNvPr>
            <p:cNvSpPr/>
            <p:nvPr/>
          </p:nvSpPr>
          <p:spPr>
            <a:xfrm>
              <a:off x="-124898" y="5042836"/>
              <a:ext cx="138219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empty_row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CC9826-6E11-4B1E-BFCA-C9452B88CDF3}"/>
                </a:ext>
              </a:extLst>
            </p:cNvPr>
            <p:cNvSpPr/>
            <p:nvPr/>
          </p:nvSpPr>
          <p:spPr>
            <a:xfrm>
              <a:off x="-124898" y="5273668"/>
              <a:ext cx="15520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next_own_row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02B2D9A-B6E0-43CF-9FE8-47D4EE44A8CE}"/>
                </a:ext>
              </a:extLst>
            </p:cNvPr>
            <p:cNvSpPr/>
            <p:nvPr/>
          </p:nvSpPr>
          <p:spPr>
            <a:xfrm>
              <a:off x="-124898" y="5504500"/>
              <a:ext cx="1701286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recent_innovative_slot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3BC8DB1-2E81-46BD-8F51-80E1A93C98DE}"/>
                </a:ext>
              </a:extLst>
            </p:cNvPr>
            <p:cNvSpPr/>
            <p:nvPr/>
          </p:nvSpPr>
          <p:spPr>
            <a:xfrm>
              <a:off x="-124898" y="5710082"/>
              <a:ext cx="1955612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Node </a:t>
              </a:r>
              <a:r>
                <a:rPr lang="pt-BR" altLang="zh-CN" sz="900" dirty="0">
                  <a:solidFill>
                    <a:schemeClr val="tx1"/>
                  </a:solidFill>
                </a:rPr>
                <a:t>history[</a:t>
              </a:r>
              <a:r>
                <a:rPr lang="pt-BR" altLang="zh-CN" sz="900" dirty="0">
                  <a:solidFill>
                    <a:srgbClr val="569CD6"/>
                  </a:solidFill>
                </a:rPr>
                <a:t>MX_NUM_NODES + 3</a:t>
              </a:r>
              <a:r>
                <a:rPr lang="pt-BR" altLang="zh-CN" sz="900" dirty="0">
                  <a:solidFill>
                    <a:schemeClr val="tx1"/>
                  </a:solidFill>
                </a:rPr>
                <a:t>]</a:t>
              </a:r>
              <a:endParaRPr lang="fr-FR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8186EB-39D5-4D30-B109-C8886AE3B37C}"/>
                </a:ext>
              </a:extLst>
            </p:cNvPr>
            <p:cNvSpPr/>
            <p:nvPr/>
          </p:nvSpPr>
          <p:spPr>
            <a:xfrm>
              <a:off x="-124898" y="5915664"/>
              <a:ext cx="177412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uint8_t </a:t>
              </a:r>
              <a:r>
                <a:rPr lang="fr-FR" altLang="zh-CN" sz="900" dirty="0">
                  <a:solidFill>
                    <a:schemeClr val="tx1"/>
                  </a:solidFill>
                </a:rPr>
                <a:t>have_full_rank_neighbor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FCBAA1F-8A65-4BD9-BB3B-C75EDC1FDE6A}"/>
                </a:ext>
              </a:extLst>
            </p:cNvPr>
            <p:cNvSpPr/>
            <p:nvPr/>
          </p:nvSpPr>
          <p:spPr>
            <a:xfrm>
              <a:off x="-124898" y="6121246"/>
              <a:ext cx="165582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Full_Rank_Map </a:t>
              </a:r>
              <a:r>
                <a:rPr lang="fr-FR" altLang="zh-CN" sz="900" dirty="0">
                  <a:solidFill>
                    <a:schemeClr val="tx1"/>
                  </a:solidFill>
                </a:rPr>
                <a:t>full_rank_map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12BB0B1-39C7-40BB-BA3F-39BE79FD01F9}"/>
                </a:ext>
              </a:extLst>
            </p:cNvPr>
            <p:cNvSpPr/>
            <p:nvPr/>
          </p:nvSpPr>
          <p:spPr>
            <a:xfrm>
              <a:off x="-124898" y="6326828"/>
              <a:ext cx="128550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Request_Data </a:t>
              </a:r>
              <a:r>
                <a:rPr lang="fr-FR" altLang="zh-CN" sz="900" dirty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BF4AEBD-F324-4536-963F-EFC8EC78B340}"/>
                </a:ext>
              </a:extLst>
            </p:cNvPr>
            <p:cNvSpPr/>
            <p:nvPr/>
          </p:nvSpPr>
          <p:spPr>
            <a:xfrm>
              <a:off x="-124898" y="6532410"/>
              <a:ext cx="177412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Mixer_Stat_Counter </a:t>
              </a:r>
              <a:r>
                <a:rPr lang="fr-FR" altLang="zh-CN" sz="900" dirty="0">
                  <a:solidFill>
                    <a:schemeClr val="tx1"/>
                  </a:solidFill>
                </a:rPr>
                <a:t>stat_counter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E53A26-C487-40D7-A45C-B8E4208848F4}"/>
              </a:ext>
            </a:extLst>
          </p:cNvPr>
          <p:cNvSpPr txBox="1"/>
          <p:nvPr/>
        </p:nvSpPr>
        <p:spPr>
          <a:xfrm>
            <a:off x="1597255" y="2417697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C3A3C-52A6-4BEB-8CE0-2BE15B2D05F3}"/>
              </a:ext>
            </a:extLst>
          </p:cNvPr>
          <p:cNvSpPr txBox="1"/>
          <p:nvPr/>
        </p:nvSpPr>
        <p:spPr>
          <a:xfrm>
            <a:off x="1597255" y="2635904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C7760-98DA-4F25-B43B-2FC4A13ECDDF}"/>
              </a:ext>
            </a:extLst>
          </p:cNvPr>
          <p:cNvSpPr txBox="1"/>
          <p:nvPr/>
        </p:nvSpPr>
        <p:spPr>
          <a:xfrm>
            <a:off x="1489563" y="284148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7C7FCB-4AED-41D7-8CEC-7890FA4B2335}"/>
              </a:ext>
            </a:extLst>
          </p:cNvPr>
          <p:cNvSpPr/>
          <p:nvPr/>
        </p:nvSpPr>
        <p:spPr>
          <a:xfrm>
            <a:off x="1025878" y="3036559"/>
            <a:ext cx="26012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sender_id = node_id; flags.all = 0; is_ready = 0 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CBE77D-517A-4151-A346-AC8506ABFFE4}"/>
              </a:ext>
            </a:extLst>
          </p:cNvPr>
          <p:cNvSpPr/>
          <p:nvPr/>
        </p:nvSpPr>
        <p:spPr>
          <a:xfrm>
            <a:off x="1111007" y="3235974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F61D3D-F7DE-4F98-BBB6-3523DB98E5AF}"/>
              </a:ext>
            </a:extLst>
          </p:cNvPr>
          <p:cNvSpPr/>
          <p:nvPr/>
        </p:nvSpPr>
        <p:spPr>
          <a:xfrm>
            <a:off x="1213097" y="3500158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FB07F1-D48A-4EB5-A053-326D43FB6445}"/>
              </a:ext>
            </a:extLst>
          </p:cNvPr>
          <p:cNvGrpSpPr/>
          <p:nvPr/>
        </p:nvGrpSpPr>
        <p:grpSpPr>
          <a:xfrm>
            <a:off x="0" y="136525"/>
            <a:ext cx="11882286" cy="1402715"/>
            <a:chOff x="0" y="136525"/>
            <a:chExt cx="11882286" cy="140271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4DDAC5-95B5-4D88-A872-0EDDF69DC873}"/>
                </a:ext>
              </a:extLst>
            </p:cNvPr>
            <p:cNvGrpSpPr/>
            <p:nvPr/>
          </p:nvGrpSpPr>
          <p:grpSpPr>
            <a:xfrm>
              <a:off x="0" y="136525"/>
              <a:ext cx="11882286" cy="1402715"/>
              <a:chOff x="466927" y="136525"/>
              <a:chExt cx="11882286" cy="140271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2DC79CB-639B-46E1-BF0B-5F2C4D6F8154}"/>
                  </a:ext>
                </a:extLst>
              </p:cNvPr>
              <p:cNvGrpSpPr/>
              <p:nvPr/>
            </p:nvGrpSpPr>
            <p:grpSpPr>
              <a:xfrm>
                <a:off x="3377127" y="366482"/>
                <a:ext cx="5690012" cy="411164"/>
                <a:chOff x="9473547" y="1193801"/>
                <a:chExt cx="10201791" cy="1082172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EB6F0B6-1D41-4296-803B-13C538E94487}"/>
                    </a:ext>
                  </a:extLst>
                </p:cNvPr>
                <p:cNvSpPr/>
                <p:nvPr/>
              </p:nvSpPr>
              <p:spPr>
                <a:xfrm>
                  <a:off x="9473547" y="1193801"/>
                  <a:ext cx="1020178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	all</a:t>
                  </a:r>
                </a:p>
              </p:txBody>
            </p: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E15A8DE3-FEBB-4B13-A0A9-C2C3E265FFEB}"/>
                    </a:ext>
                  </a:extLst>
                </p:cNvPr>
                <p:cNvGrpSpPr/>
                <p:nvPr/>
              </p:nvGrpSpPr>
              <p:grpSpPr>
                <a:xfrm>
                  <a:off x="9473548" y="1734887"/>
                  <a:ext cx="10201790" cy="541086"/>
                  <a:chOff x="9473548" y="1817697"/>
                  <a:chExt cx="10201790" cy="541086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CF25F308-349B-41F8-ADDD-661FCF8C038A}"/>
                      </a:ext>
                    </a:extLst>
                  </p:cNvPr>
                  <p:cNvSpPr/>
                  <p:nvPr/>
                </p:nvSpPr>
                <p:spPr>
                  <a:xfrm>
                    <a:off x="9473548" y="1817697"/>
                    <a:ext cx="2064195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request_column</a:t>
                    </a:r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7241BDE9-73EF-4236-AE9C-4A4C52D8D31D}"/>
                      </a:ext>
                    </a:extLst>
                  </p:cNvPr>
                  <p:cNvSpPr/>
                  <p:nvPr/>
                </p:nvSpPr>
                <p:spPr>
                  <a:xfrm>
                    <a:off x="11537743" y="1817697"/>
                    <a:ext cx="1669961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request_row</a:t>
                    </a:r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607399A-6545-49C9-9174-FEB996E9934E}"/>
                      </a:ext>
                    </a:extLst>
                  </p:cNvPr>
                  <p:cNvSpPr/>
                  <p:nvPr/>
                </p:nvSpPr>
                <p:spPr>
                  <a:xfrm>
                    <a:off x="13207704" y="1817697"/>
                    <a:ext cx="1420439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3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Reserved</a:t>
                    </a: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F8340C11-228F-451C-9A54-51F1367EBB0C}"/>
                      </a:ext>
                    </a:extLst>
                  </p:cNvPr>
                  <p:cNvSpPr/>
                  <p:nvPr/>
                </p:nvSpPr>
                <p:spPr>
                  <a:xfrm>
                    <a:off x="15952885" y="1817697"/>
                    <a:ext cx="2177210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has_next_payload</a:t>
                    </a:r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660CA4F-EC20-423A-969B-A77699C3A1AE}"/>
                      </a:ext>
                    </a:extLst>
                  </p:cNvPr>
                  <p:cNvSpPr/>
                  <p:nvPr/>
                </p:nvSpPr>
                <p:spPr>
                  <a:xfrm>
                    <a:off x="14628143" y="1817697"/>
                    <a:ext cx="13247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radio_off</a:t>
                    </a: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B95D3F6-E04F-4E5D-B193-417C053C0B4E}"/>
                      </a:ext>
                    </a:extLst>
                  </p:cNvPr>
                  <p:cNvSpPr/>
                  <p:nvPr/>
                </p:nvSpPr>
                <p:spPr>
                  <a:xfrm>
                    <a:off x="18130095" y="1817697"/>
                    <a:ext cx="15452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is_full_rank</a:t>
                    </a:r>
                  </a:p>
                </p:txBody>
              </p:sp>
            </p:grp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DD47BF-F1F8-4A16-81F8-2B81CB0DD4DB}"/>
                  </a:ext>
                </a:extLst>
              </p:cNvPr>
              <p:cNvSpPr txBox="1"/>
              <p:nvPr/>
            </p:nvSpPr>
            <p:spPr>
              <a:xfrm>
                <a:off x="3377127" y="136525"/>
                <a:ext cx="1219022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Packet_Flags </a:t>
                </a:r>
                <a:endParaRPr lang="zh-CN" altLang="en-US" sz="9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397E91-B546-4E35-B155-302E2674DF45}"/>
                  </a:ext>
                </a:extLst>
              </p:cNvPr>
              <p:cNvSpPr/>
              <p:nvPr/>
            </p:nvSpPr>
            <p:spPr>
              <a:xfrm>
                <a:off x="466927" y="777646"/>
                <a:ext cx="1718023" cy="2055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uint8_t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   raw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E839A72-5C4C-40DC-8A4C-B8C572C473DE}"/>
                  </a:ext>
                </a:extLst>
              </p:cNvPr>
              <p:cNvGrpSpPr/>
              <p:nvPr/>
            </p:nvGrpSpPr>
            <p:grpSpPr>
              <a:xfrm>
                <a:off x="466928" y="983223"/>
                <a:ext cx="11882283" cy="305286"/>
                <a:chOff x="1899382" y="1903589"/>
                <a:chExt cx="20984600" cy="541086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1657D74-59C0-4A7D-A4C9-4CAACB8CF7B1}"/>
                    </a:ext>
                  </a:extLst>
                </p:cNvPr>
                <p:cNvSpPr/>
                <p:nvPr/>
              </p:nvSpPr>
              <p:spPr>
                <a:xfrm>
                  <a:off x="1899382" y="1903589"/>
                  <a:ext cx="303412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uint16_t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slot_number</a:t>
                  </a:r>
                </a:p>
                <a:p>
                  <a:r>
                    <a:rPr lang="en-US" altLang="zh-CN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  phy_payload_begin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96967DB-C4D2-4156-BD89-51EEF13C23AF}"/>
                    </a:ext>
                  </a:extLst>
                </p:cNvPr>
                <p:cNvSpPr/>
                <p:nvPr/>
              </p:nvSpPr>
              <p:spPr>
                <a:xfrm>
                  <a:off x="4933507" y="1903589"/>
                  <a:ext cx="2105408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sender_id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84A4550-1C75-466E-BE01-BD072CACC69D}"/>
                    </a:ext>
                  </a:extLst>
                </p:cNvPr>
                <p:cNvSpPr/>
                <p:nvPr/>
              </p:nvSpPr>
              <p:spPr>
                <a:xfrm>
                  <a:off x="7038915" y="1903589"/>
                  <a:ext cx="3411027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Packet_Flags(</a:t>
                  </a:r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) flags</a:t>
                  </a: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27C6F70-D169-4FB5-88CC-136D1A6FDF2B}"/>
                    </a:ext>
                  </a:extLst>
                </p:cNvPr>
                <p:cNvSpPr/>
                <p:nvPr/>
              </p:nvSpPr>
              <p:spPr>
                <a:xfrm>
                  <a:off x="12090186" y="1903589"/>
                  <a:ext cx="1183996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payload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013F25B-746C-431D-A478-10B1ED88CA37}"/>
                    </a:ext>
                  </a:extLst>
                </p:cNvPr>
                <p:cNvSpPr/>
                <p:nvPr/>
              </p:nvSpPr>
              <p:spPr>
                <a:xfrm>
                  <a:off x="13203479" y="1903589"/>
                  <a:ext cx="1448493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info_vector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2055F35-B29E-4890-86B3-2DDB7B3784BB}"/>
                    </a:ext>
                  </a:extLst>
                </p:cNvPr>
                <p:cNvSpPr/>
                <p:nvPr/>
              </p:nvSpPr>
              <p:spPr>
                <a:xfrm>
                  <a:off x="14387474" y="1903589"/>
                  <a:ext cx="3366786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int8_t phy_payload_end</a:t>
                  </a:r>
                </a:p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padding_2</a:t>
                  </a: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5FA8128D-6EF1-43AA-8FAA-DACBA8350E8A}"/>
                    </a:ext>
                  </a:extLst>
                </p:cNvPr>
                <p:cNvGrpSpPr/>
                <p:nvPr/>
              </p:nvGrpSpPr>
              <p:grpSpPr>
                <a:xfrm>
                  <a:off x="17300510" y="1903589"/>
                  <a:ext cx="3309674" cy="541086"/>
                  <a:chOff x="21423934" y="3058555"/>
                  <a:chExt cx="3309674" cy="541086"/>
                </a:xfrm>
              </p:grpSpPr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DD9ABC75-9267-4D24-8865-CBC3FAD44468}"/>
                      </a:ext>
                    </a:extLst>
                  </p:cNvPr>
                  <p:cNvSpPr/>
                  <p:nvPr/>
                </p:nvSpPr>
                <p:spPr>
                  <a:xfrm>
                    <a:off x="21423934" y="3058555"/>
                    <a:ext cx="984562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6: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rand</a:t>
                    </a:r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097A25E-3C3B-4AB3-951A-5E79635B572C}"/>
                      </a:ext>
                    </a:extLst>
                  </p:cNvPr>
                  <p:cNvSpPr/>
                  <p:nvPr/>
                </p:nvSpPr>
                <p:spPr>
                  <a:xfrm>
                    <a:off x="22309667" y="3058555"/>
                    <a:ext cx="1235217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is_valid</a:t>
                    </a: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891D641-649A-4BD3-98C6-3CC2E96B3BFC}"/>
                      </a:ext>
                    </a:extLst>
                  </p:cNvPr>
                  <p:cNvSpPr/>
                  <p:nvPr/>
                </p:nvSpPr>
                <p:spPr>
                  <a:xfrm>
                    <a:off x="23422962" y="3058555"/>
                    <a:ext cx="1310646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is_ready</a:t>
                    </a:r>
                  </a:p>
                </p:txBody>
              </p:sp>
            </p:grp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6910FEE2-70D8-4A4D-8C71-A514DB2169C7}"/>
                    </a:ext>
                  </a:extLst>
                </p:cNvPr>
                <p:cNvSpPr/>
                <p:nvPr/>
              </p:nvSpPr>
              <p:spPr>
                <a:xfrm>
                  <a:off x="20504923" y="1903589"/>
                  <a:ext cx="2379059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_padding_3[3]</a:t>
                  </a:r>
                </a:p>
              </p:txBody>
            </p: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C4A72D-2DC5-453D-83D1-373AAEB84AF1}"/>
                  </a:ext>
                </a:extLst>
              </p:cNvPr>
              <p:cNvSpPr txBox="1"/>
              <p:nvPr/>
            </p:nvSpPr>
            <p:spPr>
              <a:xfrm>
                <a:off x="466928" y="554211"/>
                <a:ext cx="739970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af-ZA" altLang="zh-CN" sz="900" dirty="0"/>
                  <a:t>Packet</a:t>
                </a:r>
              </a:p>
            </p:txBody>
          </p:sp>
          <p:sp>
            <p:nvSpPr>
              <p:cNvPr id="34" name="左中括号 33">
                <a:extLst>
                  <a:ext uri="{FF2B5EF4-FFF2-40B4-BE49-F238E27FC236}">
                    <a16:creationId xmlns:a16="http://schemas.microsoft.com/office/drawing/2014/main" id="{F77A3EB9-5356-4842-93ED-F957A249AEE3}"/>
                  </a:ext>
                </a:extLst>
              </p:cNvPr>
              <p:cNvSpPr/>
              <p:nvPr/>
            </p:nvSpPr>
            <p:spPr>
              <a:xfrm rot="16200000">
                <a:off x="8652139" y="-2157834"/>
                <a:ext cx="353516" cy="7040632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975A2D4-8147-4E7C-928B-F0A25E9C9BAD}"/>
                  </a:ext>
                </a:extLst>
              </p:cNvPr>
              <p:cNvCxnSpPr/>
              <p:nvPr/>
            </p:nvCxnSpPr>
            <p:spPr>
              <a:xfrm>
                <a:off x="3377128" y="727309"/>
                <a:ext cx="0" cy="2559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868E9FF-6098-47C0-B236-5D6EC9C2F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582" y="777646"/>
                <a:ext cx="3758553" cy="2055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" name="左中括号 108">
              <a:extLst>
                <a:ext uri="{FF2B5EF4-FFF2-40B4-BE49-F238E27FC236}">
                  <a16:creationId xmlns:a16="http://schemas.microsoft.com/office/drawing/2014/main" id="{8D25E4B1-BC85-40BB-8168-2B3AB6A9DA88}"/>
                </a:ext>
              </a:extLst>
            </p:cNvPr>
            <p:cNvSpPr/>
            <p:nvPr/>
          </p:nvSpPr>
          <p:spPr>
            <a:xfrm rot="16200000">
              <a:off x="6711251" y="-576894"/>
              <a:ext cx="139854" cy="3879052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533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2A1D1373-E28B-455B-801F-6988D5896254}"/>
              </a:ext>
            </a:extLst>
          </p:cNvPr>
          <p:cNvSpPr/>
          <p:nvPr/>
        </p:nvSpPr>
        <p:spPr>
          <a:xfrm>
            <a:off x="4841655" y="983226"/>
            <a:ext cx="928769" cy="305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coding_vector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68F7D-071F-464D-88BE-F33DFD04C228}"/>
              </a:ext>
            </a:extLst>
          </p:cNvPr>
          <p:cNvSpPr/>
          <p:nvPr/>
        </p:nvSpPr>
        <p:spPr>
          <a:xfrm>
            <a:off x="2313718" y="4536642"/>
            <a:ext cx="14366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birth_slot = UINT16_MAX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5A3BFAC-8166-4D0E-A5B2-638FF6DD07CA}"/>
              </a:ext>
            </a:extLst>
          </p:cNvPr>
          <p:cNvSpPr txBox="1"/>
          <p:nvPr/>
        </p:nvSpPr>
        <p:spPr>
          <a:xfrm>
            <a:off x="704965" y="4737519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BCA5CC-3604-4F22-B0A8-0AA748CE83EA}"/>
              </a:ext>
            </a:extLst>
          </p:cNvPr>
          <p:cNvCxnSpPr>
            <a:stCxn id="63" idx="3"/>
          </p:cNvCxnSpPr>
          <p:nvPr/>
        </p:nvCxnSpPr>
        <p:spPr>
          <a:xfrm flipV="1">
            <a:off x="1598523" y="4750218"/>
            <a:ext cx="403551" cy="54383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456F202-1999-465C-ACD4-4369186996A0}"/>
              </a:ext>
            </a:extLst>
          </p:cNvPr>
          <p:cNvSpPr/>
          <p:nvPr/>
        </p:nvSpPr>
        <p:spPr>
          <a:xfrm>
            <a:off x="1536815" y="4922556"/>
            <a:ext cx="18010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[NUM_ELEMENTS(mx.matrix)]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AF69D28-5971-4356-8B54-BB5351F23715}"/>
              </a:ext>
            </a:extLst>
          </p:cNvPr>
          <p:cNvSpPr txBox="1"/>
          <p:nvPr/>
        </p:nvSpPr>
        <p:spPr>
          <a:xfrm>
            <a:off x="1570021" y="540947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B4FB4B4-0013-4816-A034-B3A065276A9E}"/>
              </a:ext>
            </a:extLst>
          </p:cNvPr>
          <p:cNvSpPr txBox="1"/>
          <p:nvPr/>
        </p:nvSpPr>
        <p:spPr>
          <a:xfrm>
            <a:off x="1114477" y="371044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5DE78-B749-411B-8FFA-EB65F51F7E88}"/>
              </a:ext>
            </a:extLst>
          </p:cNvPr>
          <p:cNvSpPr txBox="1"/>
          <p:nvPr/>
        </p:nvSpPr>
        <p:spPr>
          <a:xfrm>
            <a:off x="1037801" y="3924601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872A5F4-685B-42A7-B027-407F4209E626}"/>
              </a:ext>
            </a:extLst>
          </p:cNvPr>
          <p:cNvSpPr txBox="1"/>
          <p:nvPr/>
        </p:nvSpPr>
        <p:spPr>
          <a:xfrm>
            <a:off x="1641709" y="642475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5EA432A-75B1-4B6C-A6B9-1B088CAA2B70}"/>
              </a:ext>
            </a:extLst>
          </p:cNvPr>
          <p:cNvCxnSpPr>
            <a:cxnSpLocks/>
          </p:cNvCxnSpPr>
          <p:nvPr/>
        </p:nvCxnSpPr>
        <p:spPr>
          <a:xfrm>
            <a:off x="-4888" y="2111408"/>
            <a:ext cx="121968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5160043-4BF0-4152-B157-2374459C74BC}"/>
              </a:ext>
            </a:extLst>
          </p:cNvPr>
          <p:cNvSpPr/>
          <p:nvPr/>
        </p:nvSpPr>
        <p:spPr>
          <a:xfrm>
            <a:off x="-4889" y="29057"/>
            <a:ext cx="2284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2800" b="1" dirty="0">
                <a:solidFill>
                  <a:schemeClr val="accent6">
                    <a:lumMod val="75000"/>
                  </a:schemeClr>
                </a:solidFill>
              </a:rPr>
              <a:t>mixer_write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76127E-8712-4A75-96DB-B2B1F43DBC29}"/>
              </a:ext>
            </a:extLst>
          </p:cNvPr>
          <p:cNvGrpSpPr/>
          <p:nvPr/>
        </p:nvGrpSpPr>
        <p:grpSpPr>
          <a:xfrm>
            <a:off x="3798070" y="4279813"/>
            <a:ext cx="3015937" cy="744489"/>
            <a:chOff x="4709160" y="3196780"/>
            <a:chExt cx="3015937" cy="74448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891C84-214E-4BD6-809E-8336F03A3252}"/>
                </a:ext>
              </a:extLst>
            </p:cNvPr>
            <p:cNvSpPr/>
            <p:nvPr/>
          </p:nvSpPr>
          <p:spPr>
            <a:xfrm>
              <a:off x="4932345" y="3196780"/>
              <a:ext cx="27927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gpi_memcpy_dma(mx.matrix[i].payload_8, msg, size);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7DF69B2F-D3F4-4795-868A-A9B78EBFF660}"/>
                </a:ext>
              </a:extLst>
            </p:cNvPr>
            <p:cNvSpPr/>
            <p:nvPr/>
          </p:nvSpPr>
          <p:spPr>
            <a:xfrm>
              <a:off x="4709160" y="3200400"/>
              <a:ext cx="283753" cy="740869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4EB0058-03DD-4A96-9B73-452ED27DB3C4}"/>
                </a:ext>
              </a:extLst>
            </p:cNvPr>
            <p:cNvSpPr/>
            <p:nvPr/>
          </p:nvSpPr>
          <p:spPr>
            <a:xfrm>
              <a:off x="4932345" y="3448670"/>
              <a:ext cx="2400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matrix[i].coding_vector_8[i / 8] |= 1 &lt;&lt; (i % 8)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3121AE-DE87-476D-BB4A-57312185ED5C}"/>
                </a:ext>
              </a:extLst>
            </p:cNvPr>
            <p:cNvSpPr/>
            <p:nvPr/>
          </p:nvSpPr>
          <p:spPr>
            <a:xfrm>
              <a:off x="4932345" y="3700560"/>
              <a:ext cx="129234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matrix[i].birth_slot = 0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B9D5A2B9-53A9-4D8A-96A0-67721874592B}"/>
              </a:ext>
            </a:extLst>
          </p:cNvPr>
          <p:cNvSpPr txBox="1"/>
          <p:nvPr/>
        </p:nvSpPr>
        <p:spPr>
          <a:xfrm>
            <a:off x="912687" y="4732213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++</a:t>
            </a:r>
            <a:endParaRPr lang="zh-CN" alt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A8C97CF-4B16-47A3-A3DE-DCA6F3EB4AFC}"/>
              </a:ext>
            </a:extLst>
          </p:cNvPr>
          <p:cNvSpPr/>
          <p:nvPr/>
        </p:nvSpPr>
        <p:spPr>
          <a:xfrm>
            <a:off x="1554554" y="3452268"/>
            <a:ext cx="194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chemeClr val="accent6">
                    <a:lumMod val="50000"/>
                  </a:schemeClr>
                </a:solidFill>
              </a:rPr>
              <a:t>if (NULL == mx.tx_reserve)</a:t>
            </a:r>
          </a:p>
          <a:p>
            <a:r>
              <a:rPr lang="af-ZA" altLang="zh-CN" sz="900" dirty="0">
                <a:solidFill>
                  <a:schemeClr val="accent6">
                    <a:lumMod val="50000"/>
                  </a:schemeClr>
                </a:solidFill>
              </a:rPr>
              <a:t>  mx.tx_reserve = &amp;mx.matrix[i];</a:t>
            </a:r>
            <a:endParaRPr lang="af-ZA" altLang="zh-CN" sz="900" b="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37E0280-D483-422A-BB60-E6EEA8975AA6}"/>
              </a:ext>
            </a:extLst>
          </p:cNvPr>
          <p:cNvSpPr/>
          <p:nvPr/>
        </p:nvSpPr>
        <p:spPr>
          <a:xfrm>
            <a:off x="2059887" y="5113184"/>
            <a:ext cx="2001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if (mx.next_own_row &gt; &amp;mx.matrix[i])</a:t>
            </a:r>
          </a:p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    mx.next_own_row = &amp;mx.matrix[i];</a:t>
            </a:r>
            <a:endParaRPr lang="af-ZA" altLang="zh-CN" sz="900" b="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C30A555-ED80-4ED5-91A6-967CA5042EAC}"/>
              </a:ext>
            </a:extLst>
          </p:cNvPr>
          <p:cNvSpPr/>
          <p:nvPr/>
        </p:nvSpPr>
        <p:spPr>
          <a:xfrm>
            <a:off x="1404316" y="4112853"/>
            <a:ext cx="2528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900" dirty="0">
                <a:solidFill>
                  <a:srgbClr val="C00000"/>
                </a:solidFill>
              </a:rPr>
              <a:t>gpi_tick_hybrid() + (GPI_TICK_HYBRID_MAX / 2)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B38C322-A382-4BFE-B996-020B5B479014}"/>
              </a:ext>
            </a:extLst>
          </p:cNvPr>
          <p:cNvSpPr/>
          <p:nvPr/>
        </p:nvSpPr>
        <p:spPr>
          <a:xfrm>
            <a:off x="2014106" y="4318402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UINT16_MAX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72BFAF5-34B9-4B98-9CCD-82B47CE7664C}"/>
              </a:ext>
            </a:extLst>
          </p:cNvPr>
          <p:cNvGrpSpPr/>
          <p:nvPr/>
        </p:nvGrpSpPr>
        <p:grpSpPr>
          <a:xfrm>
            <a:off x="11005" y="1406797"/>
            <a:ext cx="5983395" cy="610574"/>
            <a:chOff x="11005" y="1406797"/>
            <a:chExt cx="5983395" cy="61057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A462AE4-A65C-4031-91D7-568F37371214}"/>
                </a:ext>
              </a:extLst>
            </p:cNvPr>
            <p:cNvSpPr/>
            <p:nvPr/>
          </p:nvSpPr>
          <p:spPr>
            <a:xfrm>
              <a:off x="734676" y="1406797"/>
              <a:ext cx="2523164" cy="305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birth_slot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uint32_t</a:t>
              </a:r>
              <a:r>
                <a:rPr lang="en-US" altLang="zh-CN" sz="900" dirty="0">
                  <a:solidFill>
                    <a:schemeClr val="tx1"/>
                  </a:solidFill>
                </a:rPr>
                <a:t> _alignment_dummy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FF0D1E1-B585-403E-A20F-4B94D73F58DA}"/>
                </a:ext>
              </a:extLst>
            </p:cNvPr>
            <p:cNvGrpSpPr/>
            <p:nvPr/>
          </p:nvGrpSpPr>
          <p:grpSpPr>
            <a:xfrm>
              <a:off x="2452713" y="1406797"/>
              <a:ext cx="2343213" cy="305287"/>
              <a:chOff x="2498434" y="1366157"/>
              <a:chExt cx="1595508" cy="30528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4383E47-72D6-4C33-8CC5-359247CBEC8B}"/>
                  </a:ext>
                </a:extLst>
              </p:cNvPr>
              <p:cNvSpPr/>
              <p:nvPr/>
            </p:nvSpPr>
            <p:spPr>
              <a:xfrm>
                <a:off x="2498434" y="1366157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(uint8_t)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F0A6C7FB-F1C3-4697-8910-7726BFF9CBA5}"/>
                  </a:ext>
                </a:extLst>
              </p:cNvPr>
              <p:cNvSpPr/>
              <p:nvPr/>
            </p:nvSpPr>
            <p:spPr>
              <a:xfrm>
                <a:off x="3423518" y="1366157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(uint8_t)</a:t>
                </a: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0EB6E57-F890-45BE-85CB-63257441047C}"/>
                </a:ext>
              </a:extLst>
            </p:cNvPr>
            <p:cNvSpPr txBox="1"/>
            <p:nvPr/>
          </p:nvSpPr>
          <p:spPr>
            <a:xfrm>
              <a:off x="11005" y="1428931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Matrix_Row</a:t>
              </a: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C65CD8A-40F1-4122-9620-DD3AE42B2FED}"/>
                </a:ext>
              </a:extLst>
            </p:cNvPr>
            <p:cNvGrpSpPr/>
            <p:nvPr/>
          </p:nvGrpSpPr>
          <p:grpSpPr>
            <a:xfrm>
              <a:off x="2452714" y="1712084"/>
              <a:ext cx="3541686" cy="305287"/>
              <a:chOff x="2494749" y="1737914"/>
              <a:chExt cx="1595508" cy="30528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C1072C5-C8E7-4D5A-B01F-6E771B323D15}"/>
                  </a:ext>
                </a:extLst>
              </p:cNvPr>
              <p:cNvSpPr/>
              <p:nvPr/>
            </p:nvSpPr>
            <p:spPr>
              <a:xfrm>
                <a:off x="2494749" y="1737914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(uint32_t)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1203526-6AE2-4F8D-BAEC-0E93AF87E07C}"/>
                  </a:ext>
                </a:extLst>
              </p:cNvPr>
              <p:cNvSpPr/>
              <p:nvPr/>
            </p:nvSpPr>
            <p:spPr>
              <a:xfrm>
                <a:off x="3419833" y="1737914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(uint32_t)</a:t>
                </a: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8B31D84-A279-4592-B71C-219D745F501A}"/>
              </a:ext>
            </a:extLst>
          </p:cNvPr>
          <p:cNvGrpSpPr/>
          <p:nvPr/>
        </p:nvGrpSpPr>
        <p:grpSpPr>
          <a:xfrm>
            <a:off x="5682863" y="1288509"/>
            <a:ext cx="2648482" cy="460184"/>
            <a:chOff x="5682863" y="1288509"/>
            <a:chExt cx="2648482" cy="46018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C296C27-89E4-47F8-B352-5F6D770B55FF}"/>
                </a:ext>
              </a:extLst>
            </p:cNvPr>
            <p:cNvSpPr/>
            <p:nvPr/>
          </p:nvSpPr>
          <p:spPr>
            <a:xfrm>
              <a:off x="5682863" y="1517861"/>
              <a:ext cx="26484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solidFill>
                    <a:srgbClr val="4472C4"/>
                  </a:solidFill>
                </a:rPr>
                <a:t>MX_REQUEST || MX_SMART_SHUTDOWN_MAP</a:t>
              </a: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A3DC0D1-8B29-4111-97D4-6D86C8714C5E}"/>
                </a:ext>
              </a:extLst>
            </p:cNvPr>
            <p:cNvCxnSpPr>
              <a:endCxn id="124" idx="1"/>
            </p:cNvCxnSpPr>
            <p:nvPr/>
          </p:nvCxnSpPr>
          <p:spPr>
            <a:xfrm flipH="1">
              <a:off x="5682863" y="1288509"/>
              <a:ext cx="702710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37CD851-105B-44ED-989D-3019B9571BE7}"/>
                </a:ext>
              </a:extLst>
            </p:cNvPr>
            <p:cNvCxnSpPr>
              <a:cxnSpLocks/>
              <a:endCxn id="124" idx="3"/>
            </p:cNvCxnSpPr>
            <p:nvPr/>
          </p:nvCxnSpPr>
          <p:spPr>
            <a:xfrm>
              <a:off x="7071236" y="1288509"/>
              <a:ext cx="1260109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22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9AFE861-B815-4CAF-8C8F-3E29B0E238A2}"/>
              </a:ext>
            </a:extLst>
          </p:cNvPr>
          <p:cNvGrpSpPr/>
          <p:nvPr/>
        </p:nvGrpSpPr>
        <p:grpSpPr>
          <a:xfrm>
            <a:off x="46462" y="2224740"/>
            <a:ext cx="2267658" cy="4418222"/>
            <a:chOff x="-124898" y="2319770"/>
            <a:chExt cx="2267658" cy="441822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9F646A1-CC09-4948-A3DF-B31E734494D1}"/>
                </a:ext>
              </a:extLst>
            </p:cNvPr>
            <p:cNvSpPr/>
            <p:nvPr/>
          </p:nvSpPr>
          <p:spPr>
            <a:xfrm>
              <a:off x="-124898" y="2319770"/>
              <a:ext cx="107781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Packet </a:t>
              </a:r>
              <a:r>
                <a:rPr lang="en-US" altLang="zh-CN" sz="900" dirty="0">
                  <a:solidFill>
                    <a:schemeClr val="tx1"/>
                  </a:solidFill>
                </a:rPr>
                <a:t>rx_queue[4]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377B218-88D4-407F-A63F-B038ED67B0B1}"/>
                </a:ext>
              </a:extLst>
            </p:cNvPr>
            <p:cNvSpPr/>
            <p:nvPr/>
          </p:nvSpPr>
          <p:spPr>
            <a:xfrm>
              <a:off x="-124898" y="2525352"/>
              <a:ext cx="171803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rx_queue_num_writing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4723D64-5698-4004-8609-7670370279BC}"/>
                </a:ext>
              </a:extLst>
            </p:cNvPr>
            <p:cNvSpPr/>
            <p:nvPr/>
          </p:nvSpPr>
          <p:spPr>
            <a:xfrm>
              <a:off x="-124898" y="2730934"/>
              <a:ext cx="1718037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rx_queue_num_written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440BC7A-834B-4AB3-BADF-9F6C12FC1DD7}"/>
                </a:ext>
              </a:extLst>
            </p:cNvPr>
            <p:cNvSpPr/>
            <p:nvPr/>
          </p:nvSpPr>
          <p:spPr>
            <a:xfrm>
              <a:off x="-124898" y="2936516"/>
              <a:ext cx="160950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rx_queue_num_read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51484EA-C54A-402E-A23A-D9B2AD1CB81E}"/>
                </a:ext>
              </a:extLst>
            </p:cNvPr>
            <p:cNvSpPr/>
            <p:nvPr/>
          </p:nvSpPr>
          <p:spPr>
            <a:xfrm>
              <a:off x="-124898" y="3142098"/>
              <a:ext cx="100526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Packet </a:t>
              </a:r>
              <a:r>
                <a:rPr lang="fr-FR" altLang="zh-CN" sz="900" dirty="0">
                  <a:solidFill>
                    <a:schemeClr val="tx1"/>
                  </a:solidFill>
                </a:rPr>
                <a:t>tx_packet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B75F9B-6493-4B2C-B754-BC976D612A07}"/>
                </a:ext>
              </a:extLst>
            </p:cNvPr>
            <p:cNvSpPr/>
            <p:nvPr/>
          </p:nvSpPr>
          <p:spPr>
            <a:xfrm>
              <a:off x="-124898" y="3347680"/>
              <a:ext cx="114967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uint8_t* </a:t>
              </a:r>
              <a:r>
                <a:rPr lang="af-ZA" altLang="zh-CN" sz="900" b="0" dirty="0">
                  <a:effectLst/>
                </a:rPr>
                <a:t>tx_sideload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089F8F6-7BC4-42AD-A417-B0FC68DDE170}"/>
                </a:ext>
              </a:extLst>
            </p:cNvPr>
            <p:cNvSpPr/>
            <p:nvPr/>
          </p:nvSpPr>
          <p:spPr>
            <a:xfrm>
              <a:off x="-124898" y="3578512"/>
              <a:ext cx="13276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tx_reserve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15B53E2-80EF-4A7A-B215-03947185A001}"/>
                </a:ext>
              </a:extLst>
            </p:cNvPr>
            <p:cNvSpPr/>
            <p:nvPr/>
          </p:nvSpPr>
          <p:spPr>
            <a:xfrm>
              <a:off x="-124898" y="3809344"/>
              <a:ext cx="126188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slot_number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6E51625-BBE8-4321-835D-1364D5C0A76C}"/>
                </a:ext>
              </a:extLst>
            </p:cNvPr>
            <p:cNvSpPr/>
            <p:nvPr/>
          </p:nvSpPr>
          <p:spPr>
            <a:xfrm>
              <a:off x="-124898" y="4014926"/>
              <a:ext cx="121577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unsigned int </a:t>
              </a:r>
              <a:r>
                <a:rPr lang="fr-FR" altLang="zh-CN" sz="900" dirty="0">
                  <a:solidFill>
                    <a:schemeClr val="tx1"/>
                  </a:solidFill>
                </a:rPr>
                <a:t>events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8754403-AE45-4C42-8053-22A691A76003}"/>
                </a:ext>
              </a:extLst>
            </p:cNvPr>
            <p:cNvSpPr/>
            <p:nvPr/>
          </p:nvSpPr>
          <p:spPr>
            <a:xfrm>
              <a:off x="-124898" y="4220508"/>
              <a:ext cx="141141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uint32_t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A10E1A-2934-4DA7-8344-F7EB2ACC0751}"/>
                </a:ext>
              </a:extLst>
            </p:cNvPr>
            <p:cNvSpPr/>
            <p:nvPr/>
          </p:nvSpPr>
          <p:spPr>
            <a:xfrm>
              <a:off x="-124898" y="4426090"/>
              <a:ext cx="198477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round_deadline_update_slot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E3DBEA7-C08B-4112-9CDC-59C3ADE7C12C}"/>
                </a:ext>
              </a:extLst>
            </p:cNvPr>
            <p:cNvSpPr/>
            <p:nvPr/>
          </p:nvSpPr>
          <p:spPr>
            <a:xfrm>
              <a:off x="-124898" y="4631672"/>
              <a:ext cx="226765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Matrix_Row </a:t>
              </a:r>
              <a:r>
                <a:rPr lang="fr-FR" altLang="zh-CN" sz="900" dirty="0">
                  <a:solidFill>
                    <a:schemeClr val="tx1"/>
                  </a:solidFill>
                </a:rPr>
                <a:t>matrix[</a:t>
              </a:r>
              <a:r>
                <a:rPr lang="fr-FR" altLang="zh-CN" sz="900" dirty="0">
                  <a:solidFill>
                    <a:srgbClr val="569CD6"/>
                  </a:solidFill>
                </a:rPr>
                <a:t>MX_GENERATION_SIZE</a:t>
              </a:r>
              <a:r>
                <a:rPr lang="fr-FR" altLang="zh-CN" sz="9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4C54D1C-B15B-47DC-A72F-121469F4DF57}"/>
                </a:ext>
              </a:extLst>
            </p:cNvPr>
            <p:cNvSpPr/>
            <p:nvPr/>
          </p:nvSpPr>
          <p:spPr>
            <a:xfrm>
              <a:off x="-124898" y="4837254"/>
              <a:ext cx="83185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rank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5DB1F4F-C9E7-4F35-9F0E-57BC8B882A65}"/>
                </a:ext>
              </a:extLst>
            </p:cNvPr>
            <p:cNvSpPr/>
            <p:nvPr/>
          </p:nvSpPr>
          <p:spPr>
            <a:xfrm>
              <a:off x="-124898" y="5042836"/>
              <a:ext cx="138219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empty_row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CC9826-6E11-4B1E-BFCA-C9452B88CDF3}"/>
                </a:ext>
              </a:extLst>
            </p:cNvPr>
            <p:cNvSpPr/>
            <p:nvPr/>
          </p:nvSpPr>
          <p:spPr>
            <a:xfrm>
              <a:off x="-124898" y="5273668"/>
              <a:ext cx="15520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f-ZA" altLang="zh-CN" sz="900" dirty="0">
                  <a:solidFill>
                    <a:srgbClr val="569CD6"/>
                  </a:solidFill>
                </a:rPr>
                <a:t>Matrix_Row* </a:t>
              </a:r>
              <a:r>
                <a:rPr lang="af-ZA" altLang="zh-CN" sz="900" dirty="0"/>
                <a:t>next_own_row</a:t>
              </a:r>
              <a:endParaRPr lang="af-ZA" altLang="zh-CN" sz="900" b="0" dirty="0">
                <a:effectLst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02B2D9A-B6E0-43CF-9FE8-47D4EE44A8CE}"/>
                </a:ext>
              </a:extLst>
            </p:cNvPr>
            <p:cNvSpPr/>
            <p:nvPr/>
          </p:nvSpPr>
          <p:spPr>
            <a:xfrm>
              <a:off x="-124898" y="5504500"/>
              <a:ext cx="1701286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uint16_t </a:t>
              </a:r>
              <a:r>
                <a:rPr lang="fr-FR" altLang="zh-CN" sz="900" dirty="0">
                  <a:solidFill>
                    <a:schemeClr val="tx1"/>
                  </a:solidFill>
                </a:rPr>
                <a:t>recent_innovative_slot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3BC8DB1-2E81-46BD-8F51-80E1A93C98DE}"/>
                </a:ext>
              </a:extLst>
            </p:cNvPr>
            <p:cNvSpPr/>
            <p:nvPr/>
          </p:nvSpPr>
          <p:spPr>
            <a:xfrm>
              <a:off x="-124898" y="5710082"/>
              <a:ext cx="1955612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Node </a:t>
              </a:r>
              <a:r>
                <a:rPr lang="pt-BR" altLang="zh-CN" sz="900" dirty="0">
                  <a:solidFill>
                    <a:schemeClr val="tx1"/>
                  </a:solidFill>
                </a:rPr>
                <a:t>history[</a:t>
              </a:r>
              <a:r>
                <a:rPr lang="pt-BR" altLang="zh-CN" sz="900" dirty="0">
                  <a:solidFill>
                    <a:srgbClr val="569CD6"/>
                  </a:solidFill>
                </a:rPr>
                <a:t>MX_NUM_NODES + 3</a:t>
              </a:r>
              <a:r>
                <a:rPr lang="pt-BR" altLang="zh-CN" sz="900" dirty="0">
                  <a:solidFill>
                    <a:schemeClr val="tx1"/>
                  </a:solidFill>
                </a:rPr>
                <a:t>]</a:t>
              </a:r>
              <a:endParaRPr lang="fr-FR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8186EB-39D5-4D30-B109-C8886AE3B37C}"/>
                </a:ext>
              </a:extLst>
            </p:cNvPr>
            <p:cNvSpPr/>
            <p:nvPr/>
          </p:nvSpPr>
          <p:spPr>
            <a:xfrm>
              <a:off x="-124898" y="5915664"/>
              <a:ext cx="1774124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uint8_t </a:t>
              </a:r>
              <a:r>
                <a:rPr lang="fr-FR" altLang="zh-CN" sz="900" dirty="0">
                  <a:solidFill>
                    <a:schemeClr val="tx1"/>
                  </a:solidFill>
                </a:rPr>
                <a:t>have_full_rank_neighbor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FCBAA1F-8A65-4BD9-BB3B-C75EDC1FDE6A}"/>
                </a:ext>
              </a:extLst>
            </p:cNvPr>
            <p:cNvSpPr/>
            <p:nvPr/>
          </p:nvSpPr>
          <p:spPr>
            <a:xfrm>
              <a:off x="-124898" y="6121246"/>
              <a:ext cx="1655828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Full_Rank_Map </a:t>
              </a:r>
              <a:r>
                <a:rPr lang="fr-FR" altLang="zh-CN" sz="900" dirty="0">
                  <a:solidFill>
                    <a:schemeClr val="tx1"/>
                  </a:solidFill>
                </a:rPr>
                <a:t>full_rank_map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12BB0B1-39C7-40BB-BA3F-39BE79FD01F9}"/>
                </a:ext>
              </a:extLst>
            </p:cNvPr>
            <p:cNvSpPr/>
            <p:nvPr/>
          </p:nvSpPr>
          <p:spPr>
            <a:xfrm>
              <a:off x="-124898" y="6326828"/>
              <a:ext cx="1285500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Request_Data </a:t>
              </a:r>
              <a:r>
                <a:rPr lang="fr-FR" altLang="zh-CN" sz="900" dirty="0">
                  <a:solidFill>
                    <a:schemeClr val="tx1"/>
                  </a:solidFill>
                </a:rPr>
                <a:t>request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BF4AEBD-F324-4536-963F-EFC8EC78B340}"/>
                </a:ext>
              </a:extLst>
            </p:cNvPr>
            <p:cNvSpPr/>
            <p:nvPr/>
          </p:nvSpPr>
          <p:spPr>
            <a:xfrm>
              <a:off x="-124898" y="6532410"/>
              <a:ext cx="1774125" cy="205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altLang="zh-CN" sz="900" dirty="0">
                  <a:solidFill>
                    <a:srgbClr val="569CD6"/>
                  </a:solidFill>
                </a:rPr>
                <a:t>Mixer_Stat_Counter </a:t>
              </a:r>
              <a:r>
                <a:rPr lang="fr-FR" altLang="zh-CN" sz="900" dirty="0">
                  <a:solidFill>
                    <a:schemeClr val="tx1"/>
                  </a:solidFill>
                </a:rPr>
                <a:t>stat_counter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BE53A26-C487-40D7-A45C-B8E4208848F4}"/>
              </a:ext>
            </a:extLst>
          </p:cNvPr>
          <p:cNvSpPr txBox="1"/>
          <p:nvPr/>
        </p:nvSpPr>
        <p:spPr>
          <a:xfrm>
            <a:off x="1597255" y="2417697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C3A3C-52A6-4BEB-8CE0-2BE15B2D05F3}"/>
              </a:ext>
            </a:extLst>
          </p:cNvPr>
          <p:cNvSpPr txBox="1"/>
          <p:nvPr/>
        </p:nvSpPr>
        <p:spPr>
          <a:xfrm>
            <a:off x="1597255" y="2635904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C7760-98DA-4F25-B43B-2FC4A13ECDDF}"/>
              </a:ext>
            </a:extLst>
          </p:cNvPr>
          <p:cNvSpPr txBox="1"/>
          <p:nvPr/>
        </p:nvSpPr>
        <p:spPr>
          <a:xfrm>
            <a:off x="1489563" y="284148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7C7FCB-4AED-41D7-8CEC-7890FA4B2335}"/>
              </a:ext>
            </a:extLst>
          </p:cNvPr>
          <p:cNvSpPr/>
          <p:nvPr/>
        </p:nvSpPr>
        <p:spPr>
          <a:xfrm>
            <a:off x="1025878" y="3036559"/>
            <a:ext cx="26012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sender_id = node_id; flags.all = 0; is_ready = 0 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3CBE77D-517A-4151-A346-AC8506ABFFE4}"/>
              </a:ext>
            </a:extLst>
          </p:cNvPr>
          <p:cNvSpPr/>
          <p:nvPr/>
        </p:nvSpPr>
        <p:spPr>
          <a:xfrm>
            <a:off x="1111007" y="3235974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F61D3D-F7DE-4F98-BBB6-3523DB98E5AF}"/>
              </a:ext>
            </a:extLst>
          </p:cNvPr>
          <p:cNvSpPr/>
          <p:nvPr/>
        </p:nvSpPr>
        <p:spPr>
          <a:xfrm>
            <a:off x="1213097" y="3500158"/>
            <a:ext cx="486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NULL</a:t>
            </a:r>
            <a:endParaRPr lang="af-ZA" altLang="zh-CN" sz="900" b="0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FB07F1-D48A-4EB5-A053-326D43FB6445}"/>
              </a:ext>
            </a:extLst>
          </p:cNvPr>
          <p:cNvGrpSpPr/>
          <p:nvPr/>
        </p:nvGrpSpPr>
        <p:grpSpPr>
          <a:xfrm>
            <a:off x="0" y="136525"/>
            <a:ext cx="11882286" cy="1402715"/>
            <a:chOff x="0" y="136525"/>
            <a:chExt cx="11882286" cy="140271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4DDAC5-95B5-4D88-A872-0EDDF69DC873}"/>
                </a:ext>
              </a:extLst>
            </p:cNvPr>
            <p:cNvGrpSpPr/>
            <p:nvPr/>
          </p:nvGrpSpPr>
          <p:grpSpPr>
            <a:xfrm>
              <a:off x="0" y="136525"/>
              <a:ext cx="11882286" cy="1402715"/>
              <a:chOff x="466927" y="136525"/>
              <a:chExt cx="11882286" cy="140271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2DC79CB-639B-46E1-BF0B-5F2C4D6F8154}"/>
                  </a:ext>
                </a:extLst>
              </p:cNvPr>
              <p:cNvGrpSpPr/>
              <p:nvPr/>
            </p:nvGrpSpPr>
            <p:grpSpPr>
              <a:xfrm>
                <a:off x="3377127" y="366482"/>
                <a:ext cx="5690012" cy="411164"/>
                <a:chOff x="9473547" y="1193801"/>
                <a:chExt cx="10201791" cy="1082172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EB6F0B6-1D41-4296-803B-13C538E94487}"/>
                    </a:ext>
                  </a:extLst>
                </p:cNvPr>
                <p:cNvSpPr/>
                <p:nvPr/>
              </p:nvSpPr>
              <p:spPr>
                <a:xfrm>
                  <a:off x="9473547" y="1193801"/>
                  <a:ext cx="1020178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	all</a:t>
                  </a:r>
                </a:p>
              </p:txBody>
            </p: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E15A8DE3-FEBB-4B13-A0A9-C2C3E265FFEB}"/>
                    </a:ext>
                  </a:extLst>
                </p:cNvPr>
                <p:cNvGrpSpPr/>
                <p:nvPr/>
              </p:nvGrpSpPr>
              <p:grpSpPr>
                <a:xfrm>
                  <a:off x="9473548" y="1734887"/>
                  <a:ext cx="10201790" cy="541086"/>
                  <a:chOff x="9473548" y="1817697"/>
                  <a:chExt cx="10201790" cy="541086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CF25F308-349B-41F8-ADDD-661FCF8C038A}"/>
                      </a:ext>
                    </a:extLst>
                  </p:cNvPr>
                  <p:cNvSpPr/>
                  <p:nvPr/>
                </p:nvSpPr>
                <p:spPr>
                  <a:xfrm>
                    <a:off x="9473548" y="1817697"/>
                    <a:ext cx="2064195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request_column</a:t>
                    </a:r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7241BDE9-73EF-4236-AE9C-4A4C52D8D31D}"/>
                      </a:ext>
                    </a:extLst>
                  </p:cNvPr>
                  <p:cNvSpPr/>
                  <p:nvPr/>
                </p:nvSpPr>
                <p:spPr>
                  <a:xfrm>
                    <a:off x="11537743" y="1817697"/>
                    <a:ext cx="1669961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request_row</a:t>
                    </a:r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607399A-6545-49C9-9174-FEB996E9934E}"/>
                      </a:ext>
                    </a:extLst>
                  </p:cNvPr>
                  <p:cNvSpPr/>
                  <p:nvPr/>
                </p:nvSpPr>
                <p:spPr>
                  <a:xfrm>
                    <a:off x="13207704" y="1817697"/>
                    <a:ext cx="1420439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3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Reserved</a:t>
                    </a: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F8340C11-228F-451C-9A54-51F1367EBB0C}"/>
                      </a:ext>
                    </a:extLst>
                  </p:cNvPr>
                  <p:cNvSpPr/>
                  <p:nvPr/>
                </p:nvSpPr>
                <p:spPr>
                  <a:xfrm>
                    <a:off x="15952885" y="1817697"/>
                    <a:ext cx="2177210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has_next_payload</a:t>
                    </a:r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660CA4F-EC20-423A-969B-A77699C3A1AE}"/>
                      </a:ext>
                    </a:extLst>
                  </p:cNvPr>
                  <p:cNvSpPr/>
                  <p:nvPr/>
                </p:nvSpPr>
                <p:spPr>
                  <a:xfrm>
                    <a:off x="14628143" y="1817697"/>
                    <a:ext cx="13247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radio_off</a:t>
                    </a: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B95D3F6-E04F-4E5D-B193-417C053C0B4E}"/>
                      </a:ext>
                    </a:extLst>
                  </p:cNvPr>
                  <p:cNvSpPr/>
                  <p:nvPr/>
                </p:nvSpPr>
                <p:spPr>
                  <a:xfrm>
                    <a:off x="18130095" y="1817697"/>
                    <a:ext cx="1545243" cy="541086"/>
                  </a:xfrm>
                  <a:prstGeom prst="rect">
                    <a:avLst/>
                  </a:prstGeom>
                  <a:solidFill>
                    <a:srgbClr val="F8CBAD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: is_full_rank</a:t>
                    </a:r>
                  </a:p>
                </p:txBody>
              </p:sp>
            </p:grp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DD47BF-F1F8-4A16-81F8-2B81CB0DD4DB}"/>
                  </a:ext>
                </a:extLst>
              </p:cNvPr>
              <p:cNvSpPr txBox="1"/>
              <p:nvPr/>
            </p:nvSpPr>
            <p:spPr>
              <a:xfrm>
                <a:off x="3377127" y="136525"/>
                <a:ext cx="1219022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Packet_Flags </a:t>
                </a:r>
                <a:endParaRPr lang="zh-CN" altLang="en-US" sz="9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397E91-B546-4E35-B155-302E2674DF45}"/>
                  </a:ext>
                </a:extLst>
              </p:cNvPr>
              <p:cNvSpPr/>
              <p:nvPr/>
            </p:nvSpPr>
            <p:spPr>
              <a:xfrm>
                <a:off x="466927" y="777646"/>
                <a:ext cx="1718023" cy="2055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rgbClr val="569CD6"/>
                    </a:solidFill>
                  </a:rPr>
                  <a:t>uint8_t</a:t>
                </a:r>
                <a:r>
                  <a:rPr lang="en-US" altLang="zh-CN" sz="900" dirty="0">
                    <a:solidFill>
                      <a:schemeClr val="tx1"/>
                    </a:solidFill>
                  </a:rPr>
                  <a:t>   raw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E839A72-5C4C-40DC-8A4C-B8C572C473DE}"/>
                  </a:ext>
                </a:extLst>
              </p:cNvPr>
              <p:cNvGrpSpPr/>
              <p:nvPr/>
            </p:nvGrpSpPr>
            <p:grpSpPr>
              <a:xfrm>
                <a:off x="466928" y="983223"/>
                <a:ext cx="11882283" cy="305286"/>
                <a:chOff x="1899382" y="1903589"/>
                <a:chExt cx="20984600" cy="541086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1657D74-59C0-4A7D-A4C9-4CAACB8CF7B1}"/>
                    </a:ext>
                  </a:extLst>
                </p:cNvPr>
                <p:cNvSpPr/>
                <p:nvPr/>
              </p:nvSpPr>
              <p:spPr>
                <a:xfrm>
                  <a:off x="1899382" y="1903589"/>
                  <a:ext cx="3034125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uint16_t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slot_number</a:t>
                  </a:r>
                </a:p>
                <a:p>
                  <a:r>
                    <a:rPr lang="en-US" altLang="zh-CN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uint8_t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   phy_payload_begin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96967DB-C4D2-4156-BD89-51EEF13C23AF}"/>
                    </a:ext>
                  </a:extLst>
                </p:cNvPr>
                <p:cNvSpPr/>
                <p:nvPr/>
              </p:nvSpPr>
              <p:spPr>
                <a:xfrm>
                  <a:off x="4933507" y="1903589"/>
                  <a:ext cx="2105408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sender_id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84A4550-1C75-466E-BE01-BD072CACC69D}"/>
                    </a:ext>
                  </a:extLst>
                </p:cNvPr>
                <p:cNvSpPr/>
                <p:nvPr/>
              </p:nvSpPr>
              <p:spPr>
                <a:xfrm>
                  <a:off x="7038915" y="1903589"/>
                  <a:ext cx="3411027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Packet_Flags(</a:t>
                  </a:r>
                  <a:r>
                    <a:rPr lang="en-US" altLang="zh-CN" sz="900" dirty="0">
                      <a:solidFill>
                        <a:srgbClr val="569CD6"/>
                      </a:solidFill>
                    </a:rPr>
                    <a:t>uint8_t </a:t>
                  </a:r>
                  <a:r>
                    <a:rPr lang="en-US" altLang="zh-CN" sz="900" dirty="0">
                      <a:solidFill>
                        <a:schemeClr val="tx1"/>
                      </a:solidFill>
                    </a:rPr>
                    <a:t>) flags</a:t>
                  </a: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27C6F70-D169-4FB5-88CC-136D1A6FDF2B}"/>
                    </a:ext>
                  </a:extLst>
                </p:cNvPr>
                <p:cNvSpPr/>
                <p:nvPr/>
              </p:nvSpPr>
              <p:spPr>
                <a:xfrm>
                  <a:off x="12090186" y="1903589"/>
                  <a:ext cx="1183996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payload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013F25B-746C-431D-A478-10B1ED88CA37}"/>
                    </a:ext>
                  </a:extLst>
                </p:cNvPr>
                <p:cNvSpPr/>
                <p:nvPr/>
              </p:nvSpPr>
              <p:spPr>
                <a:xfrm>
                  <a:off x="13203479" y="1903589"/>
                  <a:ext cx="1448493" cy="5410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info_vector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2055F35-B29E-4890-86B3-2DDB7B3784BB}"/>
                    </a:ext>
                  </a:extLst>
                </p:cNvPr>
                <p:cNvSpPr/>
                <p:nvPr/>
              </p:nvSpPr>
              <p:spPr>
                <a:xfrm>
                  <a:off x="14387474" y="1903589"/>
                  <a:ext cx="3366786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</a:rPr>
                    <a:t>int8_t phy_payload_end</a:t>
                  </a:r>
                </a:p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padding_2</a:t>
                  </a: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5FA8128D-6EF1-43AA-8FAA-DACBA8350E8A}"/>
                    </a:ext>
                  </a:extLst>
                </p:cNvPr>
                <p:cNvGrpSpPr/>
                <p:nvPr/>
              </p:nvGrpSpPr>
              <p:grpSpPr>
                <a:xfrm>
                  <a:off x="17300510" y="1903589"/>
                  <a:ext cx="3309674" cy="541086"/>
                  <a:chOff x="21423934" y="3058555"/>
                  <a:chExt cx="3309674" cy="541086"/>
                </a:xfrm>
              </p:grpSpPr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DD9ABC75-9267-4D24-8865-CBC3FAD44468}"/>
                      </a:ext>
                    </a:extLst>
                  </p:cNvPr>
                  <p:cNvSpPr/>
                  <p:nvPr/>
                </p:nvSpPr>
                <p:spPr>
                  <a:xfrm>
                    <a:off x="21423934" y="3058555"/>
                    <a:ext cx="984562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6: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rand</a:t>
                    </a:r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097A25E-3C3B-4AB3-951A-5E79635B572C}"/>
                      </a:ext>
                    </a:extLst>
                  </p:cNvPr>
                  <p:cNvSpPr/>
                  <p:nvPr/>
                </p:nvSpPr>
                <p:spPr>
                  <a:xfrm>
                    <a:off x="22309667" y="3058555"/>
                    <a:ext cx="1235217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is_valid</a:t>
                    </a: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891D641-649A-4BD3-98C6-3CC2E96B3BFC}"/>
                      </a:ext>
                    </a:extLst>
                  </p:cNvPr>
                  <p:cNvSpPr/>
                  <p:nvPr/>
                </p:nvSpPr>
                <p:spPr>
                  <a:xfrm>
                    <a:off x="23422962" y="3058555"/>
                    <a:ext cx="1310646" cy="54108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900" dirty="0">
                        <a:solidFill>
                          <a:srgbClr val="569CD6"/>
                        </a:solidFill>
                      </a:rPr>
                      <a:t>1: </a:t>
                    </a:r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is_ready</a:t>
                    </a:r>
                  </a:p>
                </p:txBody>
              </p:sp>
            </p:grp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6910FEE2-70D8-4A4D-8C71-A514DB2169C7}"/>
                    </a:ext>
                  </a:extLst>
                </p:cNvPr>
                <p:cNvSpPr/>
                <p:nvPr/>
              </p:nvSpPr>
              <p:spPr>
                <a:xfrm>
                  <a:off x="20504923" y="1903589"/>
                  <a:ext cx="2379059" cy="5410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900" dirty="0">
                      <a:solidFill>
                        <a:srgbClr val="569CD6"/>
                      </a:solidFill>
                    </a:rPr>
                    <a:t>int8_t _padding_3[3]</a:t>
                  </a:r>
                </a:p>
              </p:txBody>
            </p: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1C4A72D-2DC5-453D-83D1-373AAEB84AF1}"/>
                  </a:ext>
                </a:extLst>
              </p:cNvPr>
              <p:cNvSpPr txBox="1"/>
              <p:nvPr/>
            </p:nvSpPr>
            <p:spPr>
              <a:xfrm>
                <a:off x="466928" y="554211"/>
                <a:ext cx="739970" cy="23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af-ZA" altLang="zh-CN" sz="900" dirty="0"/>
                  <a:t>Packet</a:t>
                </a:r>
              </a:p>
            </p:txBody>
          </p:sp>
          <p:sp>
            <p:nvSpPr>
              <p:cNvPr id="34" name="左中括号 33">
                <a:extLst>
                  <a:ext uri="{FF2B5EF4-FFF2-40B4-BE49-F238E27FC236}">
                    <a16:creationId xmlns:a16="http://schemas.microsoft.com/office/drawing/2014/main" id="{F77A3EB9-5356-4842-93ED-F957A249AEE3}"/>
                  </a:ext>
                </a:extLst>
              </p:cNvPr>
              <p:cNvSpPr/>
              <p:nvPr/>
            </p:nvSpPr>
            <p:spPr>
              <a:xfrm rot="16200000">
                <a:off x="8652139" y="-2157834"/>
                <a:ext cx="353516" cy="7040632"/>
              </a:xfrm>
              <a:prstGeom prst="lef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975A2D4-8147-4E7C-928B-F0A25E9C9BAD}"/>
                  </a:ext>
                </a:extLst>
              </p:cNvPr>
              <p:cNvCxnSpPr/>
              <p:nvPr/>
            </p:nvCxnSpPr>
            <p:spPr>
              <a:xfrm>
                <a:off x="3377128" y="727309"/>
                <a:ext cx="0" cy="2559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868E9FF-6098-47C0-B236-5D6EC9C2F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582" y="777646"/>
                <a:ext cx="3758553" cy="2055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" name="左中括号 108">
              <a:extLst>
                <a:ext uri="{FF2B5EF4-FFF2-40B4-BE49-F238E27FC236}">
                  <a16:creationId xmlns:a16="http://schemas.microsoft.com/office/drawing/2014/main" id="{8D25E4B1-BC85-40BB-8168-2B3AB6A9DA88}"/>
                </a:ext>
              </a:extLst>
            </p:cNvPr>
            <p:cNvSpPr/>
            <p:nvPr/>
          </p:nvSpPr>
          <p:spPr>
            <a:xfrm rot="16200000">
              <a:off x="6711251" y="-576894"/>
              <a:ext cx="139854" cy="3879052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533"/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2A1D1373-E28B-455B-801F-6988D5896254}"/>
              </a:ext>
            </a:extLst>
          </p:cNvPr>
          <p:cNvSpPr/>
          <p:nvPr/>
        </p:nvSpPr>
        <p:spPr>
          <a:xfrm>
            <a:off x="4841655" y="983226"/>
            <a:ext cx="928769" cy="305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coding_vector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F68F7D-071F-464D-88BE-F33DFD04C228}"/>
              </a:ext>
            </a:extLst>
          </p:cNvPr>
          <p:cNvSpPr/>
          <p:nvPr/>
        </p:nvSpPr>
        <p:spPr>
          <a:xfrm>
            <a:off x="2313718" y="4536642"/>
            <a:ext cx="14366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birth_slot = UINT16_MAX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5A3BFAC-8166-4D0E-A5B2-638FF6DD07CA}"/>
              </a:ext>
            </a:extLst>
          </p:cNvPr>
          <p:cNvSpPr txBox="1"/>
          <p:nvPr/>
        </p:nvSpPr>
        <p:spPr>
          <a:xfrm>
            <a:off x="704965" y="4737519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8BCA5CC-3604-4F22-B0A8-0AA748CE83EA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598523" y="4750218"/>
            <a:ext cx="403551" cy="543836"/>
          </a:xfrm>
          <a:prstGeom prst="bentConnector2">
            <a:avLst/>
          </a:prstGeom>
          <a:ln>
            <a:solidFill>
              <a:srgbClr val="8F4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456F202-1999-465C-ACD4-4369186996A0}"/>
              </a:ext>
            </a:extLst>
          </p:cNvPr>
          <p:cNvSpPr/>
          <p:nvPr/>
        </p:nvSpPr>
        <p:spPr>
          <a:xfrm>
            <a:off x="1536815" y="4922556"/>
            <a:ext cx="18010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b="0" dirty="0">
                <a:solidFill>
                  <a:srgbClr val="C00000"/>
                </a:solidFill>
                <a:effectLst/>
              </a:rPr>
              <a:t>[NUM_ELEMENTS(mx.matrix)]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AF69D28-5971-4356-8B54-BB5351F23715}"/>
              </a:ext>
            </a:extLst>
          </p:cNvPr>
          <p:cNvSpPr txBox="1"/>
          <p:nvPr/>
        </p:nvSpPr>
        <p:spPr>
          <a:xfrm>
            <a:off x="1570021" y="540947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B4FB4B4-0013-4816-A034-B3A065276A9E}"/>
              </a:ext>
            </a:extLst>
          </p:cNvPr>
          <p:cNvSpPr txBox="1"/>
          <p:nvPr/>
        </p:nvSpPr>
        <p:spPr>
          <a:xfrm>
            <a:off x="1114477" y="371044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5DE78-B749-411B-8FFA-EB65F51F7E88}"/>
              </a:ext>
            </a:extLst>
          </p:cNvPr>
          <p:cNvSpPr txBox="1"/>
          <p:nvPr/>
        </p:nvSpPr>
        <p:spPr>
          <a:xfrm>
            <a:off x="1037801" y="3924601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872A5F4-685B-42A7-B027-407F4209E626}"/>
              </a:ext>
            </a:extLst>
          </p:cNvPr>
          <p:cNvSpPr txBox="1"/>
          <p:nvPr/>
        </p:nvSpPr>
        <p:spPr>
          <a:xfrm>
            <a:off x="1641709" y="6424755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0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5EA432A-75B1-4B6C-A6B9-1B088CAA2B70}"/>
              </a:ext>
            </a:extLst>
          </p:cNvPr>
          <p:cNvCxnSpPr>
            <a:cxnSpLocks/>
          </p:cNvCxnSpPr>
          <p:nvPr/>
        </p:nvCxnSpPr>
        <p:spPr>
          <a:xfrm>
            <a:off x="-4888" y="2111408"/>
            <a:ext cx="121968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5160043-4BF0-4152-B157-2374459C74BC}"/>
              </a:ext>
            </a:extLst>
          </p:cNvPr>
          <p:cNvSpPr/>
          <p:nvPr/>
        </p:nvSpPr>
        <p:spPr>
          <a:xfrm>
            <a:off x="-4889" y="29057"/>
            <a:ext cx="2284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2800" b="1" dirty="0">
                <a:solidFill>
                  <a:srgbClr val="8F45C7"/>
                </a:solidFill>
              </a:rPr>
              <a:t>mixer_arm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76127E-8712-4A75-96DB-B2B1F43DBC29}"/>
              </a:ext>
            </a:extLst>
          </p:cNvPr>
          <p:cNvGrpSpPr/>
          <p:nvPr/>
        </p:nvGrpSpPr>
        <p:grpSpPr>
          <a:xfrm>
            <a:off x="3798070" y="4279813"/>
            <a:ext cx="3015937" cy="744489"/>
            <a:chOff x="4709160" y="3196780"/>
            <a:chExt cx="3015937" cy="744489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891C84-214E-4BD6-809E-8336F03A3252}"/>
                </a:ext>
              </a:extLst>
            </p:cNvPr>
            <p:cNvSpPr/>
            <p:nvPr/>
          </p:nvSpPr>
          <p:spPr>
            <a:xfrm>
              <a:off x="4932345" y="3196780"/>
              <a:ext cx="279275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gpi_memcpy_dma(mx.matrix[i].payload_8, msg, size);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7DF69B2F-D3F4-4795-868A-A9B78EBFF660}"/>
                </a:ext>
              </a:extLst>
            </p:cNvPr>
            <p:cNvSpPr/>
            <p:nvPr/>
          </p:nvSpPr>
          <p:spPr>
            <a:xfrm>
              <a:off x="4709160" y="3200400"/>
              <a:ext cx="283753" cy="740869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4EB0058-03DD-4A96-9B73-452ED27DB3C4}"/>
                </a:ext>
              </a:extLst>
            </p:cNvPr>
            <p:cNvSpPr/>
            <p:nvPr/>
          </p:nvSpPr>
          <p:spPr>
            <a:xfrm>
              <a:off x="4932345" y="3448670"/>
              <a:ext cx="2400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matrix[i].coding_vector_8[i / 8] |= 1 &lt;&lt; (i % 8)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3121AE-DE87-476D-BB4A-57312185ED5C}"/>
                </a:ext>
              </a:extLst>
            </p:cNvPr>
            <p:cNvSpPr/>
            <p:nvPr/>
          </p:nvSpPr>
          <p:spPr>
            <a:xfrm>
              <a:off x="4932345" y="3700560"/>
              <a:ext cx="129234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f-ZA" altLang="zh-CN" sz="900" dirty="0">
                  <a:solidFill>
                    <a:schemeClr val="accent6">
                      <a:lumMod val="50000"/>
                    </a:schemeClr>
                  </a:solidFill>
                </a:rPr>
                <a:t>matrix[i].birth_slot = 0</a:t>
              </a:r>
              <a:endParaRPr lang="af-ZA" altLang="zh-CN" sz="900" b="0" dirty="0">
                <a:solidFill>
                  <a:schemeClr val="accent6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B9D5A2B9-53A9-4D8A-96A0-67721874592B}"/>
              </a:ext>
            </a:extLst>
          </p:cNvPr>
          <p:cNvSpPr txBox="1"/>
          <p:nvPr/>
        </p:nvSpPr>
        <p:spPr>
          <a:xfrm>
            <a:off x="912687" y="4732213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++</a:t>
            </a:r>
            <a:endParaRPr lang="zh-CN" alt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A8C97CF-4B16-47A3-A3DE-DCA6F3EB4AFC}"/>
              </a:ext>
            </a:extLst>
          </p:cNvPr>
          <p:cNvSpPr/>
          <p:nvPr/>
        </p:nvSpPr>
        <p:spPr>
          <a:xfrm>
            <a:off x="1554554" y="3452268"/>
            <a:ext cx="194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sz="900" dirty="0">
                <a:solidFill>
                  <a:schemeClr val="accent6">
                    <a:lumMod val="50000"/>
                  </a:schemeClr>
                </a:solidFill>
              </a:rPr>
              <a:t>if (NULL == mx.tx_reserve)</a:t>
            </a:r>
          </a:p>
          <a:p>
            <a:r>
              <a:rPr lang="af-ZA" altLang="zh-CN" sz="900" dirty="0">
                <a:solidFill>
                  <a:schemeClr val="accent6">
                    <a:lumMod val="50000"/>
                  </a:schemeClr>
                </a:solidFill>
              </a:rPr>
              <a:t>  mx.tx_reserve = &amp;mx.matrix[i];</a:t>
            </a:r>
            <a:endParaRPr lang="af-ZA" altLang="zh-CN" sz="900" b="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37E0280-D483-422A-BB60-E6EEA8975AA6}"/>
              </a:ext>
            </a:extLst>
          </p:cNvPr>
          <p:cNvSpPr/>
          <p:nvPr/>
        </p:nvSpPr>
        <p:spPr>
          <a:xfrm>
            <a:off x="2059887" y="5113184"/>
            <a:ext cx="2001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if (mx.next_own_row &gt; &amp;mx.matrix[i])</a:t>
            </a:r>
          </a:p>
          <a:p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</a:rPr>
              <a:t>    mx.next_own_row = &amp;mx.matrix[i];</a:t>
            </a:r>
            <a:endParaRPr lang="af-ZA" altLang="zh-CN" sz="900" b="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BCD180-E211-45DB-AB44-C2C3A0245047}"/>
              </a:ext>
            </a:extLst>
          </p:cNvPr>
          <p:cNvSpPr txBox="1"/>
          <p:nvPr/>
        </p:nvSpPr>
        <p:spPr>
          <a:xfrm>
            <a:off x="1268479" y="4941494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zh-CN" sz="900" dirty="0">
                <a:solidFill>
                  <a:srgbClr val="8F45C7"/>
                </a:solidFill>
              </a:rPr>
              <a:t>NULL</a:t>
            </a:r>
            <a:endParaRPr lang="af-ZA" altLang="zh-CN" sz="900" b="0" dirty="0">
              <a:solidFill>
                <a:srgbClr val="8F45C7"/>
              </a:solidFill>
              <a:effectLst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430A1F-0BEA-4F94-B06E-B901D0A379B3}"/>
              </a:ext>
            </a:extLst>
          </p:cNvPr>
          <p:cNvCxnSpPr>
            <a:stCxn id="86" idx="0"/>
          </p:cNvCxnSpPr>
          <p:nvPr/>
        </p:nvCxnSpPr>
        <p:spPr>
          <a:xfrm flipH="1" flipV="1">
            <a:off x="1489563" y="4732213"/>
            <a:ext cx="4298" cy="209281"/>
          </a:xfrm>
          <a:prstGeom prst="straightConnector1">
            <a:avLst/>
          </a:prstGeom>
          <a:ln>
            <a:solidFill>
              <a:srgbClr val="8F4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6F141C7-43EB-48F5-A70D-128A95D93FA8}"/>
              </a:ext>
            </a:extLst>
          </p:cNvPr>
          <p:cNvCxnSpPr>
            <a:endCxn id="85" idx="3"/>
          </p:cNvCxnSpPr>
          <p:nvPr/>
        </p:nvCxnSpPr>
        <p:spPr>
          <a:xfrm>
            <a:off x="1655967" y="3368066"/>
            <a:ext cx="2405532" cy="1929784"/>
          </a:xfrm>
          <a:prstGeom prst="bentConnector3">
            <a:avLst>
              <a:gd name="adj1" fmla="val 109503"/>
            </a:avLst>
          </a:prstGeom>
          <a:ln>
            <a:solidFill>
              <a:srgbClr val="8F4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E5356B4-743A-484F-97C5-D97E1530C7D2}"/>
              </a:ext>
            </a:extLst>
          </p:cNvPr>
          <p:cNvSpPr/>
          <p:nvPr/>
        </p:nvSpPr>
        <p:spPr>
          <a:xfrm>
            <a:off x="3555161" y="3628735"/>
            <a:ext cx="23920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rgbClr val="7030A0"/>
                </a:solidFill>
              </a:rPr>
              <a:t>Initiator: </a:t>
            </a:r>
            <a:r>
              <a:rPr lang="en-US" altLang="zh-CN" sz="900" b="0" dirty="0">
                <a:solidFill>
                  <a:srgbClr val="7030A0"/>
                </a:solidFill>
                <a:effectLst/>
              </a:rPr>
              <a:t>next_own_row-&gt;coding_vector_8[0]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91EAEFB-DE25-4834-9299-DB925E70C457}"/>
              </a:ext>
            </a:extLst>
          </p:cNvPr>
          <p:cNvSpPr/>
          <p:nvPr/>
        </p:nvSpPr>
        <p:spPr>
          <a:xfrm>
            <a:off x="4373638" y="5179887"/>
            <a:ext cx="25250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rgbClr val="7030A0"/>
                </a:solidFill>
              </a:rPr>
              <a:t>Initiator: if (0 == mx.next_own_row-&gt;birth_slot)</a:t>
            </a:r>
            <a:endParaRPr lang="en-US" altLang="zh-CN" sz="900" b="0" dirty="0">
              <a:solidFill>
                <a:srgbClr val="7030A0"/>
              </a:solidFill>
              <a:effectLst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6F84E6C-51E1-4C08-B10F-8BE9000CCFBE}"/>
              </a:ext>
            </a:extLst>
          </p:cNvPr>
          <p:cNvSpPr txBox="1"/>
          <p:nvPr/>
        </p:nvSpPr>
        <p:spPr>
          <a:xfrm>
            <a:off x="1073941" y="4732213"/>
            <a:ext cx="1713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8F45C7"/>
                </a:solidFill>
              </a:rPr>
              <a:t>UINT16_MAX == p-&gt;birth_slot</a:t>
            </a:r>
            <a:endParaRPr lang="af-ZA" altLang="zh-CN" sz="900" b="0" dirty="0">
              <a:solidFill>
                <a:srgbClr val="8F45C7"/>
              </a:solidFill>
              <a:effectLst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B4A4045-3713-4A8C-A1E6-AFA3BF75517E}"/>
              </a:ext>
            </a:extLst>
          </p:cNvPr>
          <p:cNvSpPr/>
          <p:nvPr/>
        </p:nvSpPr>
        <p:spPr>
          <a:xfrm>
            <a:off x="2706988" y="4325912"/>
            <a:ext cx="10647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srgbClr val="7030A0"/>
                </a:solidFill>
              </a:rPr>
              <a:t>INFINITE_SCAN: 0</a:t>
            </a:r>
            <a:endParaRPr lang="en-US" altLang="zh-CN" sz="900" b="0" dirty="0">
              <a:solidFill>
                <a:srgbClr val="7030A0"/>
              </a:solidFill>
              <a:effectLst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EF661EE-D7EC-4665-95A0-37AA7DBA6CF6}"/>
              </a:ext>
            </a:extLst>
          </p:cNvPr>
          <p:cNvSpPr/>
          <p:nvPr/>
        </p:nvSpPr>
        <p:spPr>
          <a:xfrm>
            <a:off x="1404316" y="4112853"/>
            <a:ext cx="2528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sz="900" dirty="0">
                <a:solidFill>
                  <a:srgbClr val="C00000"/>
                </a:solidFill>
              </a:rPr>
              <a:t>gpi_tick_hybrid() + (GPI_TICK_HYBRID_MAX / 2)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372C525-526F-45A7-8A68-0DBDD8121ADE}"/>
              </a:ext>
            </a:extLst>
          </p:cNvPr>
          <p:cNvSpPr/>
          <p:nvPr/>
        </p:nvSpPr>
        <p:spPr>
          <a:xfrm>
            <a:off x="2014106" y="4318402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f-ZA" altLang="zh-CN" sz="900" dirty="0">
                <a:solidFill>
                  <a:srgbClr val="C00000"/>
                </a:solidFill>
              </a:rPr>
              <a:t>UINT16_MAX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6ACF32-5B3D-4DB0-8B99-72577DFA90F4}"/>
              </a:ext>
            </a:extLst>
          </p:cNvPr>
          <p:cNvGrpSpPr/>
          <p:nvPr/>
        </p:nvGrpSpPr>
        <p:grpSpPr>
          <a:xfrm>
            <a:off x="11005" y="1406797"/>
            <a:ext cx="5983395" cy="610574"/>
            <a:chOff x="11005" y="1406797"/>
            <a:chExt cx="5983395" cy="61057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D8CBD69-9F99-4646-8E52-309640C43E73}"/>
                </a:ext>
              </a:extLst>
            </p:cNvPr>
            <p:cNvSpPr/>
            <p:nvPr/>
          </p:nvSpPr>
          <p:spPr>
            <a:xfrm>
              <a:off x="734676" y="1406797"/>
              <a:ext cx="2523164" cy="305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>
                  <a:solidFill>
                    <a:srgbClr val="569CD6"/>
                  </a:solidFill>
                </a:rPr>
                <a:t>uint16_t</a:t>
              </a:r>
              <a:r>
                <a:rPr lang="en-US" altLang="zh-CN" sz="900" dirty="0">
                  <a:solidFill>
                    <a:schemeClr val="tx1"/>
                  </a:solidFill>
                </a:rPr>
                <a:t> birth_slot</a:t>
              </a:r>
            </a:p>
            <a:p>
              <a:r>
                <a:rPr lang="en-US" altLang="zh-CN" sz="900" dirty="0">
                  <a:solidFill>
                    <a:srgbClr val="569CD6"/>
                  </a:solidFill>
                </a:rPr>
                <a:t>uint32_t</a:t>
              </a:r>
              <a:r>
                <a:rPr lang="en-US" altLang="zh-CN" sz="900" dirty="0">
                  <a:solidFill>
                    <a:schemeClr val="tx1"/>
                  </a:solidFill>
                </a:rPr>
                <a:t> _alignment_dummy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628CC0A-DDE5-41AB-822D-47C7E197A222}"/>
                </a:ext>
              </a:extLst>
            </p:cNvPr>
            <p:cNvGrpSpPr/>
            <p:nvPr/>
          </p:nvGrpSpPr>
          <p:grpSpPr>
            <a:xfrm>
              <a:off x="2452713" y="1406797"/>
              <a:ext cx="2343213" cy="305287"/>
              <a:chOff x="2498434" y="1366157"/>
              <a:chExt cx="1595508" cy="30528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8FE6251-F803-4DE9-B691-9BA598A3EC0A}"/>
                  </a:ext>
                </a:extLst>
              </p:cNvPr>
              <p:cNvSpPr/>
              <p:nvPr/>
            </p:nvSpPr>
            <p:spPr>
              <a:xfrm>
                <a:off x="2498434" y="1366157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(uint8_t)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DDD7ECA-06BF-44A1-B045-7C967800F373}"/>
                  </a:ext>
                </a:extLst>
              </p:cNvPr>
              <p:cNvSpPr/>
              <p:nvPr/>
            </p:nvSpPr>
            <p:spPr>
              <a:xfrm>
                <a:off x="3423518" y="1366157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(uint8_t)</a:t>
                </a: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B7F7AD5-5DE0-401B-A8AD-E72BC307F3D6}"/>
                </a:ext>
              </a:extLst>
            </p:cNvPr>
            <p:cNvSpPr txBox="1"/>
            <p:nvPr/>
          </p:nvSpPr>
          <p:spPr>
            <a:xfrm>
              <a:off x="11005" y="1428931"/>
              <a:ext cx="7553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af-ZA" altLang="zh-CN" sz="900" dirty="0"/>
                <a:t>Matrix_Row</a:t>
              </a: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43DC2D60-5FAD-4B45-A487-6FD3295CA4BD}"/>
                </a:ext>
              </a:extLst>
            </p:cNvPr>
            <p:cNvGrpSpPr/>
            <p:nvPr/>
          </p:nvGrpSpPr>
          <p:grpSpPr>
            <a:xfrm>
              <a:off x="2452714" y="1712084"/>
              <a:ext cx="3541686" cy="305287"/>
              <a:chOff x="2494749" y="1737914"/>
              <a:chExt cx="1595508" cy="30528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3403378-66BB-4E95-91E4-9A4456C1F172}"/>
                  </a:ext>
                </a:extLst>
              </p:cNvPr>
              <p:cNvSpPr/>
              <p:nvPr/>
            </p:nvSpPr>
            <p:spPr>
              <a:xfrm>
                <a:off x="2494749" y="1737914"/>
                <a:ext cx="928769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coding_vector (uint32_t)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0827025-4EEA-4F51-A8E7-EE30C33231BE}"/>
                  </a:ext>
                </a:extLst>
              </p:cNvPr>
              <p:cNvSpPr/>
              <p:nvPr/>
            </p:nvSpPr>
            <p:spPr>
              <a:xfrm>
                <a:off x="3419833" y="1737914"/>
                <a:ext cx="670424" cy="3052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</a:rPr>
                  <a:t>payload (uint32_t)</a:t>
                </a:r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D5AE21B-E16E-4C08-802E-904BEFD1FD59}"/>
              </a:ext>
            </a:extLst>
          </p:cNvPr>
          <p:cNvGrpSpPr/>
          <p:nvPr/>
        </p:nvGrpSpPr>
        <p:grpSpPr>
          <a:xfrm>
            <a:off x="5682863" y="1288509"/>
            <a:ext cx="2648482" cy="460184"/>
            <a:chOff x="5682863" y="1288509"/>
            <a:chExt cx="2648482" cy="4601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B4D9D8E-F3AC-493B-8D1F-4032DFDE50FD}"/>
                </a:ext>
              </a:extLst>
            </p:cNvPr>
            <p:cNvSpPr/>
            <p:nvPr/>
          </p:nvSpPr>
          <p:spPr>
            <a:xfrm>
              <a:off x="5682863" y="1517861"/>
              <a:ext cx="26484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>
                  <a:solidFill>
                    <a:srgbClr val="4472C4"/>
                  </a:solidFill>
                </a:rPr>
                <a:t>MX_REQUEST || MX_SMART_SHUTDOWN_MAP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1AEC8DC-B344-4DF7-9EB4-DD408C0E3EB5}"/>
                </a:ext>
              </a:extLst>
            </p:cNvPr>
            <p:cNvCxnSpPr>
              <a:endCxn id="22" idx="1"/>
            </p:cNvCxnSpPr>
            <p:nvPr/>
          </p:nvCxnSpPr>
          <p:spPr>
            <a:xfrm flipH="1">
              <a:off x="5682863" y="1288509"/>
              <a:ext cx="702710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222B1B-8D19-443B-BB4C-173B63E99655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7071236" y="1288509"/>
              <a:ext cx="1260109" cy="3447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67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30925F-8153-4E2F-A566-FED543435A38}"/>
              </a:ext>
            </a:extLst>
          </p:cNvPr>
          <p:cNvSpPr txBox="1">
            <a:spLocks/>
          </p:cNvSpPr>
          <p:nvPr/>
        </p:nvSpPr>
        <p:spPr>
          <a:xfrm>
            <a:off x="133636" y="1799828"/>
            <a:ext cx="2418572" cy="369332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Grid_timer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9880C0-450F-41AE-9E64-61FFEC512565}"/>
              </a:ext>
            </a:extLst>
          </p:cNvPr>
          <p:cNvSpPr txBox="1">
            <a:spLocks/>
          </p:cNvSpPr>
          <p:nvPr/>
        </p:nvSpPr>
        <p:spPr>
          <a:xfrm>
            <a:off x="133636" y="2239240"/>
            <a:ext cx="4507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623789-8200-42F9-B5FB-45E29DB996B6}"/>
              </a:ext>
            </a:extLst>
          </p:cNvPr>
          <p:cNvSpPr txBox="1">
            <a:spLocks/>
          </p:cNvSpPr>
          <p:nvPr/>
        </p:nvSpPr>
        <p:spPr>
          <a:xfrm>
            <a:off x="133636" y="2734802"/>
            <a:ext cx="4507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dirty="0"/>
              <a:t>TX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11FC74-0E79-4A1B-B698-E6BA251373DC}"/>
              </a:ext>
            </a:extLst>
          </p:cNvPr>
          <p:cNvSpPr txBox="1"/>
          <p:nvPr/>
        </p:nvSpPr>
        <p:spPr>
          <a:xfrm>
            <a:off x="827056" y="2734802"/>
            <a:ext cx="1725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af-ZA" altLang="zh-CN" dirty="0"/>
              <a:t>start_grid_timer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26973B-F248-440E-89C6-11FF748E202E}"/>
              </a:ext>
            </a:extLst>
          </p:cNvPr>
          <p:cNvSpPr txBox="1"/>
          <p:nvPr/>
        </p:nvSpPr>
        <p:spPr>
          <a:xfrm>
            <a:off x="8754692" y="1791591"/>
            <a:ext cx="2418572" cy="369332"/>
          </a:xfrm>
          <a:prstGeom prst="rect">
            <a:avLst/>
          </a:prstGeom>
          <a:solidFill>
            <a:srgbClr val="BDD7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Grid_timer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24629D2-50DB-4909-B638-F44CE4B882B9}"/>
              </a:ext>
            </a:extLst>
          </p:cNvPr>
          <p:cNvSpPr/>
          <p:nvPr/>
        </p:nvSpPr>
        <p:spPr>
          <a:xfrm rot="16200000">
            <a:off x="4246972" y="-2716132"/>
            <a:ext cx="394388" cy="86210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2799E5-5DF9-41DD-AF27-7F59EEFBBA8D}"/>
              </a:ext>
            </a:extLst>
          </p:cNvPr>
          <p:cNvSpPr txBox="1"/>
          <p:nvPr/>
        </p:nvSpPr>
        <p:spPr>
          <a:xfrm>
            <a:off x="3226315" y="1019632"/>
            <a:ext cx="1366024" cy="36933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Slot length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CA0D5E-C295-404A-AD5C-789C47494CD2}"/>
              </a:ext>
            </a:extLst>
          </p:cNvPr>
          <p:cNvSpPr>
            <a:spLocks/>
          </p:cNvSpPr>
          <p:nvPr/>
        </p:nvSpPr>
        <p:spPr>
          <a:xfrm>
            <a:off x="2552207" y="3806569"/>
            <a:ext cx="37839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af-ZA" altLang="zh-CN" dirty="0"/>
              <a:t>SLOT_UPDATE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078D75-0588-4441-B209-B6B8ACF63893}"/>
              </a:ext>
            </a:extLst>
          </p:cNvPr>
          <p:cNvSpPr>
            <a:spLocks/>
          </p:cNvSpPr>
          <p:nvPr/>
        </p:nvSpPr>
        <p:spPr>
          <a:xfrm>
            <a:off x="6336120" y="4903746"/>
            <a:ext cx="241857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af-ZA" altLang="zh-CN" dirty="0"/>
              <a:t>TRIGGER_TICK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ACA5D9E-6EE3-4EDD-AED4-A70EB86010D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D63E726-A7BC-4787-B4E9-720F13221166}"/>
              </a:ext>
            </a:extLst>
          </p:cNvPr>
          <p:cNvSpPr/>
          <p:nvPr/>
        </p:nvSpPr>
        <p:spPr>
          <a:xfrm>
            <a:off x="4828975" y="4406825"/>
            <a:ext cx="1507146" cy="265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900" dirty="0"/>
              <a:t>decide what to do in next slot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9ECCC7-5361-4052-8ED3-1AE8DDCCCF16}"/>
              </a:ext>
            </a:extLst>
          </p:cNvPr>
          <p:cNvGrpSpPr/>
          <p:nvPr/>
        </p:nvGrpSpPr>
        <p:grpSpPr>
          <a:xfrm>
            <a:off x="133636" y="3429000"/>
            <a:ext cx="2418572" cy="746901"/>
            <a:chOff x="2381535" y="3820287"/>
            <a:chExt cx="2418572" cy="746901"/>
          </a:xfrm>
          <a:noFill/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A64F5E-4F54-4112-8EAB-678D5703E191}"/>
                </a:ext>
              </a:extLst>
            </p:cNvPr>
            <p:cNvSpPr>
              <a:spLocks/>
            </p:cNvSpPr>
            <p:nvPr/>
          </p:nvSpPr>
          <p:spPr>
            <a:xfrm>
              <a:off x="2381535" y="3820287"/>
              <a:ext cx="2418572" cy="369332"/>
            </a:xfrm>
            <a:prstGeom prst="rect">
              <a:avLst/>
            </a:prstGeom>
            <a:grpFill/>
            <a:ln w="19050">
              <a:solidFill>
                <a:srgbClr val="BDD7EE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af-ZA" altLang="zh-CN" dirty="0">
                  <a:solidFill>
                    <a:srgbClr val="BDD7EE"/>
                  </a:solidFill>
                </a:rPr>
                <a:t>SLOT_UPDATE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27D2C6-9FCC-4259-B9B3-70C7F1621F78}"/>
                </a:ext>
              </a:extLst>
            </p:cNvPr>
            <p:cNvSpPr>
              <a:spLocks/>
            </p:cNvSpPr>
            <p:nvPr/>
          </p:nvSpPr>
          <p:spPr>
            <a:xfrm>
              <a:off x="2381535" y="4197856"/>
              <a:ext cx="2418572" cy="369332"/>
            </a:xfrm>
            <a:prstGeom prst="rect">
              <a:avLst/>
            </a:prstGeom>
            <a:grpFill/>
            <a:ln w="19050">
              <a:solidFill>
                <a:srgbClr val="BDD7EE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af-ZA" altLang="zh-CN" dirty="0">
                  <a:solidFill>
                    <a:srgbClr val="BDD7EE"/>
                  </a:solidFill>
                </a:rPr>
                <a:t>TRIGGER_TICK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DF8683D-B9CC-4561-8530-2BA94ABA50F4}"/>
              </a:ext>
            </a:extLst>
          </p:cNvPr>
          <p:cNvSpPr/>
          <p:nvPr/>
        </p:nvSpPr>
        <p:spPr>
          <a:xfrm>
            <a:off x="2552208" y="4406826"/>
            <a:ext cx="2276767" cy="265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altLang="zh-CN" sz="900" dirty="0"/>
              <a:t>read rx packet if available and update history</a:t>
            </a:r>
          </a:p>
        </p:txBody>
      </p:sp>
    </p:spTree>
    <p:extLst>
      <p:ext uri="{BB962C8B-B14F-4D97-AF65-F5344CB8AC3E}">
        <p14:creationId xmlns:p14="http://schemas.microsoft.com/office/powerpoint/2010/main" val="6622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2B510C4C-392A-4AED-BBDE-84811087D781}"/>
              </a:ext>
            </a:extLst>
          </p:cNvPr>
          <p:cNvSpPr/>
          <p:nvPr/>
        </p:nvSpPr>
        <p:spPr>
          <a:xfrm>
            <a:off x="7342811" y="4936364"/>
            <a:ext cx="1346844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mx_purge_history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F69496-43D6-483D-AE4D-611807738DAE}"/>
              </a:ext>
            </a:extLst>
          </p:cNvPr>
          <p:cNvSpPr/>
          <p:nvPr/>
        </p:nvSpPr>
        <p:spPr>
          <a:xfrm>
            <a:off x="5614355" y="1297000"/>
            <a:ext cx="1412978" cy="260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pt-BR" altLang="zh-CN" sz="1200" dirty="0"/>
              <a:t>mx_update_request</a:t>
            </a:r>
            <a:endParaRPr lang="af-ZA" altLang="zh-CN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ED94C7-C801-44E2-B9D6-55F26BEA0CAC}"/>
              </a:ext>
            </a:extLst>
          </p:cNvPr>
          <p:cNvSpPr/>
          <p:nvPr/>
        </p:nvSpPr>
        <p:spPr>
          <a:xfrm>
            <a:off x="164658" y="340268"/>
            <a:ext cx="1973617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af-ZA" altLang="zh-CN" dirty="0"/>
              <a:t>mixer_update_slot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0A8A5E-7214-4DF1-B5A2-DA6017BFA5E8}"/>
              </a:ext>
            </a:extLst>
          </p:cNvPr>
          <p:cNvSpPr/>
          <p:nvPr/>
        </p:nvSpPr>
        <p:spPr>
          <a:xfrm>
            <a:off x="333992" y="1297000"/>
            <a:ext cx="1198475" cy="26086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TRACE</a:t>
            </a:r>
            <a:r>
              <a:rPr lang="af-ZA" altLang="zh-CN" sz="1200"/>
              <a:t>_PACKET</a:t>
            </a:r>
            <a:endParaRPr lang="af-ZA" altLang="zh-CN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B00C3C-9A96-492A-8602-C3F77B8D9890}"/>
              </a:ext>
            </a:extLst>
          </p:cNvPr>
          <p:cNvSpPr/>
          <p:nvPr/>
        </p:nvSpPr>
        <p:spPr>
          <a:xfrm>
            <a:off x="1532467" y="1297000"/>
            <a:ext cx="2536272" cy="45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any_pending = 0</a:t>
            </a:r>
          </a:p>
          <a:p>
            <a:r>
              <a:rPr lang="af-ZA" altLang="zh-CN" sz="1200" dirty="0"/>
              <a:t>mx_update_request(&amp;mx.tx_packet)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D4FA5E-0741-4338-821D-444B658AA3DA}"/>
              </a:ext>
            </a:extLst>
          </p:cNvPr>
          <p:cNvSpPr/>
          <p:nvPr/>
        </p:nvSpPr>
        <p:spPr>
          <a:xfrm>
            <a:off x="333199" y="5490362"/>
            <a:ext cx="4359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zh-CN" b="1" dirty="0">
                <a:solidFill>
                  <a:schemeClr val="accent1">
                    <a:lumMod val="50000"/>
                  </a:schemeClr>
                </a:solidFill>
              </a:rPr>
              <a:t>mixer_history	</a:t>
            </a:r>
            <a:r>
              <a:rPr lang="af-ZA" altLang="zh-CN" dirty="0">
                <a:solidFill>
                  <a:schemeClr val="accent6">
                    <a:lumMod val="50000"/>
                  </a:schemeClr>
                </a:solidFill>
              </a:rPr>
              <a:t>MX_COORDINATED_TX</a:t>
            </a:r>
          </a:p>
          <a:p>
            <a:r>
              <a:rPr lang="af-ZA" altLang="zh-CN" b="1" dirty="0">
                <a:solidFill>
                  <a:schemeClr val="accent1">
                    <a:lumMod val="50000"/>
                  </a:schemeClr>
                </a:solidFill>
              </a:rPr>
              <a:t>mixer_request</a:t>
            </a:r>
            <a:r>
              <a:rPr lang="af-ZA" altLang="zh-CN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af-ZA" altLang="zh-CN" dirty="0">
                <a:solidFill>
                  <a:schemeClr val="accent6">
                    <a:lumMod val="50000"/>
                  </a:schemeClr>
                </a:solidFill>
              </a:rPr>
              <a:t>MX_REQUEST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63F244-B8B0-4D67-8A43-55C6C7093997}"/>
              </a:ext>
            </a:extLst>
          </p:cNvPr>
          <p:cNvSpPr/>
          <p:nvPr/>
        </p:nvSpPr>
        <p:spPr>
          <a:xfrm>
            <a:off x="4068739" y="1297000"/>
            <a:ext cx="1545616" cy="260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C5E0B4"/>
            </a:solidFill>
          </a:ln>
        </p:spPr>
        <p:txBody>
          <a:bodyPr wrap="none" rtlCol="0">
            <a:noAutofit/>
          </a:bodyPr>
          <a:lstStyle/>
          <a:p>
            <a:r>
              <a:rPr lang="pt-BR" altLang="zh-CN" sz="1200" dirty="0"/>
              <a:t>rx_queue_num_read_2</a:t>
            </a:r>
            <a:endParaRPr lang="af-ZA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413443-C4C2-4B44-B396-AF15EF07E4D3}"/>
              </a:ext>
            </a:extLst>
          </p:cNvPr>
          <p:cNvSpPr/>
          <p:nvPr/>
        </p:nvSpPr>
        <p:spPr>
          <a:xfrm>
            <a:off x="7026392" y="1297000"/>
            <a:ext cx="1412978" cy="260866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pt-BR" altLang="zh-CN" sz="1200" dirty="0"/>
              <a:t>mx_update_history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FF05C0-2242-4233-A74C-2FE1827A644C}"/>
              </a:ext>
            </a:extLst>
          </p:cNvPr>
          <p:cNvSpPr/>
          <p:nvPr/>
        </p:nvSpPr>
        <p:spPr>
          <a:xfrm>
            <a:off x="4454525" y="1905166"/>
            <a:ext cx="359906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rx_queue_num_read_2 != mx.rx_queue_num_written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C4D982A-0BB4-4BCD-8AC1-367B1D9FD302}"/>
              </a:ext>
            </a:extLst>
          </p:cNvPr>
          <p:cNvSpPr/>
          <p:nvPr/>
        </p:nvSpPr>
        <p:spPr>
          <a:xfrm rot="16200000">
            <a:off x="6121365" y="-494758"/>
            <a:ext cx="265383" cy="437063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34C5D98-3526-4784-A9C9-858BC54E3C7D}"/>
              </a:ext>
            </a:extLst>
          </p:cNvPr>
          <p:cNvGrpSpPr/>
          <p:nvPr/>
        </p:nvGrpSpPr>
        <p:grpSpPr>
          <a:xfrm>
            <a:off x="2426141" y="340268"/>
            <a:ext cx="9173192" cy="369332"/>
            <a:chOff x="2426141" y="441868"/>
            <a:chExt cx="9173192" cy="3693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DEBB54-DAFC-4563-BDBC-F0704CA7B53B}"/>
                </a:ext>
              </a:extLst>
            </p:cNvPr>
            <p:cNvSpPr/>
            <p:nvPr/>
          </p:nvSpPr>
          <p:spPr>
            <a:xfrm>
              <a:off x="2426141" y="441868"/>
              <a:ext cx="253627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af-ZA" altLang="zh-CN" dirty="0"/>
                <a:t>MX_VERBOSE_PACKETS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B90050-6088-4844-8625-42DBCD8797E9}"/>
                </a:ext>
              </a:extLst>
            </p:cNvPr>
            <p:cNvSpPr/>
            <p:nvPr/>
          </p:nvSpPr>
          <p:spPr>
            <a:xfrm>
              <a:off x="4962413" y="441868"/>
              <a:ext cx="154561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af-ZA" altLang="zh-CN" dirty="0"/>
                <a:t>MX_REQUEST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45D464-17F8-4ED5-8EC3-97F4FC04A237}"/>
                </a:ext>
              </a:extLst>
            </p:cNvPr>
            <p:cNvSpPr/>
            <p:nvPr/>
          </p:nvSpPr>
          <p:spPr>
            <a:xfrm>
              <a:off x="6508029" y="441868"/>
              <a:ext cx="2449704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af-ZA" altLang="zh-CN" dirty="0"/>
                <a:t>MX_COORDINATED_TX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85705F-4E7D-4D29-9A08-BD375F6E1553}"/>
                </a:ext>
              </a:extLst>
            </p:cNvPr>
            <p:cNvSpPr/>
            <p:nvPr/>
          </p:nvSpPr>
          <p:spPr>
            <a:xfrm>
              <a:off x="8957733" y="441868"/>
              <a:ext cx="264160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af-ZA" altLang="zh-CN" dirty="0"/>
                <a:t>MX_SMART_SHUTDOWN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BDF3F1B3-DA8F-46EE-A4FF-7ABAF36C9661}"/>
              </a:ext>
            </a:extLst>
          </p:cNvPr>
          <p:cNvSpPr/>
          <p:nvPr/>
        </p:nvSpPr>
        <p:spPr>
          <a:xfrm>
            <a:off x="8439370" y="1297000"/>
            <a:ext cx="1686763" cy="260865"/>
          </a:xfrm>
          <a:prstGeom prst="rect">
            <a:avLst/>
          </a:prstGeom>
          <a:solidFill>
            <a:srgbClr val="FFE699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tx_packet.flags.radio_off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E7D907-FBE7-40C1-AAB6-2216D4346DF7}"/>
              </a:ext>
            </a:extLst>
          </p:cNvPr>
          <p:cNvSpPr/>
          <p:nvPr/>
        </p:nvSpPr>
        <p:spPr>
          <a:xfrm>
            <a:off x="333992" y="2603906"/>
            <a:ext cx="654346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density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D17370-D036-49F5-BF0D-D880ED5A2F89}"/>
              </a:ext>
            </a:extLst>
          </p:cNvPr>
          <p:cNvSpPr/>
          <p:nvPr/>
        </p:nvSpPr>
        <p:spPr>
          <a:xfrm>
            <a:off x="988338" y="2603905"/>
            <a:ext cx="105280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relative_rank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484759-4982-4A75-9A1E-9AF676E9D7D4}"/>
              </a:ext>
            </a:extLst>
          </p:cNvPr>
          <p:cNvSpPr/>
          <p:nvPr/>
        </p:nvSpPr>
        <p:spPr>
          <a:xfrm>
            <a:off x="2045267" y="2603904"/>
            <a:ext cx="76174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is_helper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CC96FB-8F5D-4433-A302-19C80D05C4F0}"/>
              </a:ext>
            </a:extLst>
          </p:cNvPr>
          <p:cNvSpPr/>
          <p:nvPr/>
        </p:nvSpPr>
        <p:spPr>
          <a:xfrm>
            <a:off x="2807014" y="2880903"/>
            <a:ext cx="303710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if (mx.slot_number &gt; MX_GENERATION_SIZE)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6E05E9-D2E3-448B-9F80-77B8E791A0CC}"/>
              </a:ext>
            </a:extLst>
          </p:cNvPr>
          <p:cNvSpPr/>
          <p:nvPr/>
        </p:nvSpPr>
        <p:spPr>
          <a:xfrm>
            <a:off x="2807014" y="2603904"/>
            <a:ext cx="220723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mx.request.column.any_pending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227054-1254-42A1-A89F-2D6D73CC140C}"/>
              </a:ext>
            </a:extLst>
          </p:cNvPr>
          <p:cNvSpPr/>
          <p:nvPr/>
        </p:nvSpPr>
        <p:spPr>
          <a:xfrm>
            <a:off x="5067440" y="2603904"/>
            <a:ext cx="342273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(is_helper &lt;= 0) &amp;&amp; mx.request.row.any_pending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B05D1C-C1FC-4C1F-B8AB-AD890A886D76}"/>
              </a:ext>
            </a:extLst>
          </p:cNvPr>
          <p:cNvSpPr/>
          <p:nvPr/>
        </p:nvSpPr>
        <p:spPr>
          <a:xfrm>
            <a:off x="8557900" y="2603903"/>
            <a:ext cx="1282723" cy="435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if (is_helper != 0)</a:t>
            </a:r>
          </a:p>
          <a:p>
            <a:r>
              <a:rPr lang="af-ZA" altLang="zh-CN" sz="1200" dirty="0"/>
              <a:t>else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611E1C-7801-4647-BAC0-7C0071050894}"/>
              </a:ext>
            </a:extLst>
          </p:cNvPr>
          <p:cNvSpPr/>
          <p:nvPr/>
        </p:nvSpPr>
        <p:spPr>
          <a:xfrm>
            <a:off x="9908351" y="2603902"/>
            <a:ext cx="1282723" cy="435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if (is_helper &gt; 0)</a:t>
            </a:r>
          </a:p>
          <a:p>
            <a:r>
              <a:rPr lang="af-ZA" altLang="zh-CN" sz="1200" dirty="0"/>
              <a:t>else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201866-4D8D-43ED-BD20-7EACBB790051}"/>
              </a:ext>
            </a:extLst>
          </p:cNvPr>
          <p:cNvSpPr/>
          <p:nvPr/>
        </p:nvSpPr>
        <p:spPr>
          <a:xfrm>
            <a:off x="333992" y="3838596"/>
            <a:ext cx="411075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diff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F3863B-55CD-4A82-B1FC-DB67A791D1BE}"/>
              </a:ext>
            </a:extLst>
          </p:cNvPr>
          <p:cNvSpPr/>
          <p:nvPr/>
        </p:nvSpPr>
        <p:spPr>
          <a:xfrm>
            <a:off x="834873" y="3838595"/>
            <a:ext cx="2606804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if (owner == mx.tx_packet.sender_id)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9C3D7A-98DA-4F88-BDBA-588625C58F58}"/>
              </a:ext>
            </a:extLst>
          </p:cNvPr>
          <p:cNvSpPr/>
          <p:nvPr/>
        </p:nvSpPr>
        <p:spPr>
          <a:xfrm>
            <a:off x="3441677" y="3838595"/>
            <a:ext cx="220605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if (mx.events &amp; BV(TX_READY))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D0A1E3E-4080-45DA-8373-1C9E4CE351D1}"/>
              </a:ext>
            </a:extLst>
          </p:cNvPr>
          <p:cNvSpPr/>
          <p:nvPr/>
        </p:nvSpPr>
        <p:spPr>
          <a:xfrm>
            <a:off x="3441677" y="4115594"/>
            <a:ext cx="158248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if (slot_number == 1)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72B257-687E-4F92-9667-6DD0F576A982}"/>
              </a:ext>
            </a:extLst>
          </p:cNvPr>
          <p:cNvSpPr/>
          <p:nvPr/>
        </p:nvSpPr>
        <p:spPr>
          <a:xfrm>
            <a:off x="5652276" y="3838595"/>
            <a:ext cx="2837895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1200" dirty="0"/>
              <a:t>if (slot_number &lt; MX_GENERATION_SIZE)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8E6988-2869-48C7-92E3-380026C00711}"/>
              </a:ext>
            </a:extLst>
          </p:cNvPr>
          <p:cNvSpPr/>
          <p:nvPr/>
        </p:nvSpPr>
        <p:spPr>
          <a:xfrm>
            <a:off x="8557900" y="3838595"/>
            <a:ext cx="931665" cy="276999"/>
          </a:xfrm>
          <a:prstGeom prst="rect">
            <a:avLst/>
          </a:prstGeom>
          <a:solidFill>
            <a:srgbClr val="C5E0B4"/>
          </a:solidFill>
          <a:ln w="19050">
            <a:noFill/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foreign slot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540846-08CA-4FDF-B765-E1A8047A67C3}"/>
              </a:ext>
            </a:extLst>
          </p:cNvPr>
          <p:cNvSpPr/>
          <p:nvPr/>
        </p:nvSpPr>
        <p:spPr>
          <a:xfrm>
            <a:off x="9489565" y="3838594"/>
            <a:ext cx="116730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tx decision age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21942E-396C-4646-A183-B6963A6B7158}"/>
              </a:ext>
            </a:extLst>
          </p:cNvPr>
          <p:cNvSpPr/>
          <p:nvPr/>
        </p:nvSpPr>
        <p:spPr>
          <a:xfrm>
            <a:off x="10656872" y="3838593"/>
            <a:ext cx="79060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next_task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7C90A7-01A4-44DF-B2DF-359F662131C1}"/>
              </a:ext>
            </a:extLst>
          </p:cNvPr>
          <p:cNvSpPr/>
          <p:nvPr/>
        </p:nvSpPr>
        <p:spPr>
          <a:xfrm>
            <a:off x="333199" y="4936364"/>
            <a:ext cx="173156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clear_event(TX_READY);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B62D7C-96FD-4551-95E0-0CC9095BF42C}"/>
              </a:ext>
            </a:extLst>
          </p:cNvPr>
          <p:cNvSpPr/>
          <p:nvPr/>
        </p:nvSpPr>
        <p:spPr>
          <a:xfrm>
            <a:off x="2064763" y="4936364"/>
            <a:ext cx="145745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if (TX == next_task)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CE6114-FD3F-4CDC-8DF7-7515649BAD59}"/>
              </a:ext>
            </a:extLst>
          </p:cNvPr>
          <p:cNvSpPr/>
          <p:nvPr/>
        </p:nvSpPr>
        <p:spPr>
          <a:xfrm>
            <a:off x="3522213" y="4936364"/>
            <a:ext cx="244009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mixer_transport_set_next_slot_task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491ACF7-BCF5-4301-846E-391C4BC5872B}"/>
              </a:ext>
            </a:extLst>
          </p:cNvPr>
          <p:cNvSpPr/>
          <p:nvPr/>
        </p:nvSpPr>
        <p:spPr>
          <a:xfrm>
            <a:off x="5962305" y="4936364"/>
            <a:ext cx="138050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prepare_tx_packet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6456F5-EB8F-4671-A411-BD0D382A2D89}"/>
              </a:ext>
            </a:extLst>
          </p:cNvPr>
          <p:cNvSpPr/>
          <p:nvPr/>
        </p:nvSpPr>
        <p:spPr>
          <a:xfrm>
            <a:off x="5962305" y="5213363"/>
            <a:ext cx="138050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af-ZA" altLang="zh-CN" sz="1200" dirty="0"/>
              <a:t>mx.tx_packet.rand</a:t>
            </a:r>
          </a:p>
        </p:txBody>
      </p:sp>
    </p:spTree>
    <p:extLst>
      <p:ext uri="{BB962C8B-B14F-4D97-AF65-F5344CB8AC3E}">
        <p14:creationId xmlns:p14="http://schemas.microsoft.com/office/powerpoint/2010/main" val="2941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AA41E0-9268-4E5A-A10B-020DEDDF296E}"/>
              </a:ext>
            </a:extLst>
          </p:cNvPr>
          <p:cNvSpPr/>
          <p:nvPr/>
        </p:nvSpPr>
        <p:spPr>
          <a:xfrm>
            <a:off x="23091" y="347715"/>
            <a:ext cx="12145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 uint8_t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200" dirty="0">
                <a:latin typeface="Consolas" panose="020B0609020204030204" pitchFamily="49" charset="0"/>
              </a:rPr>
              <a:t>start_up_flag;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uint8_t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200" dirty="0">
                <a:latin typeface="Consolas" panose="020B0609020204030204" pitchFamily="49" charset="0"/>
              </a:rPr>
              <a:t>decode_done;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altered_coding_vector</a:t>
            </a:r>
            <a:r>
              <a:rPr lang="en-US" altLang="zh-CN" sz="1200" dirty="0"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latin typeface="Consolas" panose="020B0609020204030204" pitchFamily="49" charset="0"/>
              </a:rPr>
              <a:t>/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local_double_map</a:t>
            </a:r>
            <a:r>
              <a:rPr lang="en-US" altLang="zh-CN" sz="1200" dirty="0"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 *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update_row</a:t>
            </a:r>
            <a:r>
              <a:rPr lang="en-US" altLang="zh-CN" sz="1200" dirty="0">
                <a:latin typeface="Consolas" panose="020B0609020204030204" pitchFamily="49" charset="0"/>
              </a:rPr>
              <a:t>[(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coding_vector) +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sizeof_member</a:t>
            </a:r>
            <a:r>
              <a:rPr lang="en-US" altLang="zh-CN" sz="1200" dirty="0">
                <a:latin typeface="Consolas" panose="020B0609020204030204" pitchFamily="49" charset="0"/>
              </a:rPr>
              <a:t>(Matrix_Row, payload)) /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latin typeface="Consolas" panose="020B0609020204030204" pitchFamily="49" charset="0"/>
              </a:rPr>
              <a:t>)];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uint_fast_t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200" dirty="0">
                <a:latin typeface="Consolas" panose="020B0609020204030204" pitchFamily="49" charset="0"/>
              </a:rPr>
              <a:t>coding_vector_mask;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2DD503-0C55-4769-8A48-84F3C3998C05}"/>
              </a:ext>
            </a:extLst>
          </p:cNvPr>
          <p:cNvGrpSpPr/>
          <p:nvPr/>
        </p:nvGrpSpPr>
        <p:grpSpPr>
          <a:xfrm>
            <a:off x="380403" y="6993421"/>
            <a:ext cx="11420864" cy="678236"/>
            <a:chOff x="451359" y="2283041"/>
            <a:chExt cx="11420864" cy="67823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CFB9060-46E4-4856-AC99-5A0F3D4FE5F9}"/>
                </a:ext>
              </a:extLst>
            </p:cNvPr>
            <p:cNvSpPr/>
            <p:nvPr/>
          </p:nvSpPr>
          <p:spPr>
            <a:xfrm>
              <a:off x="451359" y="2591945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mx.tx_packet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C719EF-13A2-4B7D-AB26-5BF0A61A4A03}"/>
                </a:ext>
              </a:extLst>
            </p:cNvPr>
            <p:cNvSpPr txBox="1">
              <a:spLocks/>
            </p:cNvSpPr>
            <p:nvPr/>
          </p:nvSpPr>
          <p:spPr>
            <a:xfrm>
              <a:off x="5680142" y="2591945"/>
              <a:ext cx="161614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/>
                <a:t>Coding_vector</a:t>
              </a:r>
              <a:endParaRPr lang="af-ZA" altLang="zh-CN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FB6F36-C242-4851-9BAC-DD9F616C98D6}"/>
                </a:ext>
              </a:extLst>
            </p:cNvPr>
            <p:cNvSpPr txBox="1"/>
            <p:nvPr/>
          </p:nvSpPr>
          <p:spPr>
            <a:xfrm>
              <a:off x="9130445" y="2591945"/>
              <a:ext cx="118494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Payload_8</a:t>
              </a:r>
              <a:endParaRPr lang="af-ZA" altLang="zh-CN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4F3EC0D-147C-4B55-A6F6-A6DCCAAEEAF8}"/>
                </a:ext>
              </a:extLst>
            </p:cNvPr>
            <p:cNvSpPr txBox="1"/>
            <p:nvPr/>
          </p:nvSpPr>
          <p:spPr>
            <a:xfrm>
              <a:off x="7296289" y="2591945"/>
              <a:ext cx="183415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Coding_vector_2</a:t>
              </a:r>
              <a:endParaRPr lang="af-ZA" altLang="zh-CN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EC35C5-A141-492F-8E1F-2481077BDA96}"/>
                </a:ext>
              </a:extLst>
            </p:cNvPr>
            <p:cNvSpPr txBox="1">
              <a:spLocks/>
            </p:cNvSpPr>
            <p:nvPr/>
          </p:nvSpPr>
          <p:spPr>
            <a:xfrm>
              <a:off x="3747386" y="2591945"/>
              <a:ext cx="193275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 dirty="0"/>
                <a:t>slot_number, sender_id, flags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C01FDA-4A0A-4C94-9E1A-E1075E6EE411}"/>
                </a:ext>
              </a:extLst>
            </p:cNvPr>
            <p:cNvSpPr txBox="1">
              <a:spLocks/>
            </p:cNvSpPr>
            <p:nvPr/>
          </p:nvSpPr>
          <p:spPr>
            <a:xfrm>
              <a:off x="10315386" y="2591945"/>
              <a:ext cx="155683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Info_vector_8</a:t>
              </a:r>
              <a:endParaRPr lang="af-ZA" altLang="zh-CN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EDCF8258-030D-49A8-AD0D-4BA199CCD0BB}"/>
                </a:ext>
              </a:extLst>
            </p:cNvPr>
            <p:cNvSpPr txBox="1"/>
            <p:nvPr/>
          </p:nvSpPr>
          <p:spPr>
            <a:xfrm>
              <a:off x="6334003" y="228304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F254CE15-AF98-4717-BD68-C94441EF998E}"/>
                </a:ext>
              </a:extLst>
            </p:cNvPr>
            <p:cNvSpPr txBox="1"/>
            <p:nvPr/>
          </p:nvSpPr>
          <p:spPr>
            <a:xfrm>
              <a:off x="8011585" y="2283041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5572D6-7FDB-4D13-A07E-45345856322D}"/>
              </a:ext>
            </a:extLst>
          </p:cNvPr>
          <p:cNvGrpSpPr/>
          <p:nvPr/>
        </p:nvGrpSpPr>
        <p:grpSpPr>
          <a:xfrm>
            <a:off x="3747386" y="1611125"/>
            <a:ext cx="3232296" cy="369332"/>
            <a:chOff x="3876218" y="3738680"/>
            <a:chExt cx="3232296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2A4226-D49E-4771-94A4-35F4712D25F6}"/>
                </a:ext>
              </a:extLst>
            </p:cNvPr>
            <p:cNvSpPr txBox="1"/>
            <p:nvPr/>
          </p:nvSpPr>
          <p:spPr>
            <a:xfrm>
              <a:off x="3876218" y="3738680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0D75D1-D6DA-4ADF-BC8B-0A119129B1DE}"/>
                </a:ext>
              </a:extLst>
            </p:cNvPr>
            <p:cNvSpPr txBox="1"/>
            <p:nvPr/>
          </p:nvSpPr>
          <p:spPr>
            <a:xfrm>
              <a:off x="5492366" y="3738680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EB24CC31-B557-423E-BA4A-C40AF97F4C63}"/>
              </a:ext>
            </a:extLst>
          </p:cNvPr>
          <p:cNvSpPr/>
          <p:nvPr/>
        </p:nvSpPr>
        <p:spPr>
          <a:xfrm>
            <a:off x="451359" y="161112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mx.local_double_map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D0571D0-2AA4-459A-83AD-6561566A490D}"/>
              </a:ext>
            </a:extLst>
          </p:cNvPr>
          <p:cNvSpPr txBox="1"/>
          <p:nvPr/>
        </p:nvSpPr>
        <p:spPr>
          <a:xfrm>
            <a:off x="4144896" y="12679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Uint8_t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D940723-1D90-443F-A056-AFEC89BAA76F}"/>
              </a:ext>
            </a:extLst>
          </p:cNvPr>
          <p:cNvSpPr txBox="1"/>
          <p:nvPr/>
        </p:nvSpPr>
        <p:spPr>
          <a:xfrm>
            <a:off x="5606895" y="12822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Uint8_t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12E48E3-A2B7-4A4F-B5E2-781A9373C831}"/>
              </a:ext>
            </a:extLst>
          </p:cNvPr>
          <p:cNvSpPr/>
          <p:nvPr/>
        </p:nvSpPr>
        <p:spPr>
          <a:xfrm>
            <a:off x="485670" y="1881296"/>
            <a:ext cx="3856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的个数占</a:t>
            </a:r>
            <a:r>
              <a:rPr lang="en-US" altLang="zh-CN" sz="1400" dirty="0">
                <a:latin typeface="Consolas" panose="020B0609020204030204" pitchFamily="49" charset="0"/>
              </a:rPr>
              <a:t>50%,</a:t>
            </a:r>
            <a:r>
              <a:rPr lang="zh-CN" altLang="en-US" sz="1400" dirty="0">
                <a:latin typeface="Consolas" panose="020B0609020204030204" pitchFamily="49" charset="0"/>
              </a:rPr>
              <a:t> 表示当前</a:t>
            </a:r>
            <a:r>
              <a:rPr lang="en-US" altLang="zh-CN" sz="1400" dirty="0">
                <a:latin typeface="Consolas" panose="020B0609020204030204" pitchFamily="49" charset="0"/>
              </a:rPr>
              <a:t>bit</a:t>
            </a:r>
            <a:r>
              <a:rPr lang="zh-CN" altLang="en-US" sz="1400" dirty="0">
                <a:latin typeface="Consolas" panose="020B0609020204030204" pitchFamily="49" charset="0"/>
              </a:rPr>
              <a:t>使用的是哪一个</a:t>
            </a:r>
            <a:r>
              <a:rPr lang="en-US" altLang="zh-CN" sz="1400" dirty="0">
                <a:latin typeface="Consolas" panose="020B0609020204030204" pitchFamily="49" charset="0"/>
              </a:rPr>
              <a:t>map, </a:t>
            </a:r>
            <a:r>
              <a:rPr lang="zh-CN" altLang="en-US" sz="1400" dirty="0">
                <a:latin typeface="Consolas" panose="020B0609020204030204" pitchFamily="49" charset="0"/>
              </a:rPr>
              <a:t>用不到的位就是</a:t>
            </a:r>
            <a:r>
              <a:rPr lang="en-US" altLang="zh-CN" sz="1400" dirty="0">
                <a:latin typeface="Consolas" panose="020B0609020204030204" pitchFamily="49" charset="0"/>
              </a:rPr>
              <a:t>0</a:t>
            </a:r>
            <a:endParaRPr lang="zh-CN" altLang="en-US" sz="1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701597-62D8-4C02-A8FC-8CC9F9765980}"/>
              </a:ext>
            </a:extLst>
          </p:cNvPr>
          <p:cNvGrpSpPr/>
          <p:nvPr/>
        </p:nvGrpSpPr>
        <p:grpSpPr>
          <a:xfrm>
            <a:off x="416671" y="4912447"/>
            <a:ext cx="9723436" cy="900061"/>
            <a:chOff x="451359" y="3713913"/>
            <a:chExt cx="9723436" cy="9000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F5D310-64C8-43ED-9953-CCC6DEC46338}"/>
                </a:ext>
              </a:extLst>
            </p:cNvPr>
            <p:cNvSpPr/>
            <p:nvPr/>
          </p:nvSpPr>
          <p:spPr>
            <a:xfrm>
              <a:off x="451359" y="4045607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mx.update_row</a:t>
              </a:r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C1DDCBE-1126-423C-B9E1-4C9D52EBF493}"/>
                </a:ext>
              </a:extLst>
            </p:cNvPr>
            <p:cNvGrpSpPr/>
            <p:nvPr/>
          </p:nvGrpSpPr>
          <p:grpSpPr>
            <a:xfrm>
              <a:off x="3747386" y="4045607"/>
              <a:ext cx="2583080" cy="369332"/>
              <a:chOff x="3747386" y="4649332"/>
              <a:chExt cx="2583080" cy="3693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96266D-40C5-4EEF-8295-157D3E1421FC}"/>
                  </a:ext>
                </a:extLst>
              </p:cNvPr>
              <p:cNvSpPr txBox="1"/>
              <p:nvPr/>
            </p:nvSpPr>
            <p:spPr>
              <a:xfrm>
                <a:off x="3747386" y="4649332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1BC8745-E085-4657-B7E9-6E3BBE6149F9}"/>
                  </a:ext>
                </a:extLst>
              </p:cNvPr>
              <p:cNvSpPr txBox="1"/>
              <p:nvPr/>
            </p:nvSpPr>
            <p:spPr>
              <a:xfrm>
                <a:off x="5363534" y="4649332"/>
                <a:ext cx="96693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Payload</a:t>
                </a:r>
                <a:endParaRPr lang="af-ZA" altLang="zh-CN" dirty="0"/>
              </a:p>
            </p:txBody>
          </p: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8FF57BF9-1A7E-4D61-8D7B-0ECDD9F6773B}"/>
                </a:ext>
              </a:extLst>
            </p:cNvPr>
            <p:cNvSpPr txBox="1"/>
            <p:nvPr/>
          </p:nvSpPr>
          <p:spPr>
            <a:xfrm>
              <a:off x="4162274" y="371391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29290830-E360-428A-9392-A587C93FD1BA}"/>
                </a:ext>
              </a:extLst>
            </p:cNvPr>
            <p:cNvSpPr txBox="1"/>
            <p:nvPr/>
          </p:nvSpPr>
          <p:spPr>
            <a:xfrm>
              <a:off x="6409542" y="3984749"/>
              <a:ext cx="3655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When move to matrix, </a:t>
              </a:r>
              <a:r>
                <a:rPr lang="en-US" altLang="zh-CN" dirty="0" err="1">
                  <a:solidFill>
                    <a:srgbClr val="FF0000"/>
                  </a:solidFill>
                </a:rPr>
                <a:t>unwrap_row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DA27D21-04D2-4FC1-A7BE-E2B0F84FBF45}"/>
                </a:ext>
              </a:extLst>
            </p:cNvPr>
            <p:cNvSpPr/>
            <p:nvPr/>
          </p:nvSpPr>
          <p:spPr>
            <a:xfrm>
              <a:off x="521938" y="4306197"/>
              <a:ext cx="96528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Consolas" panose="020B0609020204030204" pitchFamily="49" charset="0"/>
                </a:rPr>
                <a:t>直接从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rx_packet</a:t>
              </a:r>
              <a:r>
                <a:rPr lang="en-US" altLang="zh-CN" sz="1400" dirty="0">
                  <a:latin typeface="Consolas" panose="020B0609020204030204" pitchFamily="49" charset="0"/>
                </a:rPr>
                <a:t> copy</a:t>
              </a:r>
              <a:r>
                <a:rPr lang="zh-CN" altLang="en-US" sz="1400" dirty="0">
                  <a:latin typeface="Consolas" panose="020B0609020204030204" pitchFamily="49" charset="0"/>
                </a:rPr>
                <a:t>过来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由两个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相或（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update_row</a:t>
              </a:r>
              <a:r>
                <a:rPr lang="zh-CN" altLang="en-US" sz="1400" dirty="0">
                  <a:latin typeface="Consolas" panose="020B0609020204030204" pitchFamily="49" charset="0"/>
                </a:rPr>
                <a:t>可不要，之后再改）</a:t>
              </a:r>
              <a:endParaRPr lang="zh-CN" altLang="en-US" sz="1400" dirty="0"/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D7C1FE8F-CC71-472B-9B31-808523808006}"/>
              </a:ext>
            </a:extLst>
          </p:cNvPr>
          <p:cNvSpPr/>
          <p:nvPr/>
        </p:nvSpPr>
        <p:spPr>
          <a:xfrm>
            <a:off x="460054" y="3029479"/>
            <a:ext cx="9652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个数和</a:t>
            </a:r>
            <a:r>
              <a:rPr lang="en-US" altLang="zh-CN" sz="1400" dirty="0">
                <a:latin typeface="Consolas" panose="020B0609020204030204" pitchFamily="49" charset="0"/>
              </a:rPr>
              <a:t>matrix</a:t>
            </a:r>
            <a:r>
              <a:rPr lang="zh-CN" altLang="en-US" sz="1400" dirty="0">
                <a:latin typeface="Consolas" panose="020B0609020204030204" pitchFamily="49" charset="0"/>
              </a:rPr>
              <a:t>一样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为了保持</a:t>
            </a:r>
            <a:r>
              <a:rPr lang="en-US" altLang="zh-CN" sz="1400" dirty="0">
                <a:latin typeface="Consolas" panose="020B0609020204030204" pitchFamily="49" charset="0"/>
              </a:rPr>
              <a:t>matrix</a:t>
            </a:r>
            <a:r>
              <a:rPr lang="zh-CN" altLang="en-US" sz="1400" dirty="0">
                <a:latin typeface="Consolas" panose="020B0609020204030204" pitchFamily="49" charset="0"/>
              </a:rPr>
              <a:t>结构不变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但在</a:t>
            </a:r>
            <a:r>
              <a:rPr lang="en-US" altLang="zh-CN" sz="1400" dirty="0">
                <a:latin typeface="Consolas" panose="020B0609020204030204" pitchFamily="49" charset="0"/>
              </a:rPr>
              <a:t>transport layer</a:t>
            </a:r>
            <a:r>
              <a:rPr lang="zh-CN" altLang="en-US" sz="1400" dirty="0">
                <a:latin typeface="Consolas" panose="020B0609020204030204" pitchFamily="49" charset="0"/>
              </a:rPr>
              <a:t>中</a:t>
            </a:r>
            <a:r>
              <a:rPr lang="en-US" altLang="zh-CN" sz="1400" dirty="0" err="1">
                <a:latin typeface="Consolas" panose="020B0609020204030204" pitchFamily="49" charset="0"/>
              </a:rPr>
              <a:t>tx_sideload</a:t>
            </a:r>
            <a:r>
              <a:rPr lang="zh-CN" altLang="en-US" sz="1400" dirty="0">
                <a:latin typeface="Consolas" panose="020B0609020204030204" pitchFamily="49" charset="0"/>
              </a:rPr>
              <a:t>如果指向的是</a:t>
            </a:r>
            <a:r>
              <a:rPr lang="en-US" altLang="zh-CN" sz="1400" dirty="0">
                <a:latin typeface="Consolas" panose="020B0609020204030204" pitchFamily="49" charset="0"/>
              </a:rPr>
              <a:t>matrix row,</a:t>
            </a:r>
            <a:r>
              <a:rPr lang="zh-CN" altLang="en-US" sz="1400" dirty="0">
                <a:latin typeface="Consolas" panose="020B0609020204030204" pitchFamily="49" charset="0"/>
              </a:rPr>
              <a:t> 在发送时来不及再建立一个双倍</a:t>
            </a:r>
            <a:r>
              <a:rPr lang="en-US" altLang="zh-CN" sz="1400" dirty="0">
                <a:latin typeface="Consolas" panose="020B0609020204030204" pitchFamily="49" charset="0"/>
              </a:rPr>
              <a:t>bitmap</a:t>
            </a:r>
            <a:r>
              <a:rPr lang="zh-CN" altLang="en-US" sz="1400" dirty="0">
                <a:latin typeface="Consolas" panose="020B0609020204030204" pitchFamily="49" charset="0"/>
              </a:rPr>
              <a:t>的数组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所以每更新一行</a:t>
            </a:r>
            <a:r>
              <a:rPr lang="en-US" altLang="zh-CN" sz="1400" dirty="0">
                <a:latin typeface="Consolas" panose="020B0609020204030204" pitchFamily="49" charset="0"/>
              </a:rPr>
              <a:t>matrix row,</a:t>
            </a:r>
            <a:r>
              <a:rPr lang="zh-CN" altLang="en-US" sz="1400" dirty="0">
                <a:latin typeface="Consolas" panose="020B0609020204030204" pitchFamily="49" charset="0"/>
              </a:rPr>
              <a:t> 就相应更新一行</a:t>
            </a:r>
            <a:r>
              <a:rPr lang="en-US" altLang="zh-CN" sz="1400" dirty="0" err="1">
                <a:latin typeface="Consolas" panose="020B0609020204030204" pitchFamily="49" charset="0"/>
              </a:rPr>
              <a:t>double_coding_vector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这样在</a:t>
            </a:r>
            <a:r>
              <a:rPr lang="en-US" altLang="zh-CN" sz="1400" dirty="0">
                <a:latin typeface="Consolas" panose="020B0609020204030204" pitchFamily="49" charset="0"/>
              </a:rPr>
              <a:t>transport layer</a:t>
            </a:r>
            <a:r>
              <a:rPr lang="zh-CN" altLang="en-US" sz="1400" dirty="0">
                <a:latin typeface="Consolas" panose="020B0609020204030204" pitchFamily="49" charset="0"/>
              </a:rPr>
              <a:t>只需要赋指针指向即可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但要分两次使用</a:t>
            </a:r>
            <a:r>
              <a:rPr lang="en-US" altLang="zh-CN" sz="1400" dirty="0" err="1">
                <a:latin typeface="Consolas" panose="020B0609020204030204" pitchFamily="49" charset="0"/>
              </a:rPr>
              <a:t>write_tx_fifo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  <a:r>
              <a:rPr lang="zh-CN" altLang="en-US" sz="1400" dirty="0">
                <a:latin typeface="Consolas" panose="020B0609020204030204" pitchFamily="49" charset="0"/>
              </a:rPr>
              <a:t> 写入</a:t>
            </a:r>
            <a:r>
              <a:rPr lang="en-US" altLang="zh-CN" sz="1400" dirty="0" err="1">
                <a:latin typeface="Consolas" panose="020B0609020204030204" pitchFamily="49" charset="0"/>
              </a:rPr>
              <a:t>coding_vector</a:t>
            </a:r>
            <a:r>
              <a:rPr lang="zh-CN" altLang="en-US" sz="1400" dirty="0">
                <a:latin typeface="Consolas" panose="020B0609020204030204" pitchFamily="49" charset="0"/>
              </a:rPr>
              <a:t>和</a:t>
            </a:r>
            <a:r>
              <a:rPr lang="en-US" altLang="zh-CN" sz="1400" dirty="0">
                <a:latin typeface="Consolas" panose="020B0609020204030204" pitchFamily="49" charset="0"/>
              </a:rPr>
              <a:t>payload</a:t>
            </a:r>
            <a:endParaRPr lang="zh-CN" altLang="en-US" sz="1400" dirty="0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94146432-504B-481C-83BF-552FC4B8050F}"/>
              </a:ext>
            </a:extLst>
          </p:cNvPr>
          <p:cNvSpPr/>
          <p:nvPr/>
        </p:nvSpPr>
        <p:spPr>
          <a:xfrm>
            <a:off x="4706247" y="124763"/>
            <a:ext cx="656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Packet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coding_vector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, coding_vector_2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mx.local_double_map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相与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按照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uint8_t,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主要是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mx.local_double_map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需要是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uint8_t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20559A-B5D0-4A28-8CE9-E8B6CC0B6A21}"/>
              </a:ext>
            </a:extLst>
          </p:cNvPr>
          <p:cNvGrpSpPr/>
          <p:nvPr/>
        </p:nvGrpSpPr>
        <p:grpSpPr>
          <a:xfrm>
            <a:off x="468314" y="2366697"/>
            <a:ext cx="9738890" cy="593195"/>
            <a:chOff x="468314" y="2366697"/>
            <a:chExt cx="9738890" cy="593195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BA384F7-C739-4BFA-AED2-CF6E93488093}"/>
                </a:ext>
              </a:extLst>
            </p:cNvPr>
            <p:cNvSpPr/>
            <p:nvPr/>
          </p:nvSpPr>
          <p:spPr>
            <a:xfrm>
              <a:off x="468314" y="2565661"/>
              <a:ext cx="3350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mx.double_coding_vector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[]</a:t>
              </a:r>
              <a:endParaRPr lang="zh-CN" altLang="en-US" dirty="0"/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476FFAE-4B47-46E8-B35C-CA700D17ABA7}"/>
                </a:ext>
              </a:extLst>
            </p:cNvPr>
            <p:cNvGrpSpPr/>
            <p:nvPr/>
          </p:nvGrpSpPr>
          <p:grpSpPr>
            <a:xfrm>
              <a:off x="3774779" y="2584606"/>
              <a:ext cx="3232296" cy="369332"/>
              <a:chOff x="3876218" y="3738680"/>
              <a:chExt cx="3232296" cy="369332"/>
            </a:xfrm>
          </p:grpSpPr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181824E-61C5-4A2E-A8D4-3348D51B7685}"/>
                  </a:ext>
                </a:extLst>
              </p:cNvPr>
              <p:cNvSpPr txBox="1"/>
              <p:nvPr/>
            </p:nvSpPr>
            <p:spPr>
              <a:xfrm>
                <a:off x="3876218" y="3738680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37F8EDC-133D-4A44-8496-EE2A887879B0}"/>
                  </a:ext>
                </a:extLst>
              </p:cNvPr>
              <p:cNvSpPr txBox="1"/>
              <p:nvPr/>
            </p:nvSpPr>
            <p:spPr>
              <a:xfrm>
                <a:off x="5492366" y="3738680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6C37C26C-1E5A-46B1-A0F1-53C30EFC0155}"/>
                </a:ext>
              </a:extLst>
            </p:cNvPr>
            <p:cNvGrpSpPr/>
            <p:nvPr/>
          </p:nvGrpSpPr>
          <p:grpSpPr>
            <a:xfrm>
              <a:off x="7159850" y="2590560"/>
              <a:ext cx="3047354" cy="369332"/>
              <a:chOff x="6607900" y="1997533"/>
              <a:chExt cx="3047354" cy="369332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97A7FA92-C813-437B-978D-626D5CCC55FE}"/>
                  </a:ext>
                </a:extLst>
              </p:cNvPr>
              <p:cNvGrpSpPr/>
              <p:nvPr/>
            </p:nvGrpSpPr>
            <p:grpSpPr>
              <a:xfrm>
                <a:off x="6607900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DCA6DFCB-FA52-497B-AA98-33FD11BCEDF2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020CF380-F9D2-4451-9EA6-F425DAA768DE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D16A1B00-62D7-40A6-9CFA-890DCC3ADD21}"/>
                  </a:ext>
                </a:extLst>
              </p:cNvPr>
              <p:cNvGrpSpPr/>
              <p:nvPr/>
            </p:nvGrpSpPr>
            <p:grpSpPr>
              <a:xfrm>
                <a:off x="6790624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81" name="文本框 280">
                  <a:extLst>
                    <a:ext uri="{FF2B5EF4-FFF2-40B4-BE49-F238E27FC236}">
                      <a16:creationId xmlns:a16="http://schemas.microsoft.com/office/drawing/2014/main" id="{136392B0-7733-40BE-AA4B-D4A547A72165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80555E68-DDE0-4D7E-A1ED-E19AF6E801E3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93680AEB-636A-4C4A-BF42-D7A1C64DDA4F}"/>
                  </a:ext>
                </a:extLst>
              </p:cNvPr>
              <p:cNvGrpSpPr/>
              <p:nvPr/>
            </p:nvGrpSpPr>
            <p:grpSpPr>
              <a:xfrm>
                <a:off x="6973348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E79E66CE-29CC-49BA-8C93-C52269D77A4A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80" name="文本框 279">
                  <a:extLst>
                    <a:ext uri="{FF2B5EF4-FFF2-40B4-BE49-F238E27FC236}">
                      <a16:creationId xmlns:a16="http://schemas.microsoft.com/office/drawing/2014/main" id="{2274A417-4FEF-4EBB-B175-3DAC8080A5BD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17A7DDC2-C178-48FB-AEF7-7A00BD32F8B5}"/>
                  </a:ext>
                </a:extLst>
              </p:cNvPr>
              <p:cNvGrpSpPr/>
              <p:nvPr/>
            </p:nvGrpSpPr>
            <p:grpSpPr>
              <a:xfrm>
                <a:off x="7156072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FBC34D7A-FB7E-43F3-AC43-33D7283D23DE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F57B68E5-EDA2-460D-843F-9E65B3F61FB3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1B6B0D6F-63F6-42A3-BD45-2F53833FF966}"/>
                  </a:ext>
                </a:extLst>
              </p:cNvPr>
              <p:cNvGrpSpPr/>
              <p:nvPr/>
            </p:nvGrpSpPr>
            <p:grpSpPr>
              <a:xfrm>
                <a:off x="7338796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033BA7AB-ACB5-476D-90A4-8E63DF492D69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B60458A9-F1A5-40C9-8EE1-BF5C5E590193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51BA6472-C2BC-4705-B7F9-215CD8676653}"/>
                  </a:ext>
                </a:extLst>
              </p:cNvPr>
              <p:cNvSpPr txBox="1"/>
              <p:nvPr/>
            </p:nvSpPr>
            <p:spPr>
              <a:xfrm>
                <a:off x="7582402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1D593628-2553-48DA-9B6F-FC79A42D02EE}"/>
                  </a:ext>
                </a:extLst>
              </p:cNvPr>
              <p:cNvSpPr txBox="1"/>
              <p:nvPr/>
            </p:nvSpPr>
            <p:spPr>
              <a:xfrm>
                <a:off x="7765126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0209318F-323F-4488-9E83-A132867CECDB}"/>
                  </a:ext>
                </a:extLst>
              </p:cNvPr>
              <p:cNvSpPr txBox="1"/>
              <p:nvPr/>
            </p:nvSpPr>
            <p:spPr>
              <a:xfrm>
                <a:off x="7947850" y="1997533"/>
                <a:ext cx="18473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17CBD102-1F24-4E49-BC87-7F5845090754}"/>
                  </a:ext>
                </a:extLst>
              </p:cNvPr>
              <p:cNvGrpSpPr/>
              <p:nvPr/>
            </p:nvGrpSpPr>
            <p:grpSpPr>
              <a:xfrm>
                <a:off x="8069692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4745BCE1-D6A6-4CF1-8C54-6B044DF04DFA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4E97BA75-212C-4C53-84B6-C0D745CFC593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2FEB64FD-D6CE-4B5D-93DA-EAD075523EA9}"/>
                  </a:ext>
                </a:extLst>
              </p:cNvPr>
              <p:cNvGrpSpPr/>
              <p:nvPr/>
            </p:nvGrpSpPr>
            <p:grpSpPr>
              <a:xfrm>
                <a:off x="8252416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B44825F2-AB24-4010-91C2-6195E344827F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64E27B81-5C08-423B-ACE8-FD05C64E03D7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F8575643-D325-4838-90ED-C19456D26A11}"/>
                  </a:ext>
                </a:extLst>
              </p:cNvPr>
              <p:cNvGrpSpPr/>
              <p:nvPr/>
            </p:nvGrpSpPr>
            <p:grpSpPr>
              <a:xfrm>
                <a:off x="8435140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69" name="文本框 268">
                  <a:extLst>
                    <a:ext uri="{FF2B5EF4-FFF2-40B4-BE49-F238E27FC236}">
                      <a16:creationId xmlns:a16="http://schemas.microsoft.com/office/drawing/2014/main" id="{ABD83D3B-9813-4E8B-8218-DAC8F3878FFF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10BAD098-A249-411A-92EB-2A3C30C93A65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F1FE229E-23C0-4810-A04F-393C9665267A}"/>
                  </a:ext>
                </a:extLst>
              </p:cNvPr>
              <p:cNvGrpSpPr/>
              <p:nvPr/>
            </p:nvGrpSpPr>
            <p:grpSpPr>
              <a:xfrm>
                <a:off x="8617864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7DFE9750-596B-4DD3-94DE-31A05A8EE709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679F9806-AC22-4407-B2E9-8F65C39350D7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F37E4113-6E14-4C5F-A921-F3E9DB14292E}"/>
                  </a:ext>
                </a:extLst>
              </p:cNvPr>
              <p:cNvGrpSpPr/>
              <p:nvPr/>
            </p:nvGrpSpPr>
            <p:grpSpPr>
              <a:xfrm>
                <a:off x="8800588" y="1997533"/>
                <a:ext cx="306494" cy="369332"/>
                <a:chOff x="6455500" y="1845133"/>
                <a:chExt cx="306494" cy="369332"/>
              </a:xfrm>
            </p:grpSpPr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5AD00C96-874D-4D40-AC8B-F56D98FA92F2}"/>
                    </a:ext>
                  </a:extLst>
                </p:cNvPr>
                <p:cNvSpPr txBox="1"/>
                <p:nvPr/>
              </p:nvSpPr>
              <p:spPr>
                <a:xfrm>
                  <a:off x="6516382" y="1845133"/>
                  <a:ext cx="184730" cy="36933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af-ZA" altLang="zh-CN" dirty="0"/>
                </a:p>
              </p:txBody>
            </p:sp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6522354F-E2E4-41ED-B414-DADD33B40360}"/>
                    </a:ext>
                  </a:extLst>
                </p:cNvPr>
                <p:cNvSpPr txBox="1"/>
                <p:nvPr/>
              </p:nvSpPr>
              <p:spPr>
                <a:xfrm>
                  <a:off x="6455500" y="18451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C3639B11-8398-4233-B48A-BBB019A50DD1}"/>
                  </a:ext>
                </a:extLst>
              </p:cNvPr>
              <p:cNvSpPr txBox="1"/>
              <p:nvPr/>
            </p:nvSpPr>
            <p:spPr>
              <a:xfrm>
                <a:off x="7886968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3CEBBB0-B518-4F22-A53D-E0FC91302047}"/>
                  </a:ext>
                </a:extLst>
              </p:cNvPr>
              <p:cNvSpPr txBox="1"/>
              <p:nvPr/>
            </p:nvSpPr>
            <p:spPr>
              <a:xfrm>
                <a:off x="7704244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F8C1E280-FFE2-4EA3-81DD-727ECC6145FB}"/>
                  </a:ext>
                </a:extLst>
              </p:cNvPr>
              <p:cNvSpPr txBox="1"/>
              <p:nvPr/>
            </p:nvSpPr>
            <p:spPr>
              <a:xfrm>
                <a:off x="7521520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F2201081-CCE8-4770-9C32-DF9DF965318B}"/>
                  </a:ext>
                </a:extLst>
              </p:cNvPr>
              <p:cNvSpPr txBox="1"/>
              <p:nvPr/>
            </p:nvSpPr>
            <p:spPr>
              <a:xfrm>
                <a:off x="9044194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4D374B4B-B0D9-474B-B72B-9C6F5D32F049}"/>
                  </a:ext>
                </a:extLst>
              </p:cNvPr>
              <p:cNvSpPr txBox="1"/>
              <p:nvPr/>
            </p:nvSpPr>
            <p:spPr>
              <a:xfrm>
                <a:off x="9226918" y="1997533"/>
                <a:ext cx="184730" cy="369332"/>
              </a:xfrm>
              <a:prstGeom prst="rect">
                <a:avLst/>
              </a:prstGeom>
              <a:solidFill>
                <a:srgbClr val="E2F0D9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3CA28849-DCBD-4DB0-81A1-ED9A69F79837}"/>
                  </a:ext>
                </a:extLst>
              </p:cNvPr>
              <p:cNvSpPr txBox="1"/>
              <p:nvPr/>
            </p:nvSpPr>
            <p:spPr>
              <a:xfrm>
                <a:off x="9409642" y="1997533"/>
                <a:ext cx="18473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5A4DAED3-C6C1-4EBB-8DE9-F688951764C9}"/>
                  </a:ext>
                </a:extLst>
              </p:cNvPr>
              <p:cNvSpPr txBox="1"/>
              <p:nvPr/>
            </p:nvSpPr>
            <p:spPr>
              <a:xfrm>
                <a:off x="9348760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73801C89-84E4-4E4D-9B2B-8F223F4851FD}"/>
                  </a:ext>
                </a:extLst>
              </p:cNvPr>
              <p:cNvSpPr txBox="1"/>
              <p:nvPr/>
            </p:nvSpPr>
            <p:spPr>
              <a:xfrm>
                <a:off x="9166036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D4E38DD-0981-4F63-B1B2-BF31FE3D05E5}"/>
                  </a:ext>
                </a:extLst>
              </p:cNvPr>
              <p:cNvSpPr txBox="1"/>
              <p:nvPr/>
            </p:nvSpPr>
            <p:spPr>
              <a:xfrm>
                <a:off x="8983312" y="19975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84248CDA-BF4D-42D7-81F5-DF728C6E55DE}"/>
                </a:ext>
              </a:extLst>
            </p:cNvPr>
            <p:cNvSpPr txBox="1"/>
            <p:nvPr/>
          </p:nvSpPr>
          <p:spPr>
            <a:xfrm>
              <a:off x="4171351" y="236669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83A9923C-FBC1-4948-B858-08ECD7866AD6}"/>
                </a:ext>
              </a:extLst>
            </p:cNvPr>
            <p:cNvSpPr txBox="1"/>
            <p:nvPr/>
          </p:nvSpPr>
          <p:spPr>
            <a:xfrm>
              <a:off x="5633350" y="2380995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C95DD5-4275-4042-A3D4-8A695C9A17CE}"/>
              </a:ext>
            </a:extLst>
          </p:cNvPr>
          <p:cNvGrpSpPr/>
          <p:nvPr/>
        </p:nvGrpSpPr>
        <p:grpSpPr>
          <a:xfrm>
            <a:off x="380403" y="6107354"/>
            <a:ext cx="9759704" cy="1213673"/>
            <a:chOff x="451359" y="4531114"/>
            <a:chExt cx="9759704" cy="121367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68ACDC-758F-4D85-8407-659F72DCA748}"/>
                </a:ext>
              </a:extLst>
            </p:cNvPr>
            <p:cNvSpPr/>
            <p:nvPr/>
          </p:nvSpPr>
          <p:spPr>
            <a:xfrm>
              <a:off x="451359" y="477243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mx.matrix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[]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E690EAF-5D59-475C-8708-C457A573DEF2}"/>
                </a:ext>
              </a:extLst>
            </p:cNvPr>
            <p:cNvGrpSpPr/>
            <p:nvPr/>
          </p:nvGrpSpPr>
          <p:grpSpPr>
            <a:xfrm>
              <a:off x="3747386" y="4772438"/>
              <a:ext cx="3675046" cy="369332"/>
              <a:chOff x="2828698" y="5262802"/>
              <a:chExt cx="3675046" cy="36933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D4C8386-FC87-426F-B6E5-A99D46C511DF}"/>
                  </a:ext>
                </a:extLst>
              </p:cNvPr>
              <p:cNvSpPr txBox="1"/>
              <p:nvPr/>
            </p:nvSpPr>
            <p:spPr>
              <a:xfrm>
                <a:off x="3920664" y="5262802"/>
                <a:ext cx="1616148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Coding_vector</a:t>
                </a:r>
                <a:endParaRPr lang="af-ZA" altLang="zh-CN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3F61BA-9320-4766-BC43-6CBEEE24722C}"/>
                  </a:ext>
                </a:extLst>
              </p:cNvPr>
              <p:cNvSpPr txBox="1"/>
              <p:nvPr/>
            </p:nvSpPr>
            <p:spPr>
              <a:xfrm>
                <a:off x="5536812" y="5262802"/>
                <a:ext cx="96693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Payload</a:t>
                </a:r>
                <a:endParaRPr lang="af-ZA" altLang="zh-CN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A98C28F-1A36-45D3-8385-24D642BC6BA9}"/>
                  </a:ext>
                </a:extLst>
              </p:cNvPr>
              <p:cNvSpPr txBox="1"/>
              <p:nvPr/>
            </p:nvSpPr>
            <p:spPr>
              <a:xfrm>
                <a:off x="2828698" y="5262802"/>
                <a:ext cx="109196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Birth_slot</a:t>
                </a:r>
                <a:endParaRPr lang="af-ZA" altLang="zh-CN" dirty="0"/>
              </a:p>
            </p:txBody>
          </p:sp>
        </p:grp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AA801B0D-3896-400E-A7CB-91CB69FF06A2}"/>
                </a:ext>
              </a:extLst>
            </p:cNvPr>
            <p:cNvSpPr/>
            <p:nvPr/>
          </p:nvSpPr>
          <p:spPr>
            <a:xfrm>
              <a:off x="558206" y="5221567"/>
              <a:ext cx="96528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由两个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coding_vector</a:t>
              </a:r>
              <a:r>
                <a:rPr lang="zh-CN" altLang="en-US" sz="1400" dirty="0">
                  <a:latin typeface="Consolas" panose="020B0609020204030204" pitchFamily="49" charset="0"/>
                </a:rPr>
                <a:t>相或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Matrix</a:t>
              </a:r>
              <a:r>
                <a:rPr lang="zh-CN" altLang="en-US" sz="1400" dirty="0">
                  <a:latin typeface="Consolas" panose="020B0609020204030204" pitchFamily="49" charset="0"/>
                </a:rPr>
                <a:t>结构不变，这样不需要改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mixer_decode</a:t>
              </a:r>
              <a:r>
                <a:rPr lang="zh-CN" altLang="en-US" sz="1400" dirty="0">
                  <a:latin typeface="Consolas" panose="020B0609020204030204" pitchFamily="49" charset="0"/>
                </a:rPr>
                <a:t>代码</a:t>
              </a:r>
              <a:endParaRPr lang="zh-CN" altLang="en-US" sz="1400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5CE69A51-6BBD-4275-A854-9BD642683C7B}"/>
                </a:ext>
              </a:extLst>
            </p:cNvPr>
            <p:cNvSpPr txBox="1"/>
            <p:nvPr/>
          </p:nvSpPr>
          <p:spPr>
            <a:xfrm>
              <a:off x="4824009" y="4531114"/>
              <a:ext cx="191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Uint8_t / Uint32_t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65D65649-7CAD-4951-83C2-1F2C2C6371B3}"/>
              </a:ext>
            </a:extLst>
          </p:cNvPr>
          <p:cNvGrpSpPr/>
          <p:nvPr/>
        </p:nvGrpSpPr>
        <p:grpSpPr>
          <a:xfrm>
            <a:off x="7159850" y="1602067"/>
            <a:ext cx="3047354" cy="369332"/>
            <a:chOff x="6607900" y="1997533"/>
            <a:chExt cx="3047354" cy="369332"/>
          </a:xfrm>
        </p:grpSpPr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BF81A566-363D-4BF9-A14A-C41DC8CE64C5}"/>
                </a:ext>
              </a:extLst>
            </p:cNvPr>
            <p:cNvGrpSpPr/>
            <p:nvPr/>
          </p:nvGrpSpPr>
          <p:grpSpPr>
            <a:xfrm>
              <a:off x="6607900" y="1997533"/>
              <a:ext cx="306494" cy="369332"/>
              <a:chOff x="6455500" y="1845133"/>
              <a:chExt cx="306494" cy="369332"/>
            </a:xfrm>
          </p:grpSpPr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1AA6CE58-D8FA-45CB-B976-B2B989337603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257E32E7-1AE7-49D8-A765-2ACBC992FB11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F4F222CB-D9AD-4055-839F-179F0B415EEA}"/>
                </a:ext>
              </a:extLst>
            </p:cNvPr>
            <p:cNvGrpSpPr/>
            <p:nvPr/>
          </p:nvGrpSpPr>
          <p:grpSpPr>
            <a:xfrm>
              <a:off x="6790624" y="1997533"/>
              <a:ext cx="306494" cy="369332"/>
              <a:chOff x="6455500" y="1845133"/>
              <a:chExt cx="306494" cy="369332"/>
            </a:xfrm>
          </p:grpSpPr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E5CE5DEF-2CBF-4C42-B2BA-2FC04E31713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A451179C-8E4E-49C9-AEF7-997E208BADF7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E4A6EB48-352D-419F-A3AA-3D6D7A6186D4}"/>
                </a:ext>
              </a:extLst>
            </p:cNvPr>
            <p:cNvGrpSpPr/>
            <p:nvPr/>
          </p:nvGrpSpPr>
          <p:grpSpPr>
            <a:xfrm>
              <a:off x="6973348" y="1997533"/>
              <a:ext cx="306494" cy="369332"/>
              <a:chOff x="6455500" y="1845133"/>
              <a:chExt cx="306494" cy="369332"/>
            </a:xfrm>
          </p:grpSpPr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5EECEAD5-306D-422E-BC7C-A2AB6D9BD25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4230C08C-7F31-4CE9-B7E8-A0F72EDCD407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FE54E7C6-042F-4579-8D35-3A486800BB19}"/>
                </a:ext>
              </a:extLst>
            </p:cNvPr>
            <p:cNvGrpSpPr/>
            <p:nvPr/>
          </p:nvGrpSpPr>
          <p:grpSpPr>
            <a:xfrm>
              <a:off x="7156072" y="1997533"/>
              <a:ext cx="306494" cy="369332"/>
              <a:chOff x="6455500" y="1845133"/>
              <a:chExt cx="306494" cy="369332"/>
            </a:xfrm>
          </p:grpSpPr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2FA9483D-6171-4C31-A1AC-2913DB3F20F9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0FEECD32-EAF8-4340-AB48-C11ED9294119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F7D385A0-193C-42BC-B17C-A8FA822D4403}"/>
                </a:ext>
              </a:extLst>
            </p:cNvPr>
            <p:cNvGrpSpPr/>
            <p:nvPr/>
          </p:nvGrpSpPr>
          <p:grpSpPr>
            <a:xfrm>
              <a:off x="7338796" y="1997533"/>
              <a:ext cx="306494" cy="369332"/>
              <a:chOff x="6455500" y="1845133"/>
              <a:chExt cx="306494" cy="369332"/>
            </a:xfrm>
          </p:grpSpPr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98950171-8007-4722-8B48-CF0869007EFF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06564996-C94E-4CEF-BFDB-46D4449E3494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A3BAE2EF-55C5-4CEA-9DBC-B95869458AEE}"/>
                </a:ext>
              </a:extLst>
            </p:cNvPr>
            <p:cNvSpPr txBox="1"/>
            <p:nvPr/>
          </p:nvSpPr>
          <p:spPr>
            <a:xfrm>
              <a:off x="7582402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26DF581A-8BFD-47CD-8C93-1351F4A6D236}"/>
                </a:ext>
              </a:extLst>
            </p:cNvPr>
            <p:cNvSpPr txBox="1"/>
            <p:nvPr/>
          </p:nvSpPr>
          <p:spPr>
            <a:xfrm>
              <a:off x="7765126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5CD727B6-D524-495C-A139-888B77ACC9FD}"/>
                </a:ext>
              </a:extLst>
            </p:cNvPr>
            <p:cNvSpPr txBox="1"/>
            <p:nvPr/>
          </p:nvSpPr>
          <p:spPr>
            <a:xfrm>
              <a:off x="7947850" y="1997533"/>
              <a:ext cx="18473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F38D29F8-FA3C-4578-8517-02B0E5DD19E0}"/>
                </a:ext>
              </a:extLst>
            </p:cNvPr>
            <p:cNvGrpSpPr/>
            <p:nvPr/>
          </p:nvGrpSpPr>
          <p:grpSpPr>
            <a:xfrm>
              <a:off x="8069692" y="1997533"/>
              <a:ext cx="306494" cy="369332"/>
              <a:chOff x="6455500" y="1845133"/>
              <a:chExt cx="306494" cy="369332"/>
            </a:xfrm>
          </p:grpSpPr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A6B1D7EA-8D47-4AF9-9FB6-B9B227A8361C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F2DE4630-AF9A-48D5-99AC-8E374B40FFE5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FD8412B1-FF1C-48A3-982F-3225A26F1FD8}"/>
                </a:ext>
              </a:extLst>
            </p:cNvPr>
            <p:cNvGrpSpPr/>
            <p:nvPr/>
          </p:nvGrpSpPr>
          <p:grpSpPr>
            <a:xfrm>
              <a:off x="8252416" y="1997533"/>
              <a:ext cx="306494" cy="369332"/>
              <a:chOff x="6455500" y="1845133"/>
              <a:chExt cx="306494" cy="369332"/>
            </a:xfrm>
          </p:grpSpPr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F74B0C0A-B560-4969-94BA-A4DF1D895EC5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2A070DF-BE9D-427A-9AE3-3044E88C945A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C1C507A2-8758-4E4F-A4FE-2B33AB69C716}"/>
                </a:ext>
              </a:extLst>
            </p:cNvPr>
            <p:cNvGrpSpPr/>
            <p:nvPr/>
          </p:nvGrpSpPr>
          <p:grpSpPr>
            <a:xfrm>
              <a:off x="8435140" y="1997533"/>
              <a:ext cx="306494" cy="369332"/>
              <a:chOff x="6455500" y="1845133"/>
              <a:chExt cx="306494" cy="369332"/>
            </a:xfrm>
          </p:grpSpPr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A60084BE-07D3-43BD-8D0E-6A4E9240DFD9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E8CD5092-46A4-4052-8D25-6F50CE99163A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DB76BCC3-5E6D-4F30-AE90-9566A7E76231}"/>
                </a:ext>
              </a:extLst>
            </p:cNvPr>
            <p:cNvGrpSpPr/>
            <p:nvPr/>
          </p:nvGrpSpPr>
          <p:grpSpPr>
            <a:xfrm>
              <a:off x="8617864" y="1997533"/>
              <a:ext cx="306494" cy="369332"/>
              <a:chOff x="6455500" y="1845133"/>
              <a:chExt cx="306494" cy="369332"/>
            </a:xfrm>
          </p:grpSpPr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398FDDF6-FFAE-48C7-8618-3D0F7651AA6E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3694C12-E5FD-432C-9731-119568EF007B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4E713F64-044D-4D6D-B138-89B6E1A71289}"/>
                </a:ext>
              </a:extLst>
            </p:cNvPr>
            <p:cNvGrpSpPr/>
            <p:nvPr/>
          </p:nvGrpSpPr>
          <p:grpSpPr>
            <a:xfrm>
              <a:off x="8800588" y="1997533"/>
              <a:ext cx="306494" cy="369332"/>
              <a:chOff x="6455500" y="1845133"/>
              <a:chExt cx="306494" cy="369332"/>
            </a:xfrm>
          </p:grpSpPr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65D5BA2-7170-44F3-8DCB-3F2D824E9B5D}"/>
                  </a:ext>
                </a:extLst>
              </p:cNvPr>
              <p:cNvSpPr txBox="1"/>
              <p:nvPr/>
            </p:nvSpPr>
            <p:spPr>
              <a:xfrm>
                <a:off x="6516382" y="1845133"/>
                <a:ext cx="184730" cy="3693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endParaRPr lang="af-ZA" altLang="zh-CN" dirty="0"/>
              </a:p>
            </p:txBody>
          </p: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D316A2C3-5B2D-4CED-8603-518F056890A2}"/>
                  </a:ext>
                </a:extLst>
              </p:cNvPr>
              <p:cNvSpPr txBox="1"/>
              <p:nvPr/>
            </p:nvSpPr>
            <p:spPr>
              <a:xfrm>
                <a:off x="6455500" y="18451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2BAFAAA3-93C0-49F4-B528-A822E0B96789}"/>
                </a:ext>
              </a:extLst>
            </p:cNvPr>
            <p:cNvSpPr txBox="1"/>
            <p:nvPr/>
          </p:nvSpPr>
          <p:spPr>
            <a:xfrm>
              <a:off x="7886968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D0CDB5D7-ED88-4159-807C-BBBB15B15C93}"/>
                </a:ext>
              </a:extLst>
            </p:cNvPr>
            <p:cNvSpPr txBox="1"/>
            <p:nvPr/>
          </p:nvSpPr>
          <p:spPr>
            <a:xfrm>
              <a:off x="7704244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1A01FE29-7881-46D6-A087-06B6E45C4AB7}"/>
                </a:ext>
              </a:extLst>
            </p:cNvPr>
            <p:cNvSpPr txBox="1"/>
            <p:nvPr/>
          </p:nvSpPr>
          <p:spPr>
            <a:xfrm>
              <a:off x="7521520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4A22D3FD-DC74-4B6B-83CE-25CDD0ED9A1F}"/>
                </a:ext>
              </a:extLst>
            </p:cNvPr>
            <p:cNvSpPr txBox="1"/>
            <p:nvPr/>
          </p:nvSpPr>
          <p:spPr>
            <a:xfrm>
              <a:off x="9044194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8F4AA3F4-F9C1-469B-8B93-77382756A810}"/>
                </a:ext>
              </a:extLst>
            </p:cNvPr>
            <p:cNvSpPr txBox="1"/>
            <p:nvPr/>
          </p:nvSpPr>
          <p:spPr>
            <a:xfrm>
              <a:off x="9226918" y="1997533"/>
              <a:ext cx="184730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1E717952-E3B2-4A93-92AE-55CA913CEDC6}"/>
                </a:ext>
              </a:extLst>
            </p:cNvPr>
            <p:cNvSpPr txBox="1"/>
            <p:nvPr/>
          </p:nvSpPr>
          <p:spPr>
            <a:xfrm>
              <a:off x="9409642" y="1997533"/>
              <a:ext cx="18473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af-ZA" altLang="zh-CN" dirty="0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469204C5-332D-43F5-A964-4F8DC0EC9A3C}"/>
                </a:ext>
              </a:extLst>
            </p:cNvPr>
            <p:cNvSpPr txBox="1"/>
            <p:nvPr/>
          </p:nvSpPr>
          <p:spPr>
            <a:xfrm>
              <a:off x="9348760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151799E4-F21F-4198-8E78-51552E39690A}"/>
                </a:ext>
              </a:extLst>
            </p:cNvPr>
            <p:cNvSpPr txBox="1"/>
            <p:nvPr/>
          </p:nvSpPr>
          <p:spPr>
            <a:xfrm>
              <a:off x="9166036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0945F46A-6580-4A3D-8519-2B07C2203648}"/>
                </a:ext>
              </a:extLst>
            </p:cNvPr>
            <p:cNvSpPr txBox="1"/>
            <p:nvPr/>
          </p:nvSpPr>
          <p:spPr>
            <a:xfrm>
              <a:off x="8983312" y="19975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28FFC7C8-0600-432A-A30C-3550E11BDD1C}"/>
              </a:ext>
            </a:extLst>
          </p:cNvPr>
          <p:cNvGrpSpPr/>
          <p:nvPr/>
        </p:nvGrpSpPr>
        <p:grpSpPr>
          <a:xfrm>
            <a:off x="449401" y="3669878"/>
            <a:ext cx="11461273" cy="1454323"/>
            <a:chOff x="449401" y="1424518"/>
            <a:chExt cx="11461273" cy="1454323"/>
          </a:xfrm>
        </p:grpSpPr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7CCB22D8-EDF6-437B-A6B3-846AF0B1C5A1}"/>
                </a:ext>
              </a:extLst>
            </p:cNvPr>
            <p:cNvSpPr/>
            <p:nvPr/>
          </p:nvSpPr>
          <p:spPr>
            <a:xfrm>
              <a:off x="451359" y="1865114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mx.altered_coding_vector</a:t>
              </a:r>
              <a:endParaRPr lang="zh-CN" altLang="en-US" dirty="0"/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58B0A567-89E6-48DB-8175-7C345EB718B5}"/>
                </a:ext>
              </a:extLst>
            </p:cNvPr>
            <p:cNvSpPr txBox="1"/>
            <p:nvPr/>
          </p:nvSpPr>
          <p:spPr>
            <a:xfrm>
              <a:off x="3747386" y="1865114"/>
              <a:ext cx="161614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Coding_vector</a:t>
              </a:r>
              <a:endParaRPr lang="af-ZA" altLang="zh-CN" dirty="0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07B4402B-954E-4294-BD62-53E130496172}"/>
                </a:ext>
              </a:extLst>
            </p:cNvPr>
            <p:cNvSpPr txBox="1"/>
            <p:nvPr/>
          </p:nvSpPr>
          <p:spPr>
            <a:xfrm>
              <a:off x="4204347" y="1424518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Uint32_t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4192A700-627C-4EB0-BB72-02D20837DF0C}"/>
                </a:ext>
              </a:extLst>
            </p:cNvPr>
            <p:cNvSpPr/>
            <p:nvPr/>
          </p:nvSpPr>
          <p:spPr>
            <a:xfrm>
              <a:off x="449401" y="2140177"/>
              <a:ext cx="3829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>
                  <a:latin typeface="Consolas" panose="020B0609020204030204" pitchFamily="49" charset="0"/>
                </a:rPr>
                <a:t>Mixer_update</a:t>
              </a:r>
              <a:r>
                <a:rPr lang="zh-CN" altLang="en-US" sz="1400" dirty="0">
                  <a:latin typeface="Consolas" panose="020B0609020204030204" pitchFamily="49" charset="0"/>
                </a:rPr>
                <a:t>中仅表示变化的</a:t>
              </a:r>
              <a:r>
                <a:rPr lang="en-US" altLang="zh-CN" sz="1400" dirty="0">
                  <a:latin typeface="Consolas" panose="020B0609020204030204" pitchFamily="49" charset="0"/>
                </a:rPr>
                <a:t>bitmap, </a:t>
              </a:r>
              <a:r>
                <a:rPr lang="zh-CN" altLang="en-US" sz="1400" dirty="0">
                  <a:latin typeface="Consolas" panose="020B0609020204030204" pitchFamily="49" charset="0"/>
                </a:rPr>
                <a:t>用</a:t>
              </a:r>
              <a:r>
                <a:rPr lang="en-US" altLang="zh-CN" sz="1400" dirty="0">
                  <a:latin typeface="Consolas" panose="020B0609020204030204" pitchFamily="49" charset="0"/>
                </a:rPr>
                <a:t>32</a:t>
              </a:r>
              <a:r>
                <a:rPr lang="zh-CN" altLang="en-US" sz="1400" dirty="0">
                  <a:latin typeface="Consolas" panose="020B0609020204030204" pitchFamily="49" charset="0"/>
                </a:rPr>
                <a:t>位的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zh-CN" altLang="en-US" sz="1400" dirty="0">
                  <a:latin typeface="Consolas" panose="020B0609020204030204" pitchFamily="49" charset="0"/>
                </a:rPr>
                <a:t>这样检查速度会比较快</a:t>
              </a:r>
              <a:r>
                <a:rPr lang="en-US" altLang="zh-CN" sz="1400" dirty="0">
                  <a:latin typeface="Consolas" panose="020B0609020204030204" pitchFamily="49" charset="0"/>
                </a:rPr>
                <a:t>, </a:t>
              </a:r>
              <a:r>
                <a:rPr lang="zh-CN" altLang="en-US" sz="1400" dirty="0">
                  <a:latin typeface="Consolas" panose="020B0609020204030204" pitchFamily="49" charset="0"/>
                </a:rPr>
                <a:t>用不到的位就是</a:t>
              </a:r>
              <a:r>
                <a:rPr lang="en-US" altLang="zh-CN" sz="1400" dirty="0">
                  <a:latin typeface="Consolas" panose="020B0609020204030204" pitchFamily="49" charset="0"/>
                </a:rPr>
                <a:t>0</a:t>
              </a:r>
              <a:endParaRPr lang="zh-CN" altLang="en-US" sz="1400" dirty="0"/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49DBA633-84D6-4407-8E8B-8EBD923C301A}"/>
                </a:ext>
              </a:extLst>
            </p:cNvPr>
            <p:cNvGrpSpPr/>
            <p:nvPr/>
          </p:nvGrpSpPr>
          <p:grpSpPr>
            <a:xfrm>
              <a:off x="5939736" y="1880354"/>
              <a:ext cx="5970938" cy="374306"/>
              <a:chOff x="5939736" y="1880354"/>
              <a:chExt cx="5970938" cy="374306"/>
            </a:xfrm>
          </p:grpSpPr>
          <p:grpSp>
            <p:nvGrpSpPr>
              <p:cNvPr id="432" name="组合 431">
                <a:extLst>
                  <a:ext uri="{FF2B5EF4-FFF2-40B4-BE49-F238E27FC236}">
                    <a16:creationId xmlns:a16="http://schemas.microsoft.com/office/drawing/2014/main" id="{6E7F4519-ED77-481D-9F29-21F4A0E49194}"/>
                  </a:ext>
                </a:extLst>
              </p:cNvPr>
              <p:cNvGrpSpPr/>
              <p:nvPr/>
            </p:nvGrpSpPr>
            <p:grpSpPr>
              <a:xfrm>
                <a:off x="5939736" y="1885328"/>
                <a:ext cx="2986472" cy="369332"/>
                <a:chOff x="5939736" y="1885328"/>
                <a:chExt cx="2986472" cy="369332"/>
              </a:xfrm>
            </p:grpSpPr>
            <p:grpSp>
              <p:nvGrpSpPr>
                <p:cNvPr id="483" name="组合 482">
                  <a:extLst>
                    <a:ext uri="{FF2B5EF4-FFF2-40B4-BE49-F238E27FC236}">
                      <a16:creationId xmlns:a16="http://schemas.microsoft.com/office/drawing/2014/main" id="{9AC9538D-A448-46E6-9470-6B6E0618607A}"/>
                    </a:ext>
                  </a:extLst>
                </p:cNvPr>
                <p:cNvGrpSpPr/>
                <p:nvPr/>
              </p:nvGrpSpPr>
              <p:grpSpPr>
                <a:xfrm>
                  <a:off x="5939736" y="1885328"/>
                  <a:ext cx="2986472" cy="369332"/>
                  <a:chOff x="6607900" y="1997533"/>
                  <a:chExt cx="2986472" cy="369332"/>
                </a:xfrm>
              </p:grpSpPr>
              <p:grpSp>
                <p:nvGrpSpPr>
                  <p:cNvPr id="487" name="组合 486">
                    <a:extLst>
                      <a:ext uri="{FF2B5EF4-FFF2-40B4-BE49-F238E27FC236}">
                        <a16:creationId xmlns:a16="http://schemas.microsoft.com/office/drawing/2014/main" id="{90D87749-8D36-49D1-B2CF-F09823590DA4}"/>
                      </a:ext>
                    </a:extLst>
                  </p:cNvPr>
                  <p:cNvGrpSpPr/>
                  <p:nvPr/>
                </p:nvGrpSpPr>
                <p:grpSpPr>
                  <a:xfrm>
                    <a:off x="660790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21" name="文本框 520">
                      <a:extLst>
                        <a:ext uri="{FF2B5EF4-FFF2-40B4-BE49-F238E27FC236}">
                          <a16:creationId xmlns:a16="http://schemas.microsoft.com/office/drawing/2014/main" id="{7BB47492-2FE8-4632-BC7B-C4F782FFB9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22" name="文本框 521">
                      <a:extLst>
                        <a:ext uri="{FF2B5EF4-FFF2-40B4-BE49-F238E27FC236}">
                          <a16:creationId xmlns:a16="http://schemas.microsoft.com/office/drawing/2014/main" id="{2968A0DD-9032-4800-AA5B-8A4A64F119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88" name="组合 487">
                    <a:extLst>
                      <a:ext uri="{FF2B5EF4-FFF2-40B4-BE49-F238E27FC236}">
                        <a16:creationId xmlns:a16="http://schemas.microsoft.com/office/drawing/2014/main" id="{C1271961-74A8-451D-ABBC-AD95AF099855}"/>
                      </a:ext>
                    </a:extLst>
                  </p:cNvPr>
                  <p:cNvGrpSpPr/>
                  <p:nvPr/>
                </p:nvGrpSpPr>
                <p:grpSpPr>
                  <a:xfrm>
                    <a:off x="679062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B2BD7D52-BDA7-4118-B87D-3EF3FAFE7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9AE3685D-DF22-48EF-8D4E-842488976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89" name="组合 488">
                    <a:extLst>
                      <a:ext uri="{FF2B5EF4-FFF2-40B4-BE49-F238E27FC236}">
                        <a16:creationId xmlns:a16="http://schemas.microsoft.com/office/drawing/2014/main" id="{A01342E0-32DA-408B-BDB5-1EF24E435D6E}"/>
                      </a:ext>
                    </a:extLst>
                  </p:cNvPr>
                  <p:cNvGrpSpPr/>
                  <p:nvPr/>
                </p:nvGrpSpPr>
                <p:grpSpPr>
                  <a:xfrm>
                    <a:off x="697334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47DEA186-6C92-4B6A-A176-2D5AAE58F1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8" name="文本框 517">
                      <a:extLst>
                        <a:ext uri="{FF2B5EF4-FFF2-40B4-BE49-F238E27FC236}">
                          <a16:creationId xmlns:a16="http://schemas.microsoft.com/office/drawing/2014/main" id="{6A2ED075-9DF3-44D9-A0A6-8BC80670C6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0" name="组合 489">
                    <a:extLst>
                      <a:ext uri="{FF2B5EF4-FFF2-40B4-BE49-F238E27FC236}">
                        <a16:creationId xmlns:a16="http://schemas.microsoft.com/office/drawing/2014/main" id="{0406FFB0-B817-447B-9DC6-240A2D0A73FF}"/>
                      </a:ext>
                    </a:extLst>
                  </p:cNvPr>
                  <p:cNvGrpSpPr/>
                  <p:nvPr/>
                </p:nvGrpSpPr>
                <p:grpSpPr>
                  <a:xfrm>
                    <a:off x="715607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A63B0D7D-0E98-40E5-BFFA-FC95C81DD0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5E6618B5-3EF8-4BA5-BA5C-81951F6DD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1" name="组合 490">
                    <a:extLst>
                      <a:ext uri="{FF2B5EF4-FFF2-40B4-BE49-F238E27FC236}">
                        <a16:creationId xmlns:a16="http://schemas.microsoft.com/office/drawing/2014/main" id="{523D59AA-F09A-446E-9407-7F01D210567A}"/>
                      </a:ext>
                    </a:extLst>
                  </p:cNvPr>
                  <p:cNvGrpSpPr/>
                  <p:nvPr/>
                </p:nvGrpSpPr>
                <p:grpSpPr>
                  <a:xfrm>
                    <a:off x="733879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3" name="文本框 512">
                      <a:extLst>
                        <a:ext uri="{FF2B5EF4-FFF2-40B4-BE49-F238E27FC236}">
                          <a16:creationId xmlns:a16="http://schemas.microsoft.com/office/drawing/2014/main" id="{790DE052-4299-4ED6-BCFD-817978A565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4" name="文本框 513">
                      <a:extLst>
                        <a:ext uri="{FF2B5EF4-FFF2-40B4-BE49-F238E27FC236}">
                          <a16:creationId xmlns:a16="http://schemas.microsoft.com/office/drawing/2014/main" id="{4D1614AD-1262-49AD-B1A1-3B083CA55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92" name="文本框 491">
                    <a:extLst>
                      <a:ext uri="{FF2B5EF4-FFF2-40B4-BE49-F238E27FC236}">
                        <a16:creationId xmlns:a16="http://schemas.microsoft.com/office/drawing/2014/main" id="{D78A7EE6-348E-4BD8-A403-5E97BECDC67F}"/>
                      </a:ext>
                    </a:extLst>
                  </p:cNvPr>
                  <p:cNvSpPr txBox="1"/>
                  <p:nvPr/>
                </p:nvSpPr>
                <p:spPr>
                  <a:xfrm>
                    <a:off x="758240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93" name="文本框 492">
                    <a:extLst>
                      <a:ext uri="{FF2B5EF4-FFF2-40B4-BE49-F238E27FC236}">
                        <a16:creationId xmlns:a16="http://schemas.microsoft.com/office/drawing/2014/main" id="{35349786-9C33-4460-AD69-31D997C6639F}"/>
                      </a:ext>
                    </a:extLst>
                  </p:cNvPr>
                  <p:cNvSpPr txBox="1"/>
                  <p:nvPr/>
                </p:nvSpPr>
                <p:spPr>
                  <a:xfrm>
                    <a:off x="7765126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94" name="文本框 493">
                    <a:extLst>
                      <a:ext uri="{FF2B5EF4-FFF2-40B4-BE49-F238E27FC236}">
                        <a16:creationId xmlns:a16="http://schemas.microsoft.com/office/drawing/2014/main" id="{D76A663B-5663-47ED-8CCF-DA95045D90B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850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grpSp>
                <p:nvGrpSpPr>
                  <p:cNvPr id="495" name="组合 494">
                    <a:extLst>
                      <a:ext uri="{FF2B5EF4-FFF2-40B4-BE49-F238E27FC236}">
                        <a16:creationId xmlns:a16="http://schemas.microsoft.com/office/drawing/2014/main" id="{7BF18A91-DEB2-4C26-B235-0EB9BFEB4D23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9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11" name="文本框 510">
                      <a:extLst>
                        <a:ext uri="{FF2B5EF4-FFF2-40B4-BE49-F238E27FC236}">
                          <a16:creationId xmlns:a16="http://schemas.microsoft.com/office/drawing/2014/main" id="{3F72E76B-81AF-417B-94AE-B48E6673A1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2" name="文本框 511">
                      <a:extLst>
                        <a:ext uri="{FF2B5EF4-FFF2-40B4-BE49-F238E27FC236}">
                          <a16:creationId xmlns:a16="http://schemas.microsoft.com/office/drawing/2014/main" id="{2AA2B955-84AE-4A1E-9BA7-25948C4AA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6" name="组合 495">
                    <a:extLst>
                      <a:ext uri="{FF2B5EF4-FFF2-40B4-BE49-F238E27FC236}">
                        <a16:creationId xmlns:a16="http://schemas.microsoft.com/office/drawing/2014/main" id="{EF37F43C-271D-4B55-88F2-FC69A5D65211}"/>
                      </a:ext>
                    </a:extLst>
                  </p:cNvPr>
                  <p:cNvGrpSpPr/>
                  <p:nvPr/>
                </p:nvGrpSpPr>
                <p:grpSpPr>
                  <a:xfrm>
                    <a:off x="825241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9" name="文本框 508">
                      <a:extLst>
                        <a:ext uri="{FF2B5EF4-FFF2-40B4-BE49-F238E27FC236}">
                          <a16:creationId xmlns:a16="http://schemas.microsoft.com/office/drawing/2014/main" id="{F831B8C6-2B5F-45C5-BD4D-873C17C1C0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10" name="文本框 509">
                      <a:extLst>
                        <a:ext uri="{FF2B5EF4-FFF2-40B4-BE49-F238E27FC236}">
                          <a16:creationId xmlns:a16="http://schemas.microsoft.com/office/drawing/2014/main" id="{8DAE147E-71FF-4B1C-A5EE-85F9F1F6C9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7" name="组合 496">
                    <a:extLst>
                      <a:ext uri="{FF2B5EF4-FFF2-40B4-BE49-F238E27FC236}">
                        <a16:creationId xmlns:a16="http://schemas.microsoft.com/office/drawing/2014/main" id="{5600AA91-D136-40C2-A89F-0B843A7C64B0}"/>
                      </a:ext>
                    </a:extLst>
                  </p:cNvPr>
                  <p:cNvGrpSpPr/>
                  <p:nvPr/>
                </p:nvGrpSpPr>
                <p:grpSpPr>
                  <a:xfrm>
                    <a:off x="843514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7" name="文本框 506">
                      <a:extLst>
                        <a:ext uri="{FF2B5EF4-FFF2-40B4-BE49-F238E27FC236}">
                          <a16:creationId xmlns:a16="http://schemas.microsoft.com/office/drawing/2014/main" id="{1FF07A6A-EC19-4280-B960-417427FD3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8" name="文本框 507">
                      <a:extLst>
                        <a:ext uri="{FF2B5EF4-FFF2-40B4-BE49-F238E27FC236}">
                          <a16:creationId xmlns:a16="http://schemas.microsoft.com/office/drawing/2014/main" id="{D72FE0B0-AF83-4A1F-8D1D-0D7681ADB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8" name="组合 497">
                    <a:extLst>
                      <a:ext uri="{FF2B5EF4-FFF2-40B4-BE49-F238E27FC236}">
                        <a16:creationId xmlns:a16="http://schemas.microsoft.com/office/drawing/2014/main" id="{DEDEC0FC-CCE3-4C53-AE17-F8F0755251F4}"/>
                      </a:ext>
                    </a:extLst>
                  </p:cNvPr>
                  <p:cNvGrpSpPr/>
                  <p:nvPr/>
                </p:nvGrpSpPr>
                <p:grpSpPr>
                  <a:xfrm>
                    <a:off x="861786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5" name="文本框 504">
                      <a:extLst>
                        <a:ext uri="{FF2B5EF4-FFF2-40B4-BE49-F238E27FC236}">
                          <a16:creationId xmlns:a16="http://schemas.microsoft.com/office/drawing/2014/main" id="{C81B4FB5-91FE-45CF-8E56-6EA86D3099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6" name="文本框 505">
                      <a:extLst>
                        <a:ext uri="{FF2B5EF4-FFF2-40B4-BE49-F238E27FC236}">
                          <a16:creationId xmlns:a16="http://schemas.microsoft.com/office/drawing/2014/main" id="{D12542A4-46F3-4AA5-BF98-2C600D64DE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99" name="组合 498">
                    <a:extLst>
                      <a:ext uri="{FF2B5EF4-FFF2-40B4-BE49-F238E27FC236}">
                        <a16:creationId xmlns:a16="http://schemas.microsoft.com/office/drawing/2014/main" id="{3CC58718-3504-4943-9DCD-5483655FCE10}"/>
                      </a:ext>
                    </a:extLst>
                  </p:cNvPr>
                  <p:cNvGrpSpPr/>
                  <p:nvPr/>
                </p:nvGrpSpPr>
                <p:grpSpPr>
                  <a:xfrm>
                    <a:off x="880058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503" name="文本框 502">
                      <a:extLst>
                        <a:ext uri="{FF2B5EF4-FFF2-40B4-BE49-F238E27FC236}">
                          <a16:creationId xmlns:a16="http://schemas.microsoft.com/office/drawing/2014/main" id="{6B6F08CC-A3A0-4DEB-A7C9-FBC336F40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504" name="文本框 503">
                      <a:extLst>
                        <a:ext uri="{FF2B5EF4-FFF2-40B4-BE49-F238E27FC236}">
                          <a16:creationId xmlns:a16="http://schemas.microsoft.com/office/drawing/2014/main" id="{4B54B522-DF28-4CCB-94E7-84DD04C9F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500" name="文本框 499">
                    <a:extLst>
                      <a:ext uri="{FF2B5EF4-FFF2-40B4-BE49-F238E27FC236}">
                        <a16:creationId xmlns:a16="http://schemas.microsoft.com/office/drawing/2014/main" id="{3BDE125F-0F7C-4A39-933B-7A82A9777BFB}"/>
                      </a:ext>
                    </a:extLst>
                  </p:cNvPr>
                  <p:cNvSpPr txBox="1"/>
                  <p:nvPr/>
                </p:nvSpPr>
                <p:spPr>
                  <a:xfrm>
                    <a:off x="9044194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2166B87-CF98-4D78-8C55-F9FECC729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918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502" name="文本框 501">
                    <a:extLst>
                      <a:ext uri="{FF2B5EF4-FFF2-40B4-BE49-F238E27FC236}">
                        <a16:creationId xmlns:a16="http://schemas.microsoft.com/office/drawing/2014/main" id="{26470935-8ADD-4927-B9F3-B0F115046BF7}"/>
                      </a:ext>
                    </a:extLst>
                  </p:cNvPr>
                  <p:cNvSpPr txBox="1"/>
                  <p:nvPr/>
                </p:nvSpPr>
                <p:spPr>
                  <a:xfrm>
                    <a:off x="940964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</p:grpSp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76222571-65E5-4B2C-8A8D-FD80A17B42D5}"/>
                    </a:ext>
                  </a:extLst>
                </p:cNvPr>
                <p:cNvSpPr txBox="1"/>
                <p:nvPr/>
              </p:nvSpPr>
              <p:spPr>
                <a:xfrm>
                  <a:off x="6853356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85" name="文本框 484">
                  <a:extLst>
                    <a:ext uri="{FF2B5EF4-FFF2-40B4-BE49-F238E27FC236}">
                      <a16:creationId xmlns:a16="http://schemas.microsoft.com/office/drawing/2014/main" id="{B09F0D09-62C5-4A11-A26D-CC5584B5905D}"/>
                    </a:ext>
                  </a:extLst>
                </p:cNvPr>
                <p:cNvSpPr txBox="1"/>
                <p:nvPr/>
              </p:nvSpPr>
              <p:spPr>
                <a:xfrm>
                  <a:off x="7036080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DCE59D88-5687-43A3-B304-56CBAB209B69}"/>
                    </a:ext>
                  </a:extLst>
                </p:cNvPr>
                <p:cNvSpPr txBox="1"/>
                <p:nvPr/>
              </p:nvSpPr>
              <p:spPr>
                <a:xfrm>
                  <a:off x="7218804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E2B2D861-20D9-4116-9A29-432405321BFE}"/>
                  </a:ext>
                </a:extLst>
              </p:cNvPr>
              <p:cNvGrpSpPr/>
              <p:nvPr/>
            </p:nvGrpSpPr>
            <p:grpSpPr>
              <a:xfrm>
                <a:off x="8863320" y="1885328"/>
                <a:ext cx="3047354" cy="369332"/>
                <a:chOff x="5939736" y="1885328"/>
                <a:chExt cx="3047354" cy="369332"/>
              </a:xfrm>
            </p:grpSpPr>
            <p:grpSp>
              <p:nvGrpSpPr>
                <p:cNvPr id="440" name="组合 439">
                  <a:extLst>
                    <a:ext uri="{FF2B5EF4-FFF2-40B4-BE49-F238E27FC236}">
                      <a16:creationId xmlns:a16="http://schemas.microsoft.com/office/drawing/2014/main" id="{9BBB5DE4-26E5-492D-9259-6FCF9ED0CF43}"/>
                    </a:ext>
                  </a:extLst>
                </p:cNvPr>
                <p:cNvGrpSpPr/>
                <p:nvPr/>
              </p:nvGrpSpPr>
              <p:grpSpPr>
                <a:xfrm>
                  <a:off x="5939736" y="1885328"/>
                  <a:ext cx="3047354" cy="369332"/>
                  <a:chOff x="6607900" y="1997533"/>
                  <a:chExt cx="3047354" cy="369332"/>
                </a:xfrm>
              </p:grpSpPr>
              <p:grpSp>
                <p:nvGrpSpPr>
                  <p:cNvPr id="444" name="组合 443">
                    <a:extLst>
                      <a:ext uri="{FF2B5EF4-FFF2-40B4-BE49-F238E27FC236}">
                        <a16:creationId xmlns:a16="http://schemas.microsoft.com/office/drawing/2014/main" id="{036B3657-1713-480E-9785-BF4BCB00105C}"/>
                      </a:ext>
                    </a:extLst>
                  </p:cNvPr>
                  <p:cNvGrpSpPr/>
                  <p:nvPr/>
                </p:nvGrpSpPr>
                <p:grpSpPr>
                  <a:xfrm>
                    <a:off x="660790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81" name="文本框 480">
                      <a:extLst>
                        <a:ext uri="{FF2B5EF4-FFF2-40B4-BE49-F238E27FC236}">
                          <a16:creationId xmlns:a16="http://schemas.microsoft.com/office/drawing/2014/main" id="{8E31109F-D237-4E7F-8B47-11FAAEE0D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82" name="文本框 481">
                      <a:extLst>
                        <a:ext uri="{FF2B5EF4-FFF2-40B4-BE49-F238E27FC236}">
                          <a16:creationId xmlns:a16="http://schemas.microsoft.com/office/drawing/2014/main" id="{0048BD09-DAFA-44B9-AAFA-6684438D72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5" name="组合 444">
                    <a:extLst>
                      <a:ext uri="{FF2B5EF4-FFF2-40B4-BE49-F238E27FC236}">
                        <a16:creationId xmlns:a16="http://schemas.microsoft.com/office/drawing/2014/main" id="{3A061CE1-BE92-4299-8075-1D0553C2DBE8}"/>
                      </a:ext>
                    </a:extLst>
                  </p:cNvPr>
                  <p:cNvGrpSpPr/>
                  <p:nvPr/>
                </p:nvGrpSpPr>
                <p:grpSpPr>
                  <a:xfrm>
                    <a:off x="679062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9" name="文本框 478">
                      <a:extLst>
                        <a:ext uri="{FF2B5EF4-FFF2-40B4-BE49-F238E27FC236}">
                          <a16:creationId xmlns:a16="http://schemas.microsoft.com/office/drawing/2014/main" id="{A21292C7-00A7-4EE2-A2FE-5C230BA70E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80" name="文本框 479">
                      <a:extLst>
                        <a:ext uri="{FF2B5EF4-FFF2-40B4-BE49-F238E27FC236}">
                          <a16:creationId xmlns:a16="http://schemas.microsoft.com/office/drawing/2014/main" id="{5ADAF1A3-753F-4703-A2B0-E297B0817E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6" name="组合 445">
                    <a:extLst>
                      <a:ext uri="{FF2B5EF4-FFF2-40B4-BE49-F238E27FC236}">
                        <a16:creationId xmlns:a16="http://schemas.microsoft.com/office/drawing/2014/main" id="{D4FE2353-B9AD-41B1-9CBF-FA9EA893A583}"/>
                      </a:ext>
                    </a:extLst>
                  </p:cNvPr>
                  <p:cNvGrpSpPr/>
                  <p:nvPr/>
                </p:nvGrpSpPr>
                <p:grpSpPr>
                  <a:xfrm>
                    <a:off x="697334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7" name="文本框 476">
                      <a:extLst>
                        <a:ext uri="{FF2B5EF4-FFF2-40B4-BE49-F238E27FC236}">
                          <a16:creationId xmlns:a16="http://schemas.microsoft.com/office/drawing/2014/main" id="{C9C6329D-7A08-4B06-88D9-DB7C6D2B3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8" name="文本框 477">
                      <a:extLst>
                        <a:ext uri="{FF2B5EF4-FFF2-40B4-BE49-F238E27FC236}">
                          <a16:creationId xmlns:a16="http://schemas.microsoft.com/office/drawing/2014/main" id="{C44AFBBA-DA58-4CCD-B33D-A98365DA3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7" name="组合 446">
                    <a:extLst>
                      <a:ext uri="{FF2B5EF4-FFF2-40B4-BE49-F238E27FC236}">
                        <a16:creationId xmlns:a16="http://schemas.microsoft.com/office/drawing/2014/main" id="{93E3C1BA-E7E9-4ACA-8FD8-188EF34839EC}"/>
                      </a:ext>
                    </a:extLst>
                  </p:cNvPr>
                  <p:cNvGrpSpPr/>
                  <p:nvPr/>
                </p:nvGrpSpPr>
                <p:grpSpPr>
                  <a:xfrm>
                    <a:off x="715607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5" name="文本框 474">
                      <a:extLst>
                        <a:ext uri="{FF2B5EF4-FFF2-40B4-BE49-F238E27FC236}">
                          <a16:creationId xmlns:a16="http://schemas.microsoft.com/office/drawing/2014/main" id="{50E0189F-442A-4CE6-91CF-1852231DC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6" name="文本框 475">
                      <a:extLst>
                        <a:ext uri="{FF2B5EF4-FFF2-40B4-BE49-F238E27FC236}">
                          <a16:creationId xmlns:a16="http://schemas.microsoft.com/office/drawing/2014/main" id="{CC762ECD-7F3D-400F-954E-70EE5C55E4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48" name="组合 447">
                    <a:extLst>
                      <a:ext uri="{FF2B5EF4-FFF2-40B4-BE49-F238E27FC236}">
                        <a16:creationId xmlns:a16="http://schemas.microsoft.com/office/drawing/2014/main" id="{45BE444B-C222-49C5-9551-66DB1B9176BF}"/>
                      </a:ext>
                    </a:extLst>
                  </p:cNvPr>
                  <p:cNvGrpSpPr/>
                  <p:nvPr/>
                </p:nvGrpSpPr>
                <p:grpSpPr>
                  <a:xfrm>
                    <a:off x="733879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3" name="文本框 472">
                      <a:extLst>
                        <a:ext uri="{FF2B5EF4-FFF2-40B4-BE49-F238E27FC236}">
                          <a16:creationId xmlns:a16="http://schemas.microsoft.com/office/drawing/2014/main" id="{BD70306F-F382-476F-83C5-27F2D6EB8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4" name="文本框 473">
                      <a:extLst>
                        <a:ext uri="{FF2B5EF4-FFF2-40B4-BE49-F238E27FC236}">
                          <a16:creationId xmlns:a16="http://schemas.microsoft.com/office/drawing/2014/main" id="{B6FAB2E8-AADF-481E-BD8E-E35EE63674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49" name="文本框 448">
                    <a:extLst>
                      <a:ext uri="{FF2B5EF4-FFF2-40B4-BE49-F238E27FC236}">
                        <a16:creationId xmlns:a16="http://schemas.microsoft.com/office/drawing/2014/main" id="{5137506D-DE96-4861-85F5-FFB9CEEA96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82402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0" name="文本框 449">
                    <a:extLst>
                      <a:ext uri="{FF2B5EF4-FFF2-40B4-BE49-F238E27FC236}">
                        <a16:creationId xmlns:a16="http://schemas.microsoft.com/office/drawing/2014/main" id="{DE00233A-B0F8-4F13-9F0C-EA17DD84F17B}"/>
                      </a:ext>
                    </a:extLst>
                  </p:cNvPr>
                  <p:cNvSpPr txBox="1"/>
                  <p:nvPr/>
                </p:nvSpPr>
                <p:spPr>
                  <a:xfrm>
                    <a:off x="7765126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1" name="文本框 450">
                    <a:extLst>
                      <a:ext uri="{FF2B5EF4-FFF2-40B4-BE49-F238E27FC236}">
                        <a16:creationId xmlns:a16="http://schemas.microsoft.com/office/drawing/2014/main" id="{E03A87D6-9E1C-43E6-B384-D495353BBA8D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850" y="1997533"/>
                    <a:ext cx="184730" cy="369332"/>
                  </a:xfrm>
                  <a:prstGeom prst="rect">
                    <a:avLst/>
                  </a:prstGeom>
                  <a:solidFill>
                    <a:srgbClr val="E7E6E6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grpSp>
                <p:nvGrpSpPr>
                  <p:cNvPr id="452" name="组合 451">
                    <a:extLst>
                      <a:ext uri="{FF2B5EF4-FFF2-40B4-BE49-F238E27FC236}">
                        <a16:creationId xmlns:a16="http://schemas.microsoft.com/office/drawing/2014/main" id="{80F43B09-9B52-46D7-A30F-8B29D13353E5}"/>
                      </a:ext>
                    </a:extLst>
                  </p:cNvPr>
                  <p:cNvGrpSpPr/>
                  <p:nvPr/>
                </p:nvGrpSpPr>
                <p:grpSpPr>
                  <a:xfrm>
                    <a:off x="8069692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71" name="文本框 470">
                      <a:extLst>
                        <a:ext uri="{FF2B5EF4-FFF2-40B4-BE49-F238E27FC236}">
                          <a16:creationId xmlns:a16="http://schemas.microsoft.com/office/drawing/2014/main" id="{20FEFF9D-C679-4DA6-9220-C203FA39F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2" name="文本框 471">
                      <a:extLst>
                        <a:ext uri="{FF2B5EF4-FFF2-40B4-BE49-F238E27FC236}">
                          <a16:creationId xmlns:a16="http://schemas.microsoft.com/office/drawing/2014/main" id="{9CE6F9E0-641B-4B62-91AB-30AD733D3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3" name="组合 452">
                    <a:extLst>
                      <a:ext uri="{FF2B5EF4-FFF2-40B4-BE49-F238E27FC236}">
                        <a16:creationId xmlns:a16="http://schemas.microsoft.com/office/drawing/2014/main" id="{8D01D32B-CEAD-4D43-B7DB-5190009000E3}"/>
                      </a:ext>
                    </a:extLst>
                  </p:cNvPr>
                  <p:cNvGrpSpPr/>
                  <p:nvPr/>
                </p:nvGrpSpPr>
                <p:grpSpPr>
                  <a:xfrm>
                    <a:off x="8252416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9" name="文本框 468">
                      <a:extLst>
                        <a:ext uri="{FF2B5EF4-FFF2-40B4-BE49-F238E27FC236}">
                          <a16:creationId xmlns:a16="http://schemas.microsoft.com/office/drawing/2014/main" id="{0588D183-ABF9-4DD1-8073-BAA3A11F91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70" name="文本框 469">
                      <a:extLst>
                        <a:ext uri="{FF2B5EF4-FFF2-40B4-BE49-F238E27FC236}">
                          <a16:creationId xmlns:a16="http://schemas.microsoft.com/office/drawing/2014/main" id="{9B32140B-9D19-4139-9630-EA428D2DB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4" name="组合 453">
                    <a:extLst>
                      <a:ext uri="{FF2B5EF4-FFF2-40B4-BE49-F238E27FC236}">
                        <a16:creationId xmlns:a16="http://schemas.microsoft.com/office/drawing/2014/main" id="{50FE9ED1-1776-437D-AB5C-0FC62826024F}"/>
                      </a:ext>
                    </a:extLst>
                  </p:cNvPr>
                  <p:cNvGrpSpPr/>
                  <p:nvPr/>
                </p:nvGrpSpPr>
                <p:grpSpPr>
                  <a:xfrm>
                    <a:off x="8435140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7" name="文本框 466">
                      <a:extLst>
                        <a:ext uri="{FF2B5EF4-FFF2-40B4-BE49-F238E27FC236}">
                          <a16:creationId xmlns:a16="http://schemas.microsoft.com/office/drawing/2014/main" id="{F8DFAB35-343A-48C8-B3A5-0BE4B9DBB9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8" name="文本框 467">
                      <a:extLst>
                        <a:ext uri="{FF2B5EF4-FFF2-40B4-BE49-F238E27FC236}">
                          <a16:creationId xmlns:a16="http://schemas.microsoft.com/office/drawing/2014/main" id="{9302427F-32D8-44C9-B93D-FB51F8DC5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5" name="组合 454">
                    <a:extLst>
                      <a:ext uri="{FF2B5EF4-FFF2-40B4-BE49-F238E27FC236}">
                        <a16:creationId xmlns:a16="http://schemas.microsoft.com/office/drawing/2014/main" id="{775F60A6-C870-4728-98BF-5BE1CC3DEAB8}"/>
                      </a:ext>
                    </a:extLst>
                  </p:cNvPr>
                  <p:cNvGrpSpPr/>
                  <p:nvPr/>
                </p:nvGrpSpPr>
                <p:grpSpPr>
                  <a:xfrm>
                    <a:off x="8617864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5" name="文本框 464">
                      <a:extLst>
                        <a:ext uri="{FF2B5EF4-FFF2-40B4-BE49-F238E27FC236}">
                          <a16:creationId xmlns:a16="http://schemas.microsoft.com/office/drawing/2014/main" id="{5B0E3BA4-1EA4-46D7-9742-B6567F52BF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6" name="文本框 465">
                      <a:extLst>
                        <a:ext uri="{FF2B5EF4-FFF2-40B4-BE49-F238E27FC236}">
                          <a16:creationId xmlns:a16="http://schemas.microsoft.com/office/drawing/2014/main" id="{B0E56331-20D4-4C86-B3C2-388D87800A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56" name="组合 455">
                    <a:extLst>
                      <a:ext uri="{FF2B5EF4-FFF2-40B4-BE49-F238E27FC236}">
                        <a16:creationId xmlns:a16="http://schemas.microsoft.com/office/drawing/2014/main" id="{44E887B9-1830-40B9-93AD-38F2F2F3110B}"/>
                      </a:ext>
                    </a:extLst>
                  </p:cNvPr>
                  <p:cNvGrpSpPr/>
                  <p:nvPr/>
                </p:nvGrpSpPr>
                <p:grpSpPr>
                  <a:xfrm>
                    <a:off x="8800588" y="1997533"/>
                    <a:ext cx="306494" cy="369332"/>
                    <a:chOff x="6455500" y="1845133"/>
                    <a:chExt cx="306494" cy="369332"/>
                  </a:xfrm>
                </p:grpSpPr>
                <p:sp>
                  <p:nvSpPr>
                    <p:cNvPr id="463" name="文本框 462">
                      <a:extLst>
                        <a:ext uri="{FF2B5EF4-FFF2-40B4-BE49-F238E27FC236}">
                          <a16:creationId xmlns:a16="http://schemas.microsoft.com/office/drawing/2014/main" id="{0B7C7D8F-3F46-4B18-9A36-B76F80CF9B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382" y="1845133"/>
                      <a:ext cx="184730" cy="36933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af-ZA" altLang="zh-CN" dirty="0"/>
                    </a:p>
                  </p:txBody>
                </p:sp>
                <p:sp>
                  <p:nvSpPr>
                    <p:cNvPr id="464" name="文本框 463">
                      <a:extLst>
                        <a:ext uri="{FF2B5EF4-FFF2-40B4-BE49-F238E27FC236}">
                          <a16:creationId xmlns:a16="http://schemas.microsoft.com/office/drawing/2014/main" id="{491D35AB-C04D-45A5-8956-84DC4972C0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5500" y="1845133"/>
                      <a:ext cx="3064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57" name="文本框 456">
                    <a:extLst>
                      <a:ext uri="{FF2B5EF4-FFF2-40B4-BE49-F238E27FC236}">
                        <a16:creationId xmlns:a16="http://schemas.microsoft.com/office/drawing/2014/main" id="{AFF7A174-9F0B-4551-A33E-61191E556822}"/>
                      </a:ext>
                    </a:extLst>
                  </p:cNvPr>
                  <p:cNvSpPr txBox="1"/>
                  <p:nvPr/>
                </p:nvSpPr>
                <p:spPr>
                  <a:xfrm>
                    <a:off x="9044194" y="1997533"/>
                    <a:ext cx="184730" cy="369332"/>
                  </a:xfrm>
                  <a:prstGeom prst="rect">
                    <a:avLst/>
                  </a:prstGeom>
                  <a:solidFill>
                    <a:srgbClr val="E2F0D9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8" name="文本框 457">
                    <a:extLst>
                      <a:ext uri="{FF2B5EF4-FFF2-40B4-BE49-F238E27FC236}">
                        <a16:creationId xmlns:a16="http://schemas.microsoft.com/office/drawing/2014/main" id="{B3875238-B8D0-4495-81C8-46313C506F7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918" y="1997533"/>
                    <a:ext cx="184730" cy="369332"/>
                  </a:xfrm>
                  <a:prstGeom prst="rect">
                    <a:avLst/>
                  </a:prstGeom>
                  <a:solidFill>
                    <a:srgbClr val="E2F0D9"/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59" name="文本框 458">
                    <a:extLst>
                      <a:ext uri="{FF2B5EF4-FFF2-40B4-BE49-F238E27FC236}">
                        <a16:creationId xmlns:a16="http://schemas.microsoft.com/office/drawing/2014/main" id="{6D771F9C-E8FC-488B-BF9E-120EBC138B24}"/>
                      </a:ext>
                    </a:extLst>
                  </p:cNvPr>
                  <p:cNvSpPr txBox="1"/>
                  <p:nvPr/>
                </p:nvSpPr>
                <p:spPr>
                  <a:xfrm>
                    <a:off x="9409642" y="1997533"/>
                    <a:ext cx="184730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endParaRPr lang="af-ZA" altLang="zh-CN" dirty="0"/>
                  </a:p>
                </p:txBody>
              </p:sp>
              <p:sp>
                <p:nvSpPr>
                  <p:cNvPr id="460" name="文本框 459">
                    <a:extLst>
                      <a:ext uri="{FF2B5EF4-FFF2-40B4-BE49-F238E27FC236}">
                        <a16:creationId xmlns:a16="http://schemas.microsoft.com/office/drawing/2014/main" id="{2F2D3CE9-3604-447C-AB1C-A70E72FB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9348760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  <p:sp>
                <p:nvSpPr>
                  <p:cNvPr id="461" name="文本框 460">
                    <a:extLst>
                      <a:ext uri="{FF2B5EF4-FFF2-40B4-BE49-F238E27FC236}">
                        <a16:creationId xmlns:a16="http://schemas.microsoft.com/office/drawing/2014/main" id="{F56DBB99-C8EE-4218-84B5-4F57E7E5E0DC}"/>
                      </a:ext>
                    </a:extLst>
                  </p:cNvPr>
                  <p:cNvSpPr txBox="1"/>
                  <p:nvPr/>
                </p:nvSpPr>
                <p:spPr>
                  <a:xfrm>
                    <a:off x="9166036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462" name="文本框 461">
                    <a:extLst>
                      <a:ext uri="{FF2B5EF4-FFF2-40B4-BE49-F238E27FC236}">
                        <a16:creationId xmlns:a16="http://schemas.microsoft.com/office/drawing/2014/main" id="{F3945E97-C474-41E8-AF4C-ABA2090F6595}"/>
                      </a:ext>
                    </a:extLst>
                  </p:cNvPr>
                  <p:cNvSpPr txBox="1"/>
                  <p:nvPr/>
                </p:nvSpPr>
                <p:spPr>
                  <a:xfrm>
                    <a:off x="8983312" y="1997533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96DEABFE-6332-4E35-9C10-002A34F1B93C}"/>
                    </a:ext>
                  </a:extLst>
                </p:cNvPr>
                <p:cNvSpPr txBox="1"/>
                <p:nvPr/>
              </p:nvSpPr>
              <p:spPr>
                <a:xfrm>
                  <a:off x="6853356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F88EDA5E-5741-433A-AA26-DB8037A6C1B1}"/>
                    </a:ext>
                  </a:extLst>
                </p:cNvPr>
                <p:cNvSpPr txBox="1"/>
                <p:nvPr/>
              </p:nvSpPr>
              <p:spPr>
                <a:xfrm>
                  <a:off x="7036080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D769F961-3EF2-4D3C-B7DD-17374D56F0AD}"/>
                    </a:ext>
                  </a:extLst>
                </p:cNvPr>
                <p:cNvSpPr txBox="1"/>
                <p:nvPr/>
              </p:nvSpPr>
              <p:spPr>
                <a:xfrm>
                  <a:off x="7218804" y="188532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zh-CN" altLang="en-US" dirty="0"/>
                </a:p>
              </p:txBody>
            </p:sp>
          </p:grpSp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00388640-F078-4A07-9C18-DDD9F5E003D6}"/>
                  </a:ext>
                </a:extLst>
              </p:cNvPr>
              <p:cNvSpPr txBox="1"/>
              <p:nvPr/>
            </p:nvSpPr>
            <p:spPr>
              <a:xfrm>
                <a:off x="8315148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1A8717F8-13C7-46AB-99C5-E8C757EE4C4F}"/>
                  </a:ext>
                </a:extLst>
              </p:cNvPr>
              <p:cNvSpPr txBox="1"/>
              <p:nvPr/>
            </p:nvSpPr>
            <p:spPr>
              <a:xfrm>
                <a:off x="8497872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16372C88-8814-441E-A6B6-7BCFD66A150A}"/>
                  </a:ext>
                </a:extLst>
              </p:cNvPr>
              <p:cNvSpPr txBox="1"/>
              <p:nvPr/>
            </p:nvSpPr>
            <p:spPr>
              <a:xfrm>
                <a:off x="8680596" y="18853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FD2E19A9-C699-4C4C-ABD3-8F746A70F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283" y="1885328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>
                <a:extLst>
                  <a:ext uri="{FF2B5EF4-FFF2-40B4-BE49-F238E27FC236}">
                    <a16:creationId xmlns:a16="http://schemas.microsoft.com/office/drawing/2014/main" id="{FEAB895B-BA54-4B4C-BB29-A24B2A618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410" y="1880354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>
                <a:extLst>
                  <a:ext uri="{FF2B5EF4-FFF2-40B4-BE49-F238E27FC236}">
                    <a16:creationId xmlns:a16="http://schemas.microsoft.com/office/drawing/2014/main" id="{870726DC-9277-45D9-85C1-E587B5C4D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7067" y="1885328"/>
                <a:ext cx="0" cy="3693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左中括号 2">
            <a:extLst>
              <a:ext uri="{FF2B5EF4-FFF2-40B4-BE49-F238E27FC236}">
                <a16:creationId xmlns:a16="http://schemas.microsoft.com/office/drawing/2014/main" id="{19FFAF10-4E37-4543-95C7-D91725CBE259}"/>
              </a:ext>
            </a:extLst>
          </p:cNvPr>
          <p:cNvSpPr/>
          <p:nvPr/>
        </p:nvSpPr>
        <p:spPr>
          <a:xfrm>
            <a:off x="230909" y="2750327"/>
            <a:ext cx="216487" cy="3759958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4050</Words>
  <Application>Microsoft Office PowerPoint</Application>
  <PresentationFormat>宽屏</PresentationFormat>
  <Paragraphs>797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 tian</dc:creator>
  <cp:lastModifiedBy>tian pei</cp:lastModifiedBy>
  <cp:revision>211</cp:revision>
  <dcterms:created xsi:type="dcterms:W3CDTF">2019-09-24T05:47:25Z</dcterms:created>
  <dcterms:modified xsi:type="dcterms:W3CDTF">2020-05-11T17:25:53Z</dcterms:modified>
</cp:coreProperties>
</file>