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25B1-D56C-1205-9BCF-98F5B2BFD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73EF7-79C4-7D16-ED6C-AC50BE433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19E3-DD61-3857-59FA-CDF7A0B9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467B-4696-0434-8D3C-ADD5709A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6B7A-8527-5686-B856-9A533D1C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7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C0C9-81C4-ED89-A83D-A998A232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669D4-D847-B913-8D1A-E624200CC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6918-A49B-083E-D042-A11D9251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34EE-6558-F592-EC38-4B9F087F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1E91-71AE-AFB7-B645-D326E380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1E08D-AB6B-24D4-D618-3D39C5F72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82166-4BC0-E88E-4809-297B6AE0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BAF9-F8D8-8409-5CDF-97ABAD0B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D7DB-611D-0D4F-9799-53AEBB54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5763-C3B2-B315-4CA4-CA5B6F02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814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458E-24CA-DCC1-3AE4-F9426CFC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01F4-79F7-7465-DF1C-6A67B5F1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EE9F-5A65-37FD-68A1-A810D857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FBBC-5073-1745-C8C6-777C8C99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2102-7BC2-9E1D-D403-83C77D88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326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8CC3-AACB-7055-CA1A-5F1F0DB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4EBE-C454-8715-974F-D009246F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8794-E1F0-57D5-0641-FC2C2D7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05F5-8B78-27A0-FE76-8599C9CB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D741-2BD6-BEEB-41AF-AC306DD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64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92E5-F7EC-BD6C-B40A-49C14595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6AB5-6A5D-D218-91D8-00A78A857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B64DF-BE2D-C5E3-2C85-F9B806605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10FD2-3B18-946E-FFA0-7CBA715B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AC9FE-3B04-6F2F-249B-B5C0EE49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AC879-423D-7397-537D-B42183EB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81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F522-31BD-315C-3B19-46279822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B006-CF6C-235F-FC0E-857C64D6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17D93-C68E-A80A-185A-EBF803D1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3671A-B01C-D268-41F0-C168F621E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7DBF4-7141-6851-731C-E79EE5D16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5353C-D9D8-4267-8AAA-949BF686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8403D-80CB-3311-F5B3-481DF8DA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4AAF-5FE0-2F8F-D7DD-246B97DB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91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656-5D42-34D6-E162-49F83DF0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BA566-DBA7-7A0F-CF69-7C94BB97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DD7AA-FAC2-53CD-AD8F-BAB5F193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6EC3F-26F5-6F74-5A3D-04685F65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58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84F2A-3118-211B-C3E9-865325DF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26BBC-FAF8-410B-5BB6-486F904E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7292A-8146-8175-E6A3-5647712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166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9F64-2EBF-44F5-C4C7-B1091A08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C83D-5D23-20CA-F85C-7A93104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734F7-8F92-4798-1628-9A445CAE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DCA25-0FC2-69BA-E41E-0CB0F02D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0262-7229-0B0A-5969-4DDDF0CD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FFEF-D919-1281-85AF-110C65AE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38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0FDB-F507-B105-F163-09AF62BA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42F05-1D18-3AEA-730D-97CA0EF59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2A23C-750B-B65F-7F54-8880CE94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1227-D838-5CE1-673F-99EBB002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87ACB-7CBE-FD40-E9AE-B32C36C4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B1D2-0112-5683-CA52-8E0889F5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44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B7DA-67CD-FEDB-968D-9CA93447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CC46-A7E1-2BCB-EA9D-40E3D996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3C84F-ACF5-EEB6-3551-EA9185D99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6CC5-ACD5-4DA3-95F2-28AA26B025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2D2F-6AB6-D2D9-19CE-086BBD35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29D8-BC31-CA87-3B0D-809AFCBD2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43E9-94E2-4CEF-ABDE-7CD4006B1F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73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.cloud.panopto.eu/Panopto/Pages/Viewer.aspx?id=96d1a3a1-93c3-448c-a961-b0210161a2a6" TargetMode="External"/><Relationship Id="rId2" Type="http://schemas.openxmlformats.org/officeDocument/2006/relationships/hyperlink" Target="https://github.com/sari0233/InvisiQu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8B69C-EB70-38E4-091A-184CAE70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InvisiQuest</a:t>
            </a:r>
            <a:endParaRPr lang="nl-BE" sz="1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01B15-529F-FFB0-88FB-0C7AD0245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Kadir Sari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29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4D51-FA02-33DE-DF04-284FEF2A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Idee</a:t>
            </a:r>
            <a:endParaRPr lang="nl-BE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569B-2C65-9C96-9DEE-E7DC4963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 err="1"/>
              <a:t>Virtuele</a:t>
            </a:r>
            <a:r>
              <a:rPr lang="en-US" sz="2200" dirty="0"/>
              <a:t> </a:t>
            </a:r>
            <a:r>
              <a:rPr lang="en-US" sz="2200" dirty="0" err="1"/>
              <a:t>omgeving</a:t>
            </a:r>
            <a:endParaRPr lang="en-US" sz="2200" dirty="0"/>
          </a:p>
          <a:p>
            <a:r>
              <a:rPr lang="en-US" sz="2200" dirty="0" err="1"/>
              <a:t>Verstoppertje</a:t>
            </a:r>
            <a:endParaRPr lang="en-US" sz="2200" dirty="0"/>
          </a:p>
          <a:p>
            <a:r>
              <a:rPr lang="en-US" sz="2200" dirty="0"/>
              <a:t>Agent </a:t>
            </a:r>
            <a:r>
              <a:rPr lang="en-US" sz="2200" dirty="0" err="1"/>
              <a:t>als</a:t>
            </a:r>
            <a:r>
              <a:rPr lang="en-US" sz="2200" dirty="0"/>
              <a:t> seeker</a:t>
            </a:r>
          </a:p>
          <a:p>
            <a:endParaRPr lang="nl-BE" sz="2200" dirty="0"/>
          </a:p>
        </p:txBody>
      </p:sp>
      <p:pic>
        <p:nvPicPr>
          <p:cNvPr id="5" name="Picture 4" descr="Gloeilamp op een gele achtergrond met geschetste lichtbundels en een kabel">
            <a:extLst>
              <a:ext uri="{FF2B5EF4-FFF2-40B4-BE49-F238E27FC236}">
                <a16:creationId xmlns:a16="http://schemas.microsoft.com/office/drawing/2014/main" id="{F3458375-4485-1E5E-409C-7AE47B9DF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39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B60BF-65D0-3E58-D16B-67E15C78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Resultaat</a:t>
            </a:r>
            <a:endParaRPr lang="nl-BE" sz="61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E87D49-524B-650C-061D-F36B6579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nl-BE" sz="2400"/>
              <a:t>Project: </a:t>
            </a:r>
          </a:p>
          <a:p>
            <a:pPr lvl="1"/>
            <a:r>
              <a:rPr lang="nl-BE">
                <a:hlinkClick r:id="rId2"/>
              </a:rPr>
              <a:t>https://github.com/sari0233/InvisiQuest</a:t>
            </a:r>
            <a:endParaRPr lang="nl-BE"/>
          </a:p>
          <a:p>
            <a:r>
              <a:rPr lang="nl-BE" sz="2400"/>
              <a:t>Filmpje:</a:t>
            </a:r>
          </a:p>
          <a:p>
            <a:pPr lvl="1"/>
            <a:r>
              <a:rPr lang="nl-BE">
                <a:hlinkClick r:id="rId3"/>
              </a:rPr>
              <a:t>https://ap.cloud.panopto.eu/Panopto/Pages/Viewer.aspx?id=96d1a3a1-93c3-448c-a961-b0210161a2a6</a:t>
            </a:r>
            <a:endParaRPr lang="nl-BE"/>
          </a:p>
          <a:p>
            <a:pPr marL="0" indent="0">
              <a:buNone/>
            </a:pP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36019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BD5A-425D-DB42-D561-C95F1B9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Kritiek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3117-71BB-5448-686B-78CE923C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</a:t>
            </a:r>
            <a:r>
              <a:rPr lang="en-US" dirty="0" err="1"/>
              <a:t>configuratie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voltooid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model om het project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finaliseren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4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Geel vraagteken">
            <a:extLst>
              <a:ext uri="{FF2B5EF4-FFF2-40B4-BE49-F238E27FC236}">
                <a16:creationId xmlns:a16="http://schemas.microsoft.com/office/drawing/2014/main" id="{63993744-57B8-7B77-8720-1DA355FE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DC86CF-E9CA-D22C-1BB9-E981FFFC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190395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InvisiQuest</vt:lpstr>
      <vt:lpstr>Idee</vt:lpstr>
      <vt:lpstr>Resultaat</vt:lpstr>
      <vt:lpstr>Kritiek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InvisiQuest</dc:title>
  <dc:creator>Sari Abdul [student]</dc:creator>
  <cp:lastModifiedBy>Sari Abdul [student]</cp:lastModifiedBy>
  <cp:revision>1</cp:revision>
  <dcterms:created xsi:type="dcterms:W3CDTF">2023-06-14T21:34:55Z</dcterms:created>
  <dcterms:modified xsi:type="dcterms:W3CDTF">2023-06-14T21:46:31Z</dcterms:modified>
</cp:coreProperties>
</file>