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8" r:id="rId5"/>
    <p:sldId id="269" r:id="rId6"/>
    <p:sldId id="270" r:id="rId7"/>
    <p:sldId id="271" r:id="rId8"/>
    <p:sldId id="258" r:id="rId9"/>
    <p:sldId id="259" r:id="rId10"/>
    <p:sldId id="260" r:id="rId11"/>
    <p:sldId id="261" r:id="rId12"/>
    <p:sldId id="262" r:id="rId13"/>
    <p:sldId id="263" r:id="rId14"/>
    <p:sldId id="264" r:id="rId15"/>
    <p:sldId id="265" r:id="rId16"/>
    <p:sldId id="266" r:id="rId17"/>
    <p:sldId id="272" r:id="rId1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0C5A3D-8435-8332-E601-C76E982B33ED}" v="72" dt="2025-02-05T11:28:08.034"/>
    <p1510:client id="{0E462D0E-E86C-C66A-725C-3B9FADE2DA09}" v="21" dt="2025-02-05T10:49:44.840"/>
    <p1510:client id="{16C5F3CD-B9C7-B440-8396-02B8F936BDEC}" v="33" dt="2025-02-05T11:11:03.020"/>
    <p1510:client id="{36156826-A258-A09E-CE63-56FC54DE507D}" v="165" dt="2025-02-05T10:35:59.174"/>
    <p1510:client id="{38BBB0C7-48EC-C99A-C2B3-AD581629D4A1}" v="74" dt="2025-02-05T17:21:25.128"/>
    <p1510:client id="{3D81E359-28CA-1ABF-003B-E9FFDC5A2B54}" v="20" dt="2025-02-05T13:14:54.756"/>
    <p1510:client id="{3F5D478D-B85C-451B-F75A-4BDBDFE75D68}" v="15" dt="2025-02-05T10:40:03.210"/>
    <p1510:client id="{6A66A17B-42BC-EA1E-63BE-4507DCD6F5AC}" v="5" dt="2025-02-05T10:51:58.225"/>
    <p1510:client id="{906D360B-BDA4-0552-D182-FCAED40CF538}" v="1" dt="2025-02-05T09:33:23.458"/>
    <p1510:client id="{9B53CCCE-A896-574A-94DB-9E695275B9FA}" v="14" dt="2025-02-05T11:03:32.012"/>
    <p1510:client id="{CA7EB4AB-0605-E2B8-26F8-7554E43CA2F5}" v="57" dt="2025-02-05T12:59:12.573"/>
    <p1510:client id="{CE5E5ED3-707E-C409-45BB-0AE021A44F60}" v="13" dt="2025-02-05T10:59:23.924"/>
    <p1510:client id="{D67DA993-5594-DC49-D1E0-893AA18CEF73}" v="45" dt="2025-02-05T13:26:35.9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A0417C-848A-4BE2-95C8-A95027F8A761}" type="doc">
      <dgm:prSet loTypeId="urn:microsoft.com/office/officeart/2005/8/layout/process5" loCatId="process" qsTypeId="urn:microsoft.com/office/officeart/2005/8/quickstyle/simple1" qsCatId="simple" csTypeId="urn:microsoft.com/office/officeart/2005/8/colors/accent0_3" csCatId="mainScheme"/>
      <dgm:spPr/>
      <dgm:t>
        <a:bodyPr/>
        <a:lstStyle/>
        <a:p>
          <a:endParaRPr lang="en-US"/>
        </a:p>
      </dgm:t>
    </dgm:pt>
    <dgm:pt modelId="{ED1869A4-96B6-4713-AC2D-69589BAA3381}">
      <dgm:prSet/>
      <dgm:spPr/>
      <dgm:t>
        <a:bodyPr/>
        <a:lstStyle/>
        <a:p>
          <a:r>
            <a:rPr lang="en-GB"/>
            <a:t>Knee pain is a widespread orthopedic issue affecting millions.</a:t>
          </a:r>
          <a:endParaRPr lang="en-US"/>
        </a:p>
      </dgm:t>
    </dgm:pt>
    <dgm:pt modelId="{0B829988-28EA-47A5-A133-CD195C8E16F0}" type="parTrans" cxnId="{B6888AB6-1963-4CBC-8D4D-66D1D2E45C29}">
      <dgm:prSet/>
      <dgm:spPr/>
      <dgm:t>
        <a:bodyPr/>
        <a:lstStyle/>
        <a:p>
          <a:endParaRPr lang="en-US"/>
        </a:p>
      </dgm:t>
    </dgm:pt>
    <dgm:pt modelId="{BB9CB20E-8B45-47CA-88C8-3BB311DDE08B}" type="sibTrans" cxnId="{B6888AB6-1963-4CBC-8D4D-66D1D2E45C29}">
      <dgm:prSet/>
      <dgm:spPr/>
      <dgm:t>
        <a:bodyPr/>
        <a:lstStyle/>
        <a:p>
          <a:endParaRPr lang="en-US"/>
        </a:p>
      </dgm:t>
    </dgm:pt>
    <dgm:pt modelId="{1EDCB5E6-34E0-4B22-B013-8A030EB89F8A}">
      <dgm:prSet/>
      <dgm:spPr/>
      <dgm:t>
        <a:bodyPr/>
        <a:lstStyle/>
        <a:p>
          <a:r>
            <a:rPr lang="en-GB"/>
            <a:t>Diagnosis is currently subjective and relies on expensive imaging.</a:t>
          </a:r>
          <a:endParaRPr lang="en-US"/>
        </a:p>
      </dgm:t>
    </dgm:pt>
    <dgm:pt modelId="{6BFCE2D6-2839-4F2E-A3F7-8C8224D13B03}" type="parTrans" cxnId="{7BC65C81-6F15-4A6F-AF5E-57E2E6853A8E}">
      <dgm:prSet/>
      <dgm:spPr/>
      <dgm:t>
        <a:bodyPr/>
        <a:lstStyle/>
        <a:p>
          <a:endParaRPr lang="en-US"/>
        </a:p>
      </dgm:t>
    </dgm:pt>
    <dgm:pt modelId="{3F39D1E4-6E9E-4F13-886F-895D50CCE9A8}" type="sibTrans" cxnId="{7BC65C81-6F15-4A6F-AF5E-57E2E6853A8E}">
      <dgm:prSet/>
      <dgm:spPr/>
      <dgm:t>
        <a:bodyPr/>
        <a:lstStyle/>
        <a:p>
          <a:endParaRPr lang="en-US"/>
        </a:p>
      </dgm:t>
    </dgm:pt>
    <dgm:pt modelId="{72C12EAD-CB7E-434C-B454-F8D05B815660}">
      <dgm:prSet/>
      <dgm:spPr/>
      <dgm:t>
        <a:bodyPr/>
        <a:lstStyle/>
        <a:p>
          <a:r>
            <a:rPr lang="en-GB"/>
            <a:t>Our system provides an objective, fast, and accessible solution.</a:t>
          </a:r>
          <a:endParaRPr lang="en-US"/>
        </a:p>
      </dgm:t>
    </dgm:pt>
    <dgm:pt modelId="{6F8FF246-D065-44F4-BD50-DDFEF5FE514B}" type="parTrans" cxnId="{88C435F3-7836-4BE3-A21E-9CD7964EEF36}">
      <dgm:prSet/>
      <dgm:spPr/>
      <dgm:t>
        <a:bodyPr/>
        <a:lstStyle/>
        <a:p>
          <a:endParaRPr lang="en-US"/>
        </a:p>
      </dgm:t>
    </dgm:pt>
    <dgm:pt modelId="{F4815662-C03E-489E-8D8D-1A0956E739FD}" type="sibTrans" cxnId="{88C435F3-7836-4BE3-A21E-9CD7964EEF36}">
      <dgm:prSet/>
      <dgm:spPr/>
      <dgm:t>
        <a:bodyPr/>
        <a:lstStyle/>
        <a:p>
          <a:endParaRPr lang="en-US"/>
        </a:p>
      </dgm:t>
    </dgm:pt>
    <dgm:pt modelId="{0023FB85-5412-42CC-97D2-CBFAE02DDA38}" type="pres">
      <dgm:prSet presAssocID="{F9A0417C-848A-4BE2-95C8-A95027F8A761}" presName="diagram" presStyleCnt="0">
        <dgm:presLayoutVars>
          <dgm:dir/>
          <dgm:resizeHandles val="exact"/>
        </dgm:presLayoutVars>
      </dgm:prSet>
      <dgm:spPr/>
    </dgm:pt>
    <dgm:pt modelId="{C7A0E8FF-9731-4AA4-BB40-F74208B8F230}" type="pres">
      <dgm:prSet presAssocID="{ED1869A4-96B6-4713-AC2D-69589BAA3381}" presName="node" presStyleLbl="node1" presStyleIdx="0" presStyleCnt="3">
        <dgm:presLayoutVars>
          <dgm:bulletEnabled val="1"/>
        </dgm:presLayoutVars>
      </dgm:prSet>
      <dgm:spPr/>
    </dgm:pt>
    <dgm:pt modelId="{32072DCF-B2BC-47F7-8443-FEE7D1204D83}" type="pres">
      <dgm:prSet presAssocID="{BB9CB20E-8B45-47CA-88C8-3BB311DDE08B}" presName="sibTrans" presStyleLbl="sibTrans2D1" presStyleIdx="0" presStyleCnt="2"/>
      <dgm:spPr/>
    </dgm:pt>
    <dgm:pt modelId="{A09BEF29-81A0-42AC-B567-858A4993AE0A}" type="pres">
      <dgm:prSet presAssocID="{BB9CB20E-8B45-47CA-88C8-3BB311DDE08B}" presName="connectorText" presStyleLbl="sibTrans2D1" presStyleIdx="0" presStyleCnt="2"/>
      <dgm:spPr/>
    </dgm:pt>
    <dgm:pt modelId="{68AD5F8D-0D6C-47D3-9847-DC23CCA60B26}" type="pres">
      <dgm:prSet presAssocID="{1EDCB5E6-34E0-4B22-B013-8A030EB89F8A}" presName="node" presStyleLbl="node1" presStyleIdx="1" presStyleCnt="3">
        <dgm:presLayoutVars>
          <dgm:bulletEnabled val="1"/>
        </dgm:presLayoutVars>
      </dgm:prSet>
      <dgm:spPr/>
    </dgm:pt>
    <dgm:pt modelId="{7A6A3E66-5396-4D6F-BFA3-45C57FE0A963}" type="pres">
      <dgm:prSet presAssocID="{3F39D1E4-6E9E-4F13-886F-895D50CCE9A8}" presName="sibTrans" presStyleLbl="sibTrans2D1" presStyleIdx="1" presStyleCnt="2"/>
      <dgm:spPr/>
    </dgm:pt>
    <dgm:pt modelId="{AEE9514F-D683-42AB-80BD-AF794A0A7340}" type="pres">
      <dgm:prSet presAssocID="{3F39D1E4-6E9E-4F13-886F-895D50CCE9A8}" presName="connectorText" presStyleLbl="sibTrans2D1" presStyleIdx="1" presStyleCnt="2"/>
      <dgm:spPr/>
    </dgm:pt>
    <dgm:pt modelId="{8BD9E07D-CE2E-4D32-8FE6-6979E1211F38}" type="pres">
      <dgm:prSet presAssocID="{72C12EAD-CB7E-434C-B454-F8D05B815660}" presName="node" presStyleLbl="node1" presStyleIdx="2" presStyleCnt="3">
        <dgm:presLayoutVars>
          <dgm:bulletEnabled val="1"/>
        </dgm:presLayoutVars>
      </dgm:prSet>
      <dgm:spPr/>
    </dgm:pt>
  </dgm:ptLst>
  <dgm:cxnLst>
    <dgm:cxn modelId="{73DCA317-AA8C-4809-A040-4967E2B51C66}" type="presOf" srcId="{ED1869A4-96B6-4713-AC2D-69589BAA3381}" destId="{C7A0E8FF-9731-4AA4-BB40-F74208B8F230}" srcOrd="0" destOrd="0" presId="urn:microsoft.com/office/officeart/2005/8/layout/process5"/>
    <dgm:cxn modelId="{14459C1D-A66C-4151-967B-09DA5A6450C9}" type="presOf" srcId="{BB9CB20E-8B45-47CA-88C8-3BB311DDE08B}" destId="{A09BEF29-81A0-42AC-B567-858A4993AE0A}" srcOrd="1" destOrd="0" presId="urn:microsoft.com/office/officeart/2005/8/layout/process5"/>
    <dgm:cxn modelId="{B2D7A966-B47F-4E0F-A7BD-57434D840E3A}" type="presOf" srcId="{3F39D1E4-6E9E-4F13-886F-895D50CCE9A8}" destId="{7A6A3E66-5396-4D6F-BFA3-45C57FE0A963}" srcOrd="0" destOrd="0" presId="urn:microsoft.com/office/officeart/2005/8/layout/process5"/>
    <dgm:cxn modelId="{0DE6266B-121D-4E5D-B9A2-253AB2D7E24D}" type="presOf" srcId="{F9A0417C-848A-4BE2-95C8-A95027F8A761}" destId="{0023FB85-5412-42CC-97D2-CBFAE02DDA38}" srcOrd="0" destOrd="0" presId="urn:microsoft.com/office/officeart/2005/8/layout/process5"/>
    <dgm:cxn modelId="{AD60F157-E7E5-4DAD-9E63-4BED19BAC54A}" type="presOf" srcId="{3F39D1E4-6E9E-4F13-886F-895D50CCE9A8}" destId="{AEE9514F-D683-42AB-80BD-AF794A0A7340}" srcOrd="1" destOrd="0" presId="urn:microsoft.com/office/officeart/2005/8/layout/process5"/>
    <dgm:cxn modelId="{4438C278-338E-4A98-A0C9-404DED7CC401}" type="presOf" srcId="{BB9CB20E-8B45-47CA-88C8-3BB311DDE08B}" destId="{32072DCF-B2BC-47F7-8443-FEE7D1204D83}" srcOrd="0" destOrd="0" presId="urn:microsoft.com/office/officeart/2005/8/layout/process5"/>
    <dgm:cxn modelId="{7BC65C81-6F15-4A6F-AF5E-57E2E6853A8E}" srcId="{F9A0417C-848A-4BE2-95C8-A95027F8A761}" destId="{1EDCB5E6-34E0-4B22-B013-8A030EB89F8A}" srcOrd="1" destOrd="0" parTransId="{6BFCE2D6-2839-4F2E-A3F7-8C8224D13B03}" sibTransId="{3F39D1E4-6E9E-4F13-886F-895D50CCE9A8}"/>
    <dgm:cxn modelId="{683B81A0-6CCF-4EF7-9010-04867DC0D357}" type="presOf" srcId="{1EDCB5E6-34E0-4B22-B013-8A030EB89F8A}" destId="{68AD5F8D-0D6C-47D3-9847-DC23CCA60B26}" srcOrd="0" destOrd="0" presId="urn:microsoft.com/office/officeart/2005/8/layout/process5"/>
    <dgm:cxn modelId="{5DF910A2-EEF9-4871-9682-3F22F0DD92C3}" type="presOf" srcId="{72C12EAD-CB7E-434C-B454-F8D05B815660}" destId="{8BD9E07D-CE2E-4D32-8FE6-6979E1211F38}" srcOrd="0" destOrd="0" presId="urn:microsoft.com/office/officeart/2005/8/layout/process5"/>
    <dgm:cxn modelId="{B6888AB6-1963-4CBC-8D4D-66D1D2E45C29}" srcId="{F9A0417C-848A-4BE2-95C8-A95027F8A761}" destId="{ED1869A4-96B6-4713-AC2D-69589BAA3381}" srcOrd="0" destOrd="0" parTransId="{0B829988-28EA-47A5-A133-CD195C8E16F0}" sibTransId="{BB9CB20E-8B45-47CA-88C8-3BB311DDE08B}"/>
    <dgm:cxn modelId="{88C435F3-7836-4BE3-A21E-9CD7964EEF36}" srcId="{F9A0417C-848A-4BE2-95C8-A95027F8A761}" destId="{72C12EAD-CB7E-434C-B454-F8D05B815660}" srcOrd="2" destOrd="0" parTransId="{6F8FF246-D065-44F4-BD50-DDFEF5FE514B}" sibTransId="{F4815662-C03E-489E-8D8D-1A0956E739FD}"/>
    <dgm:cxn modelId="{83DBB9A9-1188-488D-8141-84CD7BCEF557}" type="presParOf" srcId="{0023FB85-5412-42CC-97D2-CBFAE02DDA38}" destId="{C7A0E8FF-9731-4AA4-BB40-F74208B8F230}" srcOrd="0" destOrd="0" presId="urn:microsoft.com/office/officeart/2005/8/layout/process5"/>
    <dgm:cxn modelId="{25EF30D6-BA95-4659-A973-4D8ECF51FFF6}" type="presParOf" srcId="{0023FB85-5412-42CC-97D2-CBFAE02DDA38}" destId="{32072DCF-B2BC-47F7-8443-FEE7D1204D83}" srcOrd="1" destOrd="0" presId="urn:microsoft.com/office/officeart/2005/8/layout/process5"/>
    <dgm:cxn modelId="{05725F9C-1A62-4FB7-9B6D-4393FC150858}" type="presParOf" srcId="{32072DCF-B2BC-47F7-8443-FEE7D1204D83}" destId="{A09BEF29-81A0-42AC-B567-858A4993AE0A}" srcOrd="0" destOrd="0" presId="urn:microsoft.com/office/officeart/2005/8/layout/process5"/>
    <dgm:cxn modelId="{3276237A-8AE3-42D1-886F-1FA50EF3DEDF}" type="presParOf" srcId="{0023FB85-5412-42CC-97D2-CBFAE02DDA38}" destId="{68AD5F8D-0D6C-47D3-9847-DC23CCA60B26}" srcOrd="2" destOrd="0" presId="urn:microsoft.com/office/officeart/2005/8/layout/process5"/>
    <dgm:cxn modelId="{3FDE9497-5A71-468B-91C7-1C5D3F357ED9}" type="presParOf" srcId="{0023FB85-5412-42CC-97D2-CBFAE02DDA38}" destId="{7A6A3E66-5396-4D6F-BFA3-45C57FE0A963}" srcOrd="3" destOrd="0" presId="urn:microsoft.com/office/officeart/2005/8/layout/process5"/>
    <dgm:cxn modelId="{E28A94B4-3D4A-41DD-B2CD-75D6DB1AE314}" type="presParOf" srcId="{7A6A3E66-5396-4D6F-BFA3-45C57FE0A963}" destId="{AEE9514F-D683-42AB-80BD-AF794A0A7340}" srcOrd="0" destOrd="0" presId="urn:microsoft.com/office/officeart/2005/8/layout/process5"/>
    <dgm:cxn modelId="{D92551FF-A5A6-42BE-A4C2-9587C683EA61}" type="presParOf" srcId="{0023FB85-5412-42CC-97D2-CBFAE02DDA38}" destId="{8BD9E07D-CE2E-4D32-8FE6-6979E1211F38}"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E4A45A-7DA0-4B73-AEC5-D995F5D948BD}" type="doc">
      <dgm:prSet loTypeId="urn:microsoft.com/office/officeart/2018/2/layout/IconCircleList" loCatId="icon" qsTypeId="urn:microsoft.com/office/officeart/2005/8/quickstyle/simple1" qsCatId="simple" csTypeId="urn:microsoft.com/office/officeart/2005/8/colors/accent1_1" csCatId="accent1" phldr="1"/>
      <dgm:spPr/>
      <dgm:t>
        <a:bodyPr/>
        <a:lstStyle/>
        <a:p>
          <a:endParaRPr lang="en-US"/>
        </a:p>
      </dgm:t>
    </dgm:pt>
    <dgm:pt modelId="{E5805E01-A0C8-4CE6-80BF-9A3A2629AA73}">
      <dgm:prSet/>
      <dgm:spPr/>
      <dgm:t>
        <a:bodyPr/>
        <a:lstStyle/>
        <a:p>
          <a:pPr>
            <a:lnSpc>
              <a:spcPct val="100000"/>
            </a:lnSpc>
          </a:pPr>
          <a:r>
            <a:rPr lang="en-GB" b="1" dirty="0"/>
            <a:t>FLIR Systems offers high-resolution thermal imaging with a robust distribution network, making it a strong player in the market. However, its high cost can be a barrier for smaller clinics looking to adopt thermal imaging technology.</a:t>
          </a:r>
          <a:endParaRPr lang="en-US" b="1" dirty="0"/>
        </a:p>
      </dgm:t>
    </dgm:pt>
    <dgm:pt modelId="{72DDCA5A-027B-48E4-958C-155988FDF63C}" type="parTrans" cxnId="{9FF6FFE0-4D60-483B-9EB6-0B6E8B1F59B9}">
      <dgm:prSet/>
      <dgm:spPr/>
      <dgm:t>
        <a:bodyPr/>
        <a:lstStyle/>
        <a:p>
          <a:endParaRPr lang="en-US"/>
        </a:p>
      </dgm:t>
    </dgm:pt>
    <dgm:pt modelId="{5D2F250E-28D7-455D-99F2-826F861F6393}" type="sibTrans" cxnId="{9FF6FFE0-4D60-483B-9EB6-0B6E8B1F59B9}">
      <dgm:prSet/>
      <dgm:spPr/>
      <dgm:t>
        <a:bodyPr/>
        <a:lstStyle/>
        <a:p>
          <a:pPr>
            <a:lnSpc>
              <a:spcPct val="100000"/>
            </a:lnSpc>
          </a:pPr>
          <a:endParaRPr lang="en-US"/>
        </a:p>
      </dgm:t>
    </dgm:pt>
    <dgm:pt modelId="{965AC056-C18D-4A53-A27B-8B4656BA5C3F}">
      <dgm:prSet/>
      <dgm:spPr/>
      <dgm:t>
        <a:bodyPr/>
        <a:lstStyle/>
        <a:p>
          <a:pPr>
            <a:lnSpc>
              <a:spcPct val="100000"/>
            </a:lnSpc>
          </a:pPr>
          <a:r>
            <a:rPr lang="en-GB" b="1" dirty="0"/>
            <a:t>IRT (Infrared Technologies) provides affordable and portable thermal imaging devices, making them accessible for various applications. However, they have limited integration with advanced data analysis tools.</a:t>
          </a:r>
          <a:endParaRPr lang="en-US" b="1" dirty="0"/>
        </a:p>
      </dgm:t>
    </dgm:pt>
    <dgm:pt modelId="{4A478700-2646-40FC-B70C-39FFFDCE2F9D}" type="parTrans" cxnId="{0DED8282-E1C0-445E-BDBA-3109732138B6}">
      <dgm:prSet/>
      <dgm:spPr/>
      <dgm:t>
        <a:bodyPr/>
        <a:lstStyle/>
        <a:p>
          <a:endParaRPr lang="en-US"/>
        </a:p>
      </dgm:t>
    </dgm:pt>
    <dgm:pt modelId="{737AB7E6-FEB7-4AED-9220-F0E320C44B80}" type="sibTrans" cxnId="{0DED8282-E1C0-445E-BDBA-3109732138B6}">
      <dgm:prSet/>
      <dgm:spPr/>
      <dgm:t>
        <a:bodyPr/>
        <a:lstStyle/>
        <a:p>
          <a:pPr>
            <a:lnSpc>
              <a:spcPct val="100000"/>
            </a:lnSpc>
          </a:pPr>
          <a:endParaRPr lang="en-US"/>
        </a:p>
      </dgm:t>
    </dgm:pt>
    <dgm:pt modelId="{F870CCA8-BA2E-4733-93A4-A4CC34C7C78B}">
      <dgm:prSet/>
      <dgm:spPr/>
      <dgm:t>
        <a:bodyPr/>
        <a:lstStyle/>
        <a:p>
          <a:pPr>
            <a:lnSpc>
              <a:spcPct val="100000"/>
            </a:lnSpc>
          </a:pPr>
          <a:r>
            <a:rPr lang="en-GB" b="1" dirty="0"/>
            <a:t>Research Institutions drive innovation in thermal imaging through collaborations with healthcare, leading to advanced solutions. However, their commercialization process is often slower, delaying widespread market adoption.</a:t>
          </a:r>
          <a:endParaRPr lang="en-US" b="1" dirty="0"/>
        </a:p>
      </dgm:t>
    </dgm:pt>
    <dgm:pt modelId="{88A7D58C-5E07-424B-8406-7B562B170B5E}" type="parTrans" cxnId="{4AE47392-1352-4A0A-94CE-21E3EE231EAD}">
      <dgm:prSet/>
      <dgm:spPr/>
      <dgm:t>
        <a:bodyPr/>
        <a:lstStyle/>
        <a:p>
          <a:endParaRPr lang="en-US"/>
        </a:p>
      </dgm:t>
    </dgm:pt>
    <dgm:pt modelId="{F3AA438C-B59F-4E7A-8A66-EF02C74D089F}" type="sibTrans" cxnId="{4AE47392-1352-4A0A-94CE-21E3EE231EAD}">
      <dgm:prSet/>
      <dgm:spPr/>
      <dgm:t>
        <a:bodyPr/>
        <a:lstStyle/>
        <a:p>
          <a:endParaRPr lang="en-US"/>
        </a:p>
      </dgm:t>
    </dgm:pt>
    <dgm:pt modelId="{6A63816A-3C4D-4574-8AD5-1601595D07D3}" type="pres">
      <dgm:prSet presAssocID="{52E4A45A-7DA0-4B73-AEC5-D995F5D948BD}" presName="root" presStyleCnt="0">
        <dgm:presLayoutVars>
          <dgm:dir/>
          <dgm:resizeHandles val="exact"/>
        </dgm:presLayoutVars>
      </dgm:prSet>
      <dgm:spPr/>
    </dgm:pt>
    <dgm:pt modelId="{FA700437-B0C1-43FA-B87C-368B58E6C223}" type="pres">
      <dgm:prSet presAssocID="{52E4A45A-7DA0-4B73-AEC5-D995F5D948BD}" presName="container" presStyleCnt="0">
        <dgm:presLayoutVars>
          <dgm:dir/>
          <dgm:resizeHandles val="exact"/>
        </dgm:presLayoutVars>
      </dgm:prSet>
      <dgm:spPr/>
    </dgm:pt>
    <dgm:pt modelId="{15BDFFBB-263F-4A3D-8665-5E3DDCDF3DC5}" type="pres">
      <dgm:prSet presAssocID="{E5805E01-A0C8-4CE6-80BF-9A3A2629AA73}" presName="compNode" presStyleCnt="0"/>
      <dgm:spPr/>
    </dgm:pt>
    <dgm:pt modelId="{26D7E254-A243-46AB-9AE9-A70B9C1CAC67}" type="pres">
      <dgm:prSet presAssocID="{E5805E01-A0C8-4CE6-80BF-9A3A2629AA73}" presName="iconBgRect" presStyleLbl="bgShp" presStyleIdx="0" presStyleCnt="3"/>
      <dgm:spPr/>
    </dgm:pt>
    <dgm:pt modelId="{851D53CC-09E3-4FC1-A30C-87777723D291}" type="pres">
      <dgm:prSet presAssocID="{E5805E01-A0C8-4CE6-80BF-9A3A2629AA7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adioactive Sign"/>
        </a:ext>
      </dgm:extLst>
    </dgm:pt>
    <dgm:pt modelId="{EED2EAE3-13B7-4EB2-9859-2DC3AEDF2CF3}" type="pres">
      <dgm:prSet presAssocID="{E5805E01-A0C8-4CE6-80BF-9A3A2629AA73}" presName="spaceRect" presStyleCnt="0"/>
      <dgm:spPr/>
    </dgm:pt>
    <dgm:pt modelId="{BFF0B981-17F4-4166-AE93-841837DAE5E9}" type="pres">
      <dgm:prSet presAssocID="{E5805E01-A0C8-4CE6-80BF-9A3A2629AA73}" presName="textRect" presStyleLbl="revTx" presStyleIdx="0" presStyleCnt="3">
        <dgm:presLayoutVars>
          <dgm:chMax val="1"/>
          <dgm:chPref val="1"/>
        </dgm:presLayoutVars>
      </dgm:prSet>
      <dgm:spPr/>
    </dgm:pt>
    <dgm:pt modelId="{9B43E27E-735A-4892-8772-27CF23888183}" type="pres">
      <dgm:prSet presAssocID="{5D2F250E-28D7-455D-99F2-826F861F6393}" presName="sibTrans" presStyleLbl="sibTrans2D1" presStyleIdx="0" presStyleCnt="0"/>
      <dgm:spPr/>
    </dgm:pt>
    <dgm:pt modelId="{340D124F-9839-4218-8727-2C86868C1FDB}" type="pres">
      <dgm:prSet presAssocID="{965AC056-C18D-4A53-A27B-8B4656BA5C3F}" presName="compNode" presStyleCnt="0"/>
      <dgm:spPr/>
    </dgm:pt>
    <dgm:pt modelId="{D8D0E677-D69A-4B53-8816-952CB21ECC3E}" type="pres">
      <dgm:prSet presAssocID="{965AC056-C18D-4A53-A27B-8B4656BA5C3F}" presName="iconBgRect" presStyleLbl="bgShp" presStyleIdx="1" presStyleCnt="3"/>
      <dgm:spPr/>
    </dgm:pt>
    <dgm:pt modelId="{C7BC1DBD-0087-4EA6-BAE9-22EFA0E3D484}" type="pres">
      <dgm:prSet presAssocID="{965AC056-C18D-4A53-A27B-8B4656BA5C3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icroscope"/>
        </a:ext>
      </dgm:extLst>
    </dgm:pt>
    <dgm:pt modelId="{14EF87C9-6C40-43B1-86AD-317F3A3F31C3}" type="pres">
      <dgm:prSet presAssocID="{965AC056-C18D-4A53-A27B-8B4656BA5C3F}" presName="spaceRect" presStyleCnt="0"/>
      <dgm:spPr/>
    </dgm:pt>
    <dgm:pt modelId="{106E7BD4-40BF-4014-AA30-C2124CCFBDB7}" type="pres">
      <dgm:prSet presAssocID="{965AC056-C18D-4A53-A27B-8B4656BA5C3F}" presName="textRect" presStyleLbl="revTx" presStyleIdx="1" presStyleCnt="3">
        <dgm:presLayoutVars>
          <dgm:chMax val="1"/>
          <dgm:chPref val="1"/>
        </dgm:presLayoutVars>
      </dgm:prSet>
      <dgm:spPr/>
    </dgm:pt>
    <dgm:pt modelId="{E03A16DA-E80E-4358-996F-CA0C6D4A274C}" type="pres">
      <dgm:prSet presAssocID="{737AB7E6-FEB7-4AED-9220-F0E320C44B80}" presName="sibTrans" presStyleLbl="sibTrans2D1" presStyleIdx="0" presStyleCnt="0"/>
      <dgm:spPr/>
    </dgm:pt>
    <dgm:pt modelId="{4FFFD75F-6B65-48E1-B761-5CF2C65627FF}" type="pres">
      <dgm:prSet presAssocID="{F870CCA8-BA2E-4733-93A4-A4CC34C7C78B}" presName="compNode" presStyleCnt="0"/>
      <dgm:spPr/>
    </dgm:pt>
    <dgm:pt modelId="{363F2D2E-EB02-4B36-AA5F-D67DA4D22544}" type="pres">
      <dgm:prSet presAssocID="{F870CCA8-BA2E-4733-93A4-A4CC34C7C78B}" presName="iconBgRect" presStyleLbl="bgShp" presStyleIdx="2" presStyleCnt="3"/>
      <dgm:spPr/>
    </dgm:pt>
    <dgm:pt modelId="{2EE97CDD-3DEC-4856-A1F0-794F3C3A6DA0}" type="pres">
      <dgm:prSet presAssocID="{F870CCA8-BA2E-4733-93A4-A4CC34C7C7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ethoscope"/>
        </a:ext>
      </dgm:extLst>
    </dgm:pt>
    <dgm:pt modelId="{D1A251A2-9F24-4F4F-B062-F1DA9E4154C5}" type="pres">
      <dgm:prSet presAssocID="{F870CCA8-BA2E-4733-93A4-A4CC34C7C78B}" presName="spaceRect" presStyleCnt="0"/>
      <dgm:spPr/>
    </dgm:pt>
    <dgm:pt modelId="{62176972-4941-422B-B5E8-4ED4713A7D04}" type="pres">
      <dgm:prSet presAssocID="{F870CCA8-BA2E-4733-93A4-A4CC34C7C78B}" presName="textRect" presStyleLbl="revTx" presStyleIdx="2" presStyleCnt="3">
        <dgm:presLayoutVars>
          <dgm:chMax val="1"/>
          <dgm:chPref val="1"/>
        </dgm:presLayoutVars>
      </dgm:prSet>
      <dgm:spPr/>
    </dgm:pt>
  </dgm:ptLst>
  <dgm:cxnLst>
    <dgm:cxn modelId="{FCB8B63A-B846-4CD6-93B9-DA2EDB2A3232}" type="presOf" srcId="{5D2F250E-28D7-455D-99F2-826F861F6393}" destId="{9B43E27E-735A-4892-8772-27CF23888183}" srcOrd="0" destOrd="0" presId="urn:microsoft.com/office/officeart/2018/2/layout/IconCircleList"/>
    <dgm:cxn modelId="{0DED8282-E1C0-445E-BDBA-3109732138B6}" srcId="{52E4A45A-7DA0-4B73-AEC5-D995F5D948BD}" destId="{965AC056-C18D-4A53-A27B-8B4656BA5C3F}" srcOrd="1" destOrd="0" parTransId="{4A478700-2646-40FC-B70C-39FFFDCE2F9D}" sibTransId="{737AB7E6-FEB7-4AED-9220-F0E320C44B80}"/>
    <dgm:cxn modelId="{4AE47392-1352-4A0A-94CE-21E3EE231EAD}" srcId="{52E4A45A-7DA0-4B73-AEC5-D995F5D948BD}" destId="{F870CCA8-BA2E-4733-93A4-A4CC34C7C78B}" srcOrd="2" destOrd="0" parTransId="{88A7D58C-5E07-424B-8406-7B562B170B5E}" sibTransId="{F3AA438C-B59F-4E7A-8A66-EF02C74D089F}"/>
    <dgm:cxn modelId="{088A7199-440A-4119-83D4-AEB035E1FD85}" type="presOf" srcId="{52E4A45A-7DA0-4B73-AEC5-D995F5D948BD}" destId="{6A63816A-3C4D-4574-8AD5-1601595D07D3}" srcOrd="0" destOrd="0" presId="urn:microsoft.com/office/officeart/2018/2/layout/IconCircleList"/>
    <dgm:cxn modelId="{F55DC9AC-C92D-47BA-AF9A-F71FE7F27EB8}" type="presOf" srcId="{E5805E01-A0C8-4CE6-80BF-9A3A2629AA73}" destId="{BFF0B981-17F4-4166-AE93-841837DAE5E9}" srcOrd="0" destOrd="0" presId="urn:microsoft.com/office/officeart/2018/2/layout/IconCircleList"/>
    <dgm:cxn modelId="{0B3F6CC2-6A36-4F37-8A9B-3E95E94BADB8}" type="presOf" srcId="{737AB7E6-FEB7-4AED-9220-F0E320C44B80}" destId="{E03A16DA-E80E-4358-996F-CA0C6D4A274C}" srcOrd="0" destOrd="0" presId="urn:microsoft.com/office/officeart/2018/2/layout/IconCircleList"/>
    <dgm:cxn modelId="{62AF61C5-CC9F-464E-988D-DAECFB5CDAA0}" type="presOf" srcId="{F870CCA8-BA2E-4733-93A4-A4CC34C7C78B}" destId="{62176972-4941-422B-B5E8-4ED4713A7D04}" srcOrd="0" destOrd="0" presId="urn:microsoft.com/office/officeart/2018/2/layout/IconCircleList"/>
    <dgm:cxn modelId="{01F35ED1-E22B-4537-9E57-09E4C22DCB33}" type="presOf" srcId="{965AC056-C18D-4A53-A27B-8B4656BA5C3F}" destId="{106E7BD4-40BF-4014-AA30-C2124CCFBDB7}" srcOrd="0" destOrd="0" presId="urn:microsoft.com/office/officeart/2018/2/layout/IconCircleList"/>
    <dgm:cxn modelId="{9FF6FFE0-4D60-483B-9EB6-0B6E8B1F59B9}" srcId="{52E4A45A-7DA0-4B73-AEC5-D995F5D948BD}" destId="{E5805E01-A0C8-4CE6-80BF-9A3A2629AA73}" srcOrd="0" destOrd="0" parTransId="{72DDCA5A-027B-48E4-958C-155988FDF63C}" sibTransId="{5D2F250E-28D7-455D-99F2-826F861F6393}"/>
    <dgm:cxn modelId="{4946244A-9CB8-4699-A548-8342CB2064B5}" type="presParOf" srcId="{6A63816A-3C4D-4574-8AD5-1601595D07D3}" destId="{FA700437-B0C1-43FA-B87C-368B58E6C223}" srcOrd="0" destOrd="0" presId="urn:microsoft.com/office/officeart/2018/2/layout/IconCircleList"/>
    <dgm:cxn modelId="{CFA723A3-D7A6-4443-9B30-78D7E5394B9E}" type="presParOf" srcId="{FA700437-B0C1-43FA-B87C-368B58E6C223}" destId="{15BDFFBB-263F-4A3D-8665-5E3DDCDF3DC5}" srcOrd="0" destOrd="0" presId="urn:microsoft.com/office/officeart/2018/2/layout/IconCircleList"/>
    <dgm:cxn modelId="{510A38AB-5980-4721-9E19-192420930488}" type="presParOf" srcId="{15BDFFBB-263F-4A3D-8665-5E3DDCDF3DC5}" destId="{26D7E254-A243-46AB-9AE9-A70B9C1CAC67}" srcOrd="0" destOrd="0" presId="urn:microsoft.com/office/officeart/2018/2/layout/IconCircleList"/>
    <dgm:cxn modelId="{7592C398-467A-4FDE-B929-AD71A50AFF1A}" type="presParOf" srcId="{15BDFFBB-263F-4A3D-8665-5E3DDCDF3DC5}" destId="{851D53CC-09E3-4FC1-A30C-87777723D291}" srcOrd="1" destOrd="0" presId="urn:microsoft.com/office/officeart/2018/2/layout/IconCircleList"/>
    <dgm:cxn modelId="{AC975AE6-08DF-4F08-B9BB-C2D1F4EF29BA}" type="presParOf" srcId="{15BDFFBB-263F-4A3D-8665-5E3DDCDF3DC5}" destId="{EED2EAE3-13B7-4EB2-9859-2DC3AEDF2CF3}" srcOrd="2" destOrd="0" presId="urn:microsoft.com/office/officeart/2018/2/layout/IconCircleList"/>
    <dgm:cxn modelId="{31E292E6-D348-4C02-BB2E-022705FCA773}" type="presParOf" srcId="{15BDFFBB-263F-4A3D-8665-5E3DDCDF3DC5}" destId="{BFF0B981-17F4-4166-AE93-841837DAE5E9}" srcOrd="3" destOrd="0" presId="urn:microsoft.com/office/officeart/2018/2/layout/IconCircleList"/>
    <dgm:cxn modelId="{24183087-CFB1-483A-9ACE-7C0974EBDDEA}" type="presParOf" srcId="{FA700437-B0C1-43FA-B87C-368B58E6C223}" destId="{9B43E27E-735A-4892-8772-27CF23888183}" srcOrd="1" destOrd="0" presId="urn:microsoft.com/office/officeart/2018/2/layout/IconCircleList"/>
    <dgm:cxn modelId="{E63F828B-3177-4685-8D47-1B96491EAF7E}" type="presParOf" srcId="{FA700437-B0C1-43FA-B87C-368B58E6C223}" destId="{340D124F-9839-4218-8727-2C86868C1FDB}" srcOrd="2" destOrd="0" presId="urn:microsoft.com/office/officeart/2018/2/layout/IconCircleList"/>
    <dgm:cxn modelId="{54AAEFDB-ACE0-4EF7-B742-E6D41A58CAEF}" type="presParOf" srcId="{340D124F-9839-4218-8727-2C86868C1FDB}" destId="{D8D0E677-D69A-4B53-8816-952CB21ECC3E}" srcOrd="0" destOrd="0" presId="urn:microsoft.com/office/officeart/2018/2/layout/IconCircleList"/>
    <dgm:cxn modelId="{99A2A099-CF53-4E03-8B84-75D8CB9FC703}" type="presParOf" srcId="{340D124F-9839-4218-8727-2C86868C1FDB}" destId="{C7BC1DBD-0087-4EA6-BAE9-22EFA0E3D484}" srcOrd="1" destOrd="0" presId="urn:microsoft.com/office/officeart/2018/2/layout/IconCircleList"/>
    <dgm:cxn modelId="{4D51F151-146E-48B7-B8F3-8316CF6C69D8}" type="presParOf" srcId="{340D124F-9839-4218-8727-2C86868C1FDB}" destId="{14EF87C9-6C40-43B1-86AD-317F3A3F31C3}" srcOrd="2" destOrd="0" presId="urn:microsoft.com/office/officeart/2018/2/layout/IconCircleList"/>
    <dgm:cxn modelId="{9F801CCD-256D-4D5A-B416-453418F864D0}" type="presParOf" srcId="{340D124F-9839-4218-8727-2C86868C1FDB}" destId="{106E7BD4-40BF-4014-AA30-C2124CCFBDB7}" srcOrd="3" destOrd="0" presId="urn:microsoft.com/office/officeart/2018/2/layout/IconCircleList"/>
    <dgm:cxn modelId="{7B143BB8-F2FE-4E91-A7B9-8DE5517FD436}" type="presParOf" srcId="{FA700437-B0C1-43FA-B87C-368B58E6C223}" destId="{E03A16DA-E80E-4358-996F-CA0C6D4A274C}" srcOrd="3" destOrd="0" presId="urn:microsoft.com/office/officeart/2018/2/layout/IconCircleList"/>
    <dgm:cxn modelId="{BEE6B04A-95C3-448A-B033-E648D06058B3}" type="presParOf" srcId="{FA700437-B0C1-43FA-B87C-368B58E6C223}" destId="{4FFFD75F-6B65-48E1-B761-5CF2C65627FF}" srcOrd="4" destOrd="0" presId="urn:microsoft.com/office/officeart/2018/2/layout/IconCircleList"/>
    <dgm:cxn modelId="{58A5861D-D708-438F-B38F-D8D6732A23E5}" type="presParOf" srcId="{4FFFD75F-6B65-48E1-B761-5CF2C65627FF}" destId="{363F2D2E-EB02-4B36-AA5F-D67DA4D22544}" srcOrd="0" destOrd="0" presId="urn:microsoft.com/office/officeart/2018/2/layout/IconCircleList"/>
    <dgm:cxn modelId="{F52B211B-28CE-4944-AE74-C45EB981CCFE}" type="presParOf" srcId="{4FFFD75F-6B65-48E1-B761-5CF2C65627FF}" destId="{2EE97CDD-3DEC-4856-A1F0-794F3C3A6DA0}" srcOrd="1" destOrd="0" presId="urn:microsoft.com/office/officeart/2018/2/layout/IconCircleList"/>
    <dgm:cxn modelId="{55B22A11-812B-4A44-87F4-16A9340E0686}" type="presParOf" srcId="{4FFFD75F-6B65-48E1-B761-5CF2C65627FF}" destId="{D1A251A2-9F24-4F4F-B062-F1DA9E4154C5}" srcOrd="2" destOrd="0" presId="urn:microsoft.com/office/officeart/2018/2/layout/IconCircleList"/>
    <dgm:cxn modelId="{14F4B329-8381-41F6-A040-EB36D0E4A37D}" type="presParOf" srcId="{4FFFD75F-6B65-48E1-B761-5CF2C65627FF}" destId="{62176972-4941-422B-B5E8-4ED4713A7D0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60A619-9AEC-440D-8F4C-224BE23044A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E643E88-C649-40C2-8123-0D6AC5CD09CC}">
      <dgm:prSet/>
      <dgm:spPr/>
      <dgm:t>
        <a:bodyPr/>
        <a:lstStyle/>
        <a:p>
          <a:r>
            <a:rPr lang="en-GB" dirty="0"/>
            <a:t> Thermal Image Processing - </a:t>
          </a:r>
          <a:r>
            <a:rPr lang="en-GB" dirty="0" err="1"/>
            <a:t>Analyze</a:t>
          </a:r>
          <a:r>
            <a:rPr lang="en-GB" dirty="0"/>
            <a:t> images to detect abnormalities.</a:t>
          </a:r>
          <a:endParaRPr lang="en-US" dirty="0"/>
        </a:p>
      </dgm:t>
    </dgm:pt>
    <dgm:pt modelId="{C4C74ED2-5F1B-4A2B-AF19-783F46D0AC6A}" type="parTrans" cxnId="{2D758ECB-636F-4EEA-B564-0329C5CDE053}">
      <dgm:prSet/>
      <dgm:spPr/>
      <dgm:t>
        <a:bodyPr/>
        <a:lstStyle/>
        <a:p>
          <a:endParaRPr lang="en-US"/>
        </a:p>
      </dgm:t>
    </dgm:pt>
    <dgm:pt modelId="{AA47AA05-594A-4AC5-A7A3-6AC8EBE05F6A}" type="sibTrans" cxnId="{2D758ECB-636F-4EEA-B564-0329C5CDE053}">
      <dgm:prSet/>
      <dgm:spPr/>
      <dgm:t>
        <a:bodyPr/>
        <a:lstStyle/>
        <a:p>
          <a:endParaRPr lang="en-US"/>
        </a:p>
      </dgm:t>
    </dgm:pt>
    <dgm:pt modelId="{1B18DA42-43A2-4147-B205-38CEBFE3C5DB}">
      <dgm:prSet/>
      <dgm:spPr/>
      <dgm:t>
        <a:bodyPr/>
        <a:lstStyle/>
        <a:p>
          <a:r>
            <a:rPr lang="en-GB" dirty="0"/>
            <a:t>Diagnostic Report Generation - Create reports with insights for doctors.</a:t>
          </a:r>
          <a:endParaRPr lang="en-US" dirty="0"/>
        </a:p>
      </dgm:t>
    </dgm:pt>
    <dgm:pt modelId="{DA32C2D5-BE0D-4321-A5B7-2AD8DC0D5233}" type="parTrans" cxnId="{ED1CA531-DB65-4A8D-A6CC-6237D1EA4C5F}">
      <dgm:prSet/>
      <dgm:spPr/>
      <dgm:t>
        <a:bodyPr/>
        <a:lstStyle/>
        <a:p>
          <a:endParaRPr lang="en-US"/>
        </a:p>
      </dgm:t>
    </dgm:pt>
    <dgm:pt modelId="{F01BAD98-2CE7-45B5-B589-FA4D199A09D5}" type="sibTrans" cxnId="{ED1CA531-DB65-4A8D-A6CC-6237D1EA4C5F}">
      <dgm:prSet/>
      <dgm:spPr/>
      <dgm:t>
        <a:bodyPr/>
        <a:lstStyle/>
        <a:p>
          <a:endParaRPr lang="en-US"/>
        </a:p>
      </dgm:t>
    </dgm:pt>
    <dgm:pt modelId="{EC0A405B-D2AC-4F77-9590-28033EB83A18}">
      <dgm:prSet/>
      <dgm:spPr/>
      <dgm:t>
        <a:bodyPr/>
        <a:lstStyle/>
        <a:p>
          <a:r>
            <a:rPr lang="en-GB" dirty="0"/>
            <a:t> User Management - Manage user roles and access levels securely.</a:t>
          </a:r>
          <a:endParaRPr lang="en-US" dirty="0"/>
        </a:p>
      </dgm:t>
    </dgm:pt>
    <dgm:pt modelId="{F065FFC4-C69D-44B2-8DFD-1AD5FEC97FA0}" type="parTrans" cxnId="{AB1A5253-1BBA-45F0-A3DD-926554708CD4}">
      <dgm:prSet/>
      <dgm:spPr/>
      <dgm:t>
        <a:bodyPr/>
        <a:lstStyle/>
        <a:p>
          <a:endParaRPr lang="en-US"/>
        </a:p>
      </dgm:t>
    </dgm:pt>
    <dgm:pt modelId="{C0D189BA-68E3-4A3F-8DBD-4778852D31B8}" type="sibTrans" cxnId="{AB1A5253-1BBA-45F0-A3DD-926554708CD4}">
      <dgm:prSet/>
      <dgm:spPr/>
      <dgm:t>
        <a:bodyPr/>
        <a:lstStyle/>
        <a:p>
          <a:endParaRPr lang="en-US"/>
        </a:p>
      </dgm:t>
    </dgm:pt>
    <dgm:pt modelId="{527C2816-87F4-45E8-9FAB-3E4AE05A31DB}">
      <dgm:prSet/>
      <dgm:spPr/>
      <dgm:t>
        <a:bodyPr/>
        <a:lstStyle/>
        <a:p>
          <a:r>
            <a:rPr lang="en-GB" dirty="0"/>
            <a:t> Data Storage - Store patient and imaging data securely.</a:t>
          </a:r>
          <a:endParaRPr lang="en-US" dirty="0"/>
        </a:p>
      </dgm:t>
    </dgm:pt>
    <dgm:pt modelId="{FF293F0F-15BA-436C-B340-A26143A13342}" type="parTrans" cxnId="{7A5ABE7B-9566-4373-9B40-E855952FE77E}">
      <dgm:prSet/>
      <dgm:spPr/>
      <dgm:t>
        <a:bodyPr/>
        <a:lstStyle/>
        <a:p>
          <a:endParaRPr lang="en-US"/>
        </a:p>
      </dgm:t>
    </dgm:pt>
    <dgm:pt modelId="{FA1BFEE0-7985-47FF-BD1A-226B3FDB604E}" type="sibTrans" cxnId="{7A5ABE7B-9566-4373-9B40-E855952FE77E}">
      <dgm:prSet/>
      <dgm:spPr/>
      <dgm:t>
        <a:bodyPr/>
        <a:lstStyle/>
        <a:p>
          <a:endParaRPr lang="en-US"/>
        </a:p>
      </dgm:t>
    </dgm:pt>
    <dgm:pt modelId="{05B402E7-9227-4400-BB62-8BDFB6102652}">
      <dgm:prSet/>
      <dgm:spPr/>
      <dgm:t>
        <a:bodyPr/>
        <a:lstStyle/>
        <a:p>
          <a:r>
            <a:rPr lang="en-GB" dirty="0"/>
            <a:t> AI-Powered Analysis - Improve detection using machine learning.</a:t>
          </a:r>
          <a:endParaRPr lang="en-US" dirty="0"/>
        </a:p>
      </dgm:t>
    </dgm:pt>
    <dgm:pt modelId="{DC1A6F00-0EE4-4500-A71B-E8C4F2886E0F}" type="parTrans" cxnId="{31909207-5A01-4153-970D-1BE08C8D0ADD}">
      <dgm:prSet/>
      <dgm:spPr/>
      <dgm:t>
        <a:bodyPr/>
        <a:lstStyle/>
        <a:p>
          <a:endParaRPr lang="en-US"/>
        </a:p>
      </dgm:t>
    </dgm:pt>
    <dgm:pt modelId="{ECEADF85-F693-41F7-B21D-CB5BEA2DD9CD}" type="sibTrans" cxnId="{31909207-5A01-4153-970D-1BE08C8D0ADD}">
      <dgm:prSet/>
      <dgm:spPr/>
      <dgm:t>
        <a:bodyPr/>
        <a:lstStyle/>
        <a:p>
          <a:endParaRPr lang="en-US"/>
        </a:p>
      </dgm:t>
    </dgm:pt>
    <dgm:pt modelId="{A04E9C10-24D5-40B9-B894-9A7552317172}">
      <dgm:prSet/>
      <dgm:spPr/>
      <dgm:t>
        <a:bodyPr/>
        <a:lstStyle/>
        <a:p>
          <a:r>
            <a:rPr lang="en-GB" dirty="0"/>
            <a:t> Historical Data Comparison - Monitor patient progress over time.</a:t>
          </a:r>
          <a:endParaRPr lang="en-US" dirty="0"/>
        </a:p>
      </dgm:t>
    </dgm:pt>
    <dgm:pt modelId="{F3072535-B294-4C6B-97C1-D456E6C20890}" type="parTrans" cxnId="{A52D1526-3BFF-4102-BD2D-D13051A0B65A}">
      <dgm:prSet/>
      <dgm:spPr/>
      <dgm:t>
        <a:bodyPr/>
        <a:lstStyle/>
        <a:p>
          <a:endParaRPr lang="en-US"/>
        </a:p>
      </dgm:t>
    </dgm:pt>
    <dgm:pt modelId="{963E2DD7-9EA3-4D51-B58D-36583368E929}" type="sibTrans" cxnId="{A52D1526-3BFF-4102-BD2D-D13051A0B65A}">
      <dgm:prSet/>
      <dgm:spPr/>
      <dgm:t>
        <a:bodyPr/>
        <a:lstStyle/>
        <a:p>
          <a:endParaRPr lang="en-US"/>
        </a:p>
      </dgm:t>
    </dgm:pt>
    <dgm:pt modelId="{7B42D554-B4A9-4DAC-96CD-56518F29E6EF}">
      <dgm:prSet/>
      <dgm:spPr/>
      <dgm:t>
        <a:bodyPr/>
        <a:lstStyle/>
        <a:p>
          <a:r>
            <a:rPr lang="en-GB" dirty="0"/>
            <a:t> Alerts and Notifications - Notify users of critical findings.</a:t>
          </a:r>
          <a:endParaRPr lang="en-US" dirty="0"/>
        </a:p>
      </dgm:t>
    </dgm:pt>
    <dgm:pt modelId="{88EEBF6C-4805-4C25-90C7-3EEAF57E4F1B}" type="parTrans" cxnId="{6632F02E-AE1A-4C45-B29C-F642B73402B9}">
      <dgm:prSet/>
      <dgm:spPr/>
      <dgm:t>
        <a:bodyPr/>
        <a:lstStyle/>
        <a:p>
          <a:endParaRPr lang="en-US"/>
        </a:p>
      </dgm:t>
    </dgm:pt>
    <dgm:pt modelId="{725C6C34-7E7C-4F80-9116-6273962ABFF9}" type="sibTrans" cxnId="{6632F02E-AE1A-4C45-B29C-F642B73402B9}">
      <dgm:prSet/>
      <dgm:spPr/>
      <dgm:t>
        <a:bodyPr/>
        <a:lstStyle/>
        <a:p>
          <a:endParaRPr lang="en-US"/>
        </a:p>
      </dgm:t>
    </dgm:pt>
    <dgm:pt modelId="{85178FD7-AD92-4828-889D-F9B12237530D}" type="pres">
      <dgm:prSet presAssocID="{7860A619-9AEC-440D-8F4C-224BE23044A8}" presName="linear" presStyleCnt="0">
        <dgm:presLayoutVars>
          <dgm:animLvl val="lvl"/>
          <dgm:resizeHandles val="exact"/>
        </dgm:presLayoutVars>
      </dgm:prSet>
      <dgm:spPr/>
    </dgm:pt>
    <dgm:pt modelId="{8C4688BF-82E3-4FEC-88AB-08F17FF62944}" type="pres">
      <dgm:prSet presAssocID="{8E643E88-C649-40C2-8123-0D6AC5CD09CC}" presName="parentText" presStyleLbl="node1" presStyleIdx="0" presStyleCnt="7">
        <dgm:presLayoutVars>
          <dgm:chMax val="0"/>
          <dgm:bulletEnabled val="1"/>
        </dgm:presLayoutVars>
      </dgm:prSet>
      <dgm:spPr/>
    </dgm:pt>
    <dgm:pt modelId="{72AEC545-DBBB-4A28-9EF4-6B77DE8DDE3D}" type="pres">
      <dgm:prSet presAssocID="{AA47AA05-594A-4AC5-A7A3-6AC8EBE05F6A}" presName="spacer" presStyleCnt="0"/>
      <dgm:spPr/>
    </dgm:pt>
    <dgm:pt modelId="{E13674E1-0372-4AF8-AD0C-744E9A96CE06}" type="pres">
      <dgm:prSet presAssocID="{1B18DA42-43A2-4147-B205-38CEBFE3C5DB}" presName="parentText" presStyleLbl="node1" presStyleIdx="1" presStyleCnt="7">
        <dgm:presLayoutVars>
          <dgm:chMax val="0"/>
          <dgm:bulletEnabled val="1"/>
        </dgm:presLayoutVars>
      </dgm:prSet>
      <dgm:spPr/>
    </dgm:pt>
    <dgm:pt modelId="{A1E4DCB9-F7CA-4757-A7DC-02909C8E4A5D}" type="pres">
      <dgm:prSet presAssocID="{F01BAD98-2CE7-45B5-B589-FA4D199A09D5}" presName="spacer" presStyleCnt="0"/>
      <dgm:spPr/>
    </dgm:pt>
    <dgm:pt modelId="{DBF21318-1EDD-4A72-B99B-E9227C5ADEFC}" type="pres">
      <dgm:prSet presAssocID="{EC0A405B-D2AC-4F77-9590-28033EB83A18}" presName="parentText" presStyleLbl="node1" presStyleIdx="2" presStyleCnt="7">
        <dgm:presLayoutVars>
          <dgm:chMax val="0"/>
          <dgm:bulletEnabled val="1"/>
        </dgm:presLayoutVars>
      </dgm:prSet>
      <dgm:spPr/>
    </dgm:pt>
    <dgm:pt modelId="{6660E52F-E4F1-44AF-972F-63B74EA89EF2}" type="pres">
      <dgm:prSet presAssocID="{C0D189BA-68E3-4A3F-8DBD-4778852D31B8}" presName="spacer" presStyleCnt="0"/>
      <dgm:spPr/>
    </dgm:pt>
    <dgm:pt modelId="{BA10C658-AFF8-450C-AD5D-B224538889AE}" type="pres">
      <dgm:prSet presAssocID="{527C2816-87F4-45E8-9FAB-3E4AE05A31DB}" presName="parentText" presStyleLbl="node1" presStyleIdx="3" presStyleCnt="7">
        <dgm:presLayoutVars>
          <dgm:chMax val="0"/>
          <dgm:bulletEnabled val="1"/>
        </dgm:presLayoutVars>
      </dgm:prSet>
      <dgm:spPr/>
    </dgm:pt>
    <dgm:pt modelId="{3876434F-3B77-4ECF-874C-390F257D8DC1}" type="pres">
      <dgm:prSet presAssocID="{FA1BFEE0-7985-47FF-BD1A-226B3FDB604E}" presName="spacer" presStyleCnt="0"/>
      <dgm:spPr/>
    </dgm:pt>
    <dgm:pt modelId="{02C3378B-6E70-4298-87E9-68C110D3D9B3}" type="pres">
      <dgm:prSet presAssocID="{05B402E7-9227-4400-BB62-8BDFB6102652}" presName="parentText" presStyleLbl="node1" presStyleIdx="4" presStyleCnt="7">
        <dgm:presLayoutVars>
          <dgm:chMax val="0"/>
          <dgm:bulletEnabled val="1"/>
        </dgm:presLayoutVars>
      </dgm:prSet>
      <dgm:spPr/>
    </dgm:pt>
    <dgm:pt modelId="{63D08523-2625-48B1-93FF-785845096D80}" type="pres">
      <dgm:prSet presAssocID="{ECEADF85-F693-41F7-B21D-CB5BEA2DD9CD}" presName="spacer" presStyleCnt="0"/>
      <dgm:spPr/>
    </dgm:pt>
    <dgm:pt modelId="{491835C4-0D0C-4DC6-AF63-0D656AB74FFC}" type="pres">
      <dgm:prSet presAssocID="{A04E9C10-24D5-40B9-B894-9A7552317172}" presName="parentText" presStyleLbl="node1" presStyleIdx="5" presStyleCnt="7">
        <dgm:presLayoutVars>
          <dgm:chMax val="0"/>
          <dgm:bulletEnabled val="1"/>
        </dgm:presLayoutVars>
      </dgm:prSet>
      <dgm:spPr/>
    </dgm:pt>
    <dgm:pt modelId="{1D4F9AEA-0AB4-4C6A-A7A4-59584131930F}" type="pres">
      <dgm:prSet presAssocID="{963E2DD7-9EA3-4D51-B58D-36583368E929}" presName="spacer" presStyleCnt="0"/>
      <dgm:spPr/>
    </dgm:pt>
    <dgm:pt modelId="{26DDDE0A-E040-458D-8562-11E7C6B202A1}" type="pres">
      <dgm:prSet presAssocID="{7B42D554-B4A9-4DAC-96CD-56518F29E6EF}" presName="parentText" presStyleLbl="node1" presStyleIdx="6" presStyleCnt="7">
        <dgm:presLayoutVars>
          <dgm:chMax val="0"/>
          <dgm:bulletEnabled val="1"/>
        </dgm:presLayoutVars>
      </dgm:prSet>
      <dgm:spPr/>
    </dgm:pt>
  </dgm:ptLst>
  <dgm:cxnLst>
    <dgm:cxn modelId="{31909207-5A01-4153-970D-1BE08C8D0ADD}" srcId="{7860A619-9AEC-440D-8F4C-224BE23044A8}" destId="{05B402E7-9227-4400-BB62-8BDFB6102652}" srcOrd="4" destOrd="0" parTransId="{DC1A6F00-0EE4-4500-A71B-E8C4F2886E0F}" sibTransId="{ECEADF85-F693-41F7-B21D-CB5BEA2DD9CD}"/>
    <dgm:cxn modelId="{A52D1526-3BFF-4102-BD2D-D13051A0B65A}" srcId="{7860A619-9AEC-440D-8F4C-224BE23044A8}" destId="{A04E9C10-24D5-40B9-B894-9A7552317172}" srcOrd="5" destOrd="0" parTransId="{F3072535-B294-4C6B-97C1-D456E6C20890}" sibTransId="{963E2DD7-9EA3-4D51-B58D-36583368E929}"/>
    <dgm:cxn modelId="{F45D4D2A-4F9D-443F-82E2-72B0D8D7B6A8}" type="presOf" srcId="{8E643E88-C649-40C2-8123-0D6AC5CD09CC}" destId="{8C4688BF-82E3-4FEC-88AB-08F17FF62944}" srcOrd="0" destOrd="0" presId="urn:microsoft.com/office/officeart/2005/8/layout/vList2"/>
    <dgm:cxn modelId="{6632F02E-AE1A-4C45-B29C-F642B73402B9}" srcId="{7860A619-9AEC-440D-8F4C-224BE23044A8}" destId="{7B42D554-B4A9-4DAC-96CD-56518F29E6EF}" srcOrd="6" destOrd="0" parTransId="{88EEBF6C-4805-4C25-90C7-3EEAF57E4F1B}" sibTransId="{725C6C34-7E7C-4F80-9116-6273962ABFF9}"/>
    <dgm:cxn modelId="{ED1CA531-DB65-4A8D-A6CC-6237D1EA4C5F}" srcId="{7860A619-9AEC-440D-8F4C-224BE23044A8}" destId="{1B18DA42-43A2-4147-B205-38CEBFE3C5DB}" srcOrd="1" destOrd="0" parTransId="{DA32C2D5-BE0D-4321-A5B7-2AD8DC0D5233}" sibTransId="{F01BAD98-2CE7-45B5-B589-FA4D199A09D5}"/>
    <dgm:cxn modelId="{E768EF38-1853-4F93-ABFA-3C11F8826E92}" type="presOf" srcId="{A04E9C10-24D5-40B9-B894-9A7552317172}" destId="{491835C4-0D0C-4DC6-AF63-0D656AB74FFC}" srcOrd="0" destOrd="0" presId="urn:microsoft.com/office/officeart/2005/8/layout/vList2"/>
    <dgm:cxn modelId="{396CCA45-88C0-438F-8EF9-7172B7EB0244}" type="presOf" srcId="{527C2816-87F4-45E8-9FAB-3E4AE05A31DB}" destId="{BA10C658-AFF8-450C-AD5D-B224538889AE}" srcOrd="0" destOrd="0" presId="urn:microsoft.com/office/officeart/2005/8/layout/vList2"/>
    <dgm:cxn modelId="{01694971-1116-4B13-9067-57BCD8A7B0CD}" type="presOf" srcId="{1B18DA42-43A2-4147-B205-38CEBFE3C5DB}" destId="{E13674E1-0372-4AF8-AD0C-744E9A96CE06}" srcOrd="0" destOrd="0" presId="urn:microsoft.com/office/officeart/2005/8/layout/vList2"/>
    <dgm:cxn modelId="{43FA6473-1C2A-4269-B4BA-74A6342CE744}" type="presOf" srcId="{EC0A405B-D2AC-4F77-9590-28033EB83A18}" destId="{DBF21318-1EDD-4A72-B99B-E9227C5ADEFC}" srcOrd="0" destOrd="0" presId="urn:microsoft.com/office/officeart/2005/8/layout/vList2"/>
    <dgm:cxn modelId="{AB1A5253-1BBA-45F0-A3DD-926554708CD4}" srcId="{7860A619-9AEC-440D-8F4C-224BE23044A8}" destId="{EC0A405B-D2AC-4F77-9590-28033EB83A18}" srcOrd="2" destOrd="0" parTransId="{F065FFC4-C69D-44B2-8DFD-1AD5FEC97FA0}" sibTransId="{C0D189BA-68E3-4A3F-8DBD-4778852D31B8}"/>
    <dgm:cxn modelId="{7A5ABE7B-9566-4373-9B40-E855952FE77E}" srcId="{7860A619-9AEC-440D-8F4C-224BE23044A8}" destId="{527C2816-87F4-45E8-9FAB-3E4AE05A31DB}" srcOrd="3" destOrd="0" parTransId="{FF293F0F-15BA-436C-B340-A26143A13342}" sibTransId="{FA1BFEE0-7985-47FF-BD1A-226B3FDB604E}"/>
    <dgm:cxn modelId="{E7CB3DAC-7F4E-44FB-B913-697842BFEAC1}" type="presOf" srcId="{7860A619-9AEC-440D-8F4C-224BE23044A8}" destId="{85178FD7-AD92-4828-889D-F9B12237530D}" srcOrd="0" destOrd="0" presId="urn:microsoft.com/office/officeart/2005/8/layout/vList2"/>
    <dgm:cxn modelId="{2D758ECB-636F-4EEA-B564-0329C5CDE053}" srcId="{7860A619-9AEC-440D-8F4C-224BE23044A8}" destId="{8E643E88-C649-40C2-8123-0D6AC5CD09CC}" srcOrd="0" destOrd="0" parTransId="{C4C74ED2-5F1B-4A2B-AF19-783F46D0AC6A}" sibTransId="{AA47AA05-594A-4AC5-A7A3-6AC8EBE05F6A}"/>
    <dgm:cxn modelId="{541A3DD8-BB02-4A5D-8611-0BC3E8671DE2}" type="presOf" srcId="{7B42D554-B4A9-4DAC-96CD-56518F29E6EF}" destId="{26DDDE0A-E040-458D-8562-11E7C6B202A1}" srcOrd="0" destOrd="0" presId="urn:microsoft.com/office/officeart/2005/8/layout/vList2"/>
    <dgm:cxn modelId="{CB0CBAED-5B9F-4CAE-8631-DEA89B47DA19}" type="presOf" srcId="{05B402E7-9227-4400-BB62-8BDFB6102652}" destId="{02C3378B-6E70-4298-87E9-68C110D3D9B3}" srcOrd="0" destOrd="0" presId="urn:microsoft.com/office/officeart/2005/8/layout/vList2"/>
    <dgm:cxn modelId="{7BF0CE53-97CE-444C-A1FE-536C5BD439AD}" type="presParOf" srcId="{85178FD7-AD92-4828-889D-F9B12237530D}" destId="{8C4688BF-82E3-4FEC-88AB-08F17FF62944}" srcOrd="0" destOrd="0" presId="urn:microsoft.com/office/officeart/2005/8/layout/vList2"/>
    <dgm:cxn modelId="{6B98BFFD-7607-4DF0-BF8A-F7E4EE2FC338}" type="presParOf" srcId="{85178FD7-AD92-4828-889D-F9B12237530D}" destId="{72AEC545-DBBB-4A28-9EF4-6B77DE8DDE3D}" srcOrd="1" destOrd="0" presId="urn:microsoft.com/office/officeart/2005/8/layout/vList2"/>
    <dgm:cxn modelId="{F69FE258-6C30-44BD-A921-CA204E32BDB1}" type="presParOf" srcId="{85178FD7-AD92-4828-889D-F9B12237530D}" destId="{E13674E1-0372-4AF8-AD0C-744E9A96CE06}" srcOrd="2" destOrd="0" presId="urn:microsoft.com/office/officeart/2005/8/layout/vList2"/>
    <dgm:cxn modelId="{6A0F84AC-76D0-408A-A3D9-7306CBB6E798}" type="presParOf" srcId="{85178FD7-AD92-4828-889D-F9B12237530D}" destId="{A1E4DCB9-F7CA-4757-A7DC-02909C8E4A5D}" srcOrd="3" destOrd="0" presId="urn:microsoft.com/office/officeart/2005/8/layout/vList2"/>
    <dgm:cxn modelId="{6D14082D-34F0-477A-B46B-EE3EE8B134A1}" type="presParOf" srcId="{85178FD7-AD92-4828-889D-F9B12237530D}" destId="{DBF21318-1EDD-4A72-B99B-E9227C5ADEFC}" srcOrd="4" destOrd="0" presId="urn:microsoft.com/office/officeart/2005/8/layout/vList2"/>
    <dgm:cxn modelId="{753733A9-764D-46D1-B2E6-BD43D4898106}" type="presParOf" srcId="{85178FD7-AD92-4828-889D-F9B12237530D}" destId="{6660E52F-E4F1-44AF-972F-63B74EA89EF2}" srcOrd="5" destOrd="0" presId="urn:microsoft.com/office/officeart/2005/8/layout/vList2"/>
    <dgm:cxn modelId="{2EF09FEF-F249-45FD-92DB-E8E847F2CCC7}" type="presParOf" srcId="{85178FD7-AD92-4828-889D-F9B12237530D}" destId="{BA10C658-AFF8-450C-AD5D-B224538889AE}" srcOrd="6" destOrd="0" presId="urn:microsoft.com/office/officeart/2005/8/layout/vList2"/>
    <dgm:cxn modelId="{8E94E81A-7757-4D77-8ACA-7E1A329DF279}" type="presParOf" srcId="{85178FD7-AD92-4828-889D-F9B12237530D}" destId="{3876434F-3B77-4ECF-874C-390F257D8DC1}" srcOrd="7" destOrd="0" presId="urn:microsoft.com/office/officeart/2005/8/layout/vList2"/>
    <dgm:cxn modelId="{5AC2288C-699E-45DF-8233-9F8467CD136B}" type="presParOf" srcId="{85178FD7-AD92-4828-889D-F9B12237530D}" destId="{02C3378B-6E70-4298-87E9-68C110D3D9B3}" srcOrd="8" destOrd="0" presId="urn:microsoft.com/office/officeart/2005/8/layout/vList2"/>
    <dgm:cxn modelId="{63743783-5FD1-46D5-AE9F-0AD5B9DEA165}" type="presParOf" srcId="{85178FD7-AD92-4828-889D-F9B12237530D}" destId="{63D08523-2625-48B1-93FF-785845096D80}" srcOrd="9" destOrd="0" presId="urn:microsoft.com/office/officeart/2005/8/layout/vList2"/>
    <dgm:cxn modelId="{F2EE736D-F587-4092-B905-A4FAEB3F379B}" type="presParOf" srcId="{85178FD7-AD92-4828-889D-F9B12237530D}" destId="{491835C4-0D0C-4DC6-AF63-0D656AB74FFC}" srcOrd="10" destOrd="0" presId="urn:microsoft.com/office/officeart/2005/8/layout/vList2"/>
    <dgm:cxn modelId="{4E960769-1BFB-4879-922F-991A6990D5BE}" type="presParOf" srcId="{85178FD7-AD92-4828-889D-F9B12237530D}" destId="{1D4F9AEA-0AB4-4C6A-A7A4-59584131930F}" srcOrd="11" destOrd="0" presId="urn:microsoft.com/office/officeart/2005/8/layout/vList2"/>
    <dgm:cxn modelId="{843441FE-8EF5-42F8-8086-96E060A667DB}" type="presParOf" srcId="{85178FD7-AD92-4828-889D-F9B12237530D}" destId="{26DDDE0A-E040-458D-8562-11E7C6B202A1}"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AF39C6-6BAA-4CB4-A3A0-9C82C1C2C1C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F8FA21-011E-410C-9473-827E5D7A58D1}">
      <dgm:prSet/>
      <dgm:spPr/>
      <dgm:t>
        <a:bodyPr/>
        <a:lstStyle/>
        <a:p>
          <a:pPr>
            <a:lnSpc>
              <a:spcPct val="100000"/>
            </a:lnSpc>
          </a:pPr>
          <a:r>
            <a:rPr lang="en-GB" dirty="0"/>
            <a:t> Performance: </a:t>
          </a:r>
          <a:r>
            <a:rPr lang="en-GB" dirty="0" err="1">
              <a:solidFill>
                <a:srgbClr val="000000"/>
              </a:solidFill>
            </a:rPr>
            <a:t>Analyzes</a:t>
          </a:r>
          <a:r>
            <a:rPr lang="en-GB" dirty="0">
              <a:solidFill>
                <a:srgbClr val="000000"/>
              </a:solidFill>
            </a:rPr>
            <a:t> images in the fastest possible time</a:t>
          </a:r>
          <a:endParaRPr lang="en-US" dirty="0">
            <a:latin typeface="Aptos Display" panose="020F0302020204030204"/>
          </a:endParaRPr>
        </a:p>
      </dgm:t>
    </dgm:pt>
    <dgm:pt modelId="{6B09CC85-FB3D-418E-B82D-C1BF3A92DB32}" type="parTrans" cxnId="{97840A06-A775-4554-B681-E5106E318FF6}">
      <dgm:prSet/>
      <dgm:spPr/>
      <dgm:t>
        <a:bodyPr/>
        <a:lstStyle/>
        <a:p>
          <a:endParaRPr lang="en-US"/>
        </a:p>
      </dgm:t>
    </dgm:pt>
    <dgm:pt modelId="{38BD6042-2820-4A9A-889D-2C4A6934D8D3}" type="sibTrans" cxnId="{97840A06-A775-4554-B681-E5106E318FF6}">
      <dgm:prSet/>
      <dgm:spPr/>
      <dgm:t>
        <a:bodyPr/>
        <a:lstStyle/>
        <a:p>
          <a:endParaRPr lang="en-US"/>
        </a:p>
      </dgm:t>
    </dgm:pt>
    <dgm:pt modelId="{650139D6-4A44-41EE-965F-AE080541C926}">
      <dgm:prSet/>
      <dgm:spPr/>
      <dgm:t>
        <a:bodyPr/>
        <a:lstStyle/>
        <a:p>
          <a:pPr>
            <a:lnSpc>
              <a:spcPct val="100000"/>
            </a:lnSpc>
          </a:pPr>
          <a:r>
            <a:rPr lang="en-GB" dirty="0"/>
            <a:t> Security: End-to-end encryption for data.</a:t>
          </a:r>
          <a:endParaRPr lang="en-US" dirty="0"/>
        </a:p>
      </dgm:t>
    </dgm:pt>
    <dgm:pt modelId="{369C691C-91F8-4F1C-8D7B-79D4CE8A909A}" type="parTrans" cxnId="{E3E6E58B-009B-4C57-B77D-1259A5A58B6C}">
      <dgm:prSet/>
      <dgm:spPr/>
      <dgm:t>
        <a:bodyPr/>
        <a:lstStyle/>
        <a:p>
          <a:endParaRPr lang="en-US"/>
        </a:p>
      </dgm:t>
    </dgm:pt>
    <dgm:pt modelId="{1B5FA6E0-B95B-4BAF-81BA-2934A50CE619}" type="sibTrans" cxnId="{E3E6E58B-009B-4C57-B77D-1259A5A58B6C}">
      <dgm:prSet/>
      <dgm:spPr/>
      <dgm:t>
        <a:bodyPr/>
        <a:lstStyle/>
        <a:p>
          <a:endParaRPr lang="en-US"/>
        </a:p>
      </dgm:t>
    </dgm:pt>
    <dgm:pt modelId="{0232CC74-D253-4E75-A088-ED90B3E414C9}">
      <dgm:prSet/>
      <dgm:spPr/>
      <dgm:t>
        <a:bodyPr/>
        <a:lstStyle/>
        <a:p>
          <a:pPr rtl="0">
            <a:lnSpc>
              <a:spcPct val="100000"/>
            </a:lnSpc>
          </a:pPr>
          <a:r>
            <a:rPr lang="en-GB" dirty="0">
              <a:latin typeface="Aptos Display" panose="020F0302020204030204"/>
            </a:rPr>
            <a:t> </a:t>
          </a:r>
          <a:r>
            <a:rPr lang="en-GB" dirty="0"/>
            <a:t>Usability: Intuitive interface for non-technical users.</a:t>
          </a:r>
          <a:endParaRPr lang="en-US" dirty="0"/>
        </a:p>
      </dgm:t>
    </dgm:pt>
    <dgm:pt modelId="{4A1714AD-1964-452A-B8A5-9EADFD42BF3B}" type="parTrans" cxnId="{06A2589F-2B5A-4E5C-AFE9-8BA08B2CCDAF}">
      <dgm:prSet/>
      <dgm:spPr/>
      <dgm:t>
        <a:bodyPr/>
        <a:lstStyle/>
        <a:p>
          <a:endParaRPr lang="en-US"/>
        </a:p>
      </dgm:t>
    </dgm:pt>
    <dgm:pt modelId="{E8754E2B-2FE3-4554-BDEC-8741D2D92681}" type="sibTrans" cxnId="{06A2589F-2B5A-4E5C-AFE9-8BA08B2CCDAF}">
      <dgm:prSet/>
      <dgm:spPr/>
      <dgm:t>
        <a:bodyPr/>
        <a:lstStyle/>
        <a:p>
          <a:endParaRPr lang="en-US"/>
        </a:p>
      </dgm:t>
    </dgm:pt>
    <dgm:pt modelId="{949818E6-B515-49C9-847D-508B88EDFF2D}" type="pres">
      <dgm:prSet presAssocID="{5EAF39C6-6BAA-4CB4-A3A0-9C82C1C2C1C5}" presName="root" presStyleCnt="0">
        <dgm:presLayoutVars>
          <dgm:dir/>
          <dgm:resizeHandles val="exact"/>
        </dgm:presLayoutVars>
      </dgm:prSet>
      <dgm:spPr/>
    </dgm:pt>
    <dgm:pt modelId="{46E4B953-5871-4EF7-A25C-74257A804743}" type="pres">
      <dgm:prSet presAssocID="{97F8FA21-011E-410C-9473-827E5D7A58D1}" presName="compNode" presStyleCnt="0"/>
      <dgm:spPr/>
    </dgm:pt>
    <dgm:pt modelId="{1ED449F3-D289-428A-946E-E24B61C90A3C}" type="pres">
      <dgm:prSet presAssocID="{97F8FA21-011E-410C-9473-827E5D7A58D1}" presName="bgRect" presStyleLbl="bgShp" presStyleIdx="0" presStyleCnt="3"/>
      <dgm:spPr/>
    </dgm:pt>
    <dgm:pt modelId="{A54D9087-982A-4876-A4FC-1F3C2CF4CF26}" type="pres">
      <dgm:prSet presAssocID="{97F8FA21-011E-410C-9473-827E5D7A58D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A3E3FFFF-7AA6-42D4-AD74-721E69DD34BF}" type="pres">
      <dgm:prSet presAssocID="{97F8FA21-011E-410C-9473-827E5D7A58D1}" presName="spaceRect" presStyleCnt="0"/>
      <dgm:spPr/>
    </dgm:pt>
    <dgm:pt modelId="{00661104-DF14-474E-8A62-A2D311D503AF}" type="pres">
      <dgm:prSet presAssocID="{97F8FA21-011E-410C-9473-827E5D7A58D1}" presName="parTx" presStyleLbl="revTx" presStyleIdx="0" presStyleCnt="3">
        <dgm:presLayoutVars>
          <dgm:chMax val="0"/>
          <dgm:chPref val="0"/>
        </dgm:presLayoutVars>
      </dgm:prSet>
      <dgm:spPr/>
    </dgm:pt>
    <dgm:pt modelId="{518586EA-F965-4798-BE2E-8065FDE99F4A}" type="pres">
      <dgm:prSet presAssocID="{38BD6042-2820-4A9A-889D-2C4A6934D8D3}" presName="sibTrans" presStyleCnt="0"/>
      <dgm:spPr/>
    </dgm:pt>
    <dgm:pt modelId="{4E8B9A6A-1995-44B9-8933-D722BB21C535}" type="pres">
      <dgm:prSet presAssocID="{650139D6-4A44-41EE-965F-AE080541C926}" presName="compNode" presStyleCnt="0"/>
      <dgm:spPr/>
    </dgm:pt>
    <dgm:pt modelId="{EEB9B447-8E35-4848-BD7B-5E3DD146A34E}" type="pres">
      <dgm:prSet presAssocID="{650139D6-4A44-41EE-965F-AE080541C926}" presName="bgRect" presStyleLbl="bgShp" presStyleIdx="1" presStyleCnt="3"/>
      <dgm:spPr/>
    </dgm:pt>
    <dgm:pt modelId="{620287C8-0F4E-4B45-BF54-9640EFB554CC}" type="pres">
      <dgm:prSet presAssocID="{650139D6-4A44-41EE-965F-AE080541C92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02C58319-C4BD-4F99-BAF4-6504E0EDF28F}" type="pres">
      <dgm:prSet presAssocID="{650139D6-4A44-41EE-965F-AE080541C926}" presName="spaceRect" presStyleCnt="0"/>
      <dgm:spPr/>
    </dgm:pt>
    <dgm:pt modelId="{863C3C12-182D-486C-8EDE-8E7256FF9E5D}" type="pres">
      <dgm:prSet presAssocID="{650139D6-4A44-41EE-965F-AE080541C926}" presName="parTx" presStyleLbl="revTx" presStyleIdx="1" presStyleCnt="3">
        <dgm:presLayoutVars>
          <dgm:chMax val="0"/>
          <dgm:chPref val="0"/>
        </dgm:presLayoutVars>
      </dgm:prSet>
      <dgm:spPr/>
    </dgm:pt>
    <dgm:pt modelId="{0B8BD466-2510-4C86-9EB2-B053791119C9}" type="pres">
      <dgm:prSet presAssocID="{1B5FA6E0-B95B-4BAF-81BA-2934A50CE619}" presName="sibTrans" presStyleCnt="0"/>
      <dgm:spPr/>
    </dgm:pt>
    <dgm:pt modelId="{8AEF3BA1-061F-42B0-AF10-9117E6EB62FC}" type="pres">
      <dgm:prSet presAssocID="{0232CC74-D253-4E75-A088-ED90B3E414C9}" presName="compNode" presStyleCnt="0"/>
      <dgm:spPr/>
    </dgm:pt>
    <dgm:pt modelId="{ECA418FE-A6F8-49CE-8252-9459C326713F}" type="pres">
      <dgm:prSet presAssocID="{0232CC74-D253-4E75-A088-ED90B3E414C9}" presName="bgRect" presStyleLbl="bgShp" presStyleIdx="2" presStyleCnt="3"/>
      <dgm:spPr/>
    </dgm:pt>
    <dgm:pt modelId="{EE5FD7CD-1BA7-4761-B702-DD8730A6C757}" type="pres">
      <dgm:prSet presAssocID="{0232CC74-D253-4E75-A088-ED90B3E414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btitles"/>
        </a:ext>
      </dgm:extLst>
    </dgm:pt>
    <dgm:pt modelId="{3C4BF224-ACD3-4937-8878-C1627A2D3D41}" type="pres">
      <dgm:prSet presAssocID="{0232CC74-D253-4E75-A088-ED90B3E414C9}" presName="spaceRect" presStyleCnt="0"/>
      <dgm:spPr/>
    </dgm:pt>
    <dgm:pt modelId="{25346B59-CDFA-4811-B9CA-4CB60B96FF09}" type="pres">
      <dgm:prSet presAssocID="{0232CC74-D253-4E75-A088-ED90B3E414C9}" presName="parTx" presStyleLbl="revTx" presStyleIdx="2" presStyleCnt="3">
        <dgm:presLayoutVars>
          <dgm:chMax val="0"/>
          <dgm:chPref val="0"/>
        </dgm:presLayoutVars>
      </dgm:prSet>
      <dgm:spPr/>
    </dgm:pt>
  </dgm:ptLst>
  <dgm:cxnLst>
    <dgm:cxn modelId="{97840A06-A775-4554-B681-E5106E318FF6}" srcId="{5EAF39C6-6BAA-4CB4-A3A0-9C82C1C2C1C5}" destId="{97F8FA21-011E-410C-9473-827E5D7A58D1}" srcOrd="0" destOrd="0" parTransId="{6B09CC85-FB3D-418E-B82D-C1BF3A92DB32}" sibTransId="{38BD6042-2820-4A9A-889D-2C4A6934D8D3}"/>
    <dgm:cxn modelId="{5190A920-C672-457F-B71D-04E8BDAA9107}" type="presOf" srcId="{0232CC74-D253-4E75-A088-ED90B3E414C9}" destId="{25346B59-CDFA-4811-B9CA-4CB60B96FF09}" srcOrd="0" destOrd="0" presId="urn:microsoft.com/office/officeart/2018/2/layout/IconVerticalSolidList"/>
    <dgm:cxn modelId="{E784CF21-259C-4F14-BB39-DEF73580EAF2}" type="presOf" srcId="{5EAF39C6-6BAA-4CB4-A3A0-9C82C1C2C1C5}" destId="{949818E6-B515-49C9-847D-508B88EDFF2D}" srcOrd="0" destOrd="0" presId="urn:microsoft.com/office/officeart/2018/2/layout/IconVerticalSolidList"/>
    <dgm:cxn modelId="{FE283626-447C-44E5-9019-27719DB0A185}" type="presOf" srcId="{650139D6-4A44-41EE-965F-AE080541C926}" destId="{863C3C12-182D-486C-8EDE-8E7256FF9E5D}" srcOrd="0" destOrd="0" presId="urn:microsoft.com/office/officeart/2018/2/layout/IconVerticalSolidList"/>
    <dgm:cxn modelId="{E3E6E58B-009B-4C57-B77D-1259A5A58B6C}" srcId="{5EAF39C6-6BAA-4CB4-A3A0-9C82C1C2C1C5}" destId="{650139D6-4A44-41EE-965F-AE080541C926}" srcOrd="1" destOrd="0" parTransId="{369C691C-91F8-4F1C-8D7B-79D4CE8A909A}" sibTransId="{1B5FA6E0-B95B-4BAF-81BA-2934A50CE619}"/>
    <dgm:cxn modelId="{06A2589F-2B5A-4E5C-AFE9-8BA08B2CCDAF}" srcId="{5EAF39C6-6BAA-4CB4-A3A0-9C82C1C2C1C5}" destId="{0232CC74-D253-4E75-A088-ED90B3E414C9}" srcOrd="2" destOrd="0" parTransId="{4A1714AD-1964-452A-B8A5-9EADFD42BF3B}" sibTransId="{E8754E2B-2FE3-4554-BDEC-8741D2D92681}"/>
    <dgm:cxn modelId="{68BF13BA-32BD-468D-8E70-2A0DABD5FF04}" type="presOf" srcId="{97F8FA21-011E-410C-9473-827E5D7A58D1}" destId="{00661104-DF14-474E-8A62-A2D311D503AF}" srcOrd="0" destOrd="0" presId="urn:microsoft.com/office/officeart/2018/2/layout/IconVerticalSolidList"/>
    <dgm:cxn modelId="{1242DC45-D1B4-4A10-97AF-FC2186BB0F2B}" type="presParOf" srcId="{949818E6-B515-49C9-847D-508B88EDFF2D}" destId="{46E4B953-5871-4EF7-A25C-74257A804743}" srcOrd="0" destOrd="0" presId="urn:microsoft.com/office/officeart/2018/2/layout/IconVerticalSolidList"/>
    <dgm:cxn modelId="{7155B7DE-0579-4EA2-82A7-DFB0A7E734E1}" type="presParOf" srcId="{46E4B953-5871-4EF7-A25C-74257A804743}" destId="{1ED449F3-D289-428A-946E-E24B61C90A3C}" srcOrd="0" destOrd="0" presId="urn:microsoft.com/office/officeart/2018/2/layout/IconVerticalSolidList"/>
    <dgm:cxn modelId="{EE29AC14-ED25-46D0-862A-79F510662636}" type="presParOf" srcId="{46E4B953-5871-4EF7-A25C-74257A804743}" destId="{A54D9087-982A-4876-A4FC-1F3C2CF4CF26}" srcOrd="1" destOrd="0" presId="urn:microsoft.com/office/officeart/2018/2/layout/IconVerticalSolidList"/>
    <dgm:cxn modelId="{30B99A28-4916-4220-BBB5-E7401B6FFD41}" type="presParOf" srcId="{46E4B953-5871-4EF7-A25C-74257A804743}" destId="{A3E3FFFF-7AA6-42D4-AD74-721E69DD34BF}" srcOrd="2" destOrd="0" presId="urn:microsoft.com/office/officeart/2018/2/layout/IconVerticalSolidList"/>
    <dgm:cxn modelId="{1B811D3A-FF5F-4898-9277-D31EB2B26E4E}" type="presParOf" srcId="{46E4B953-5871-4EF7-A25C-74257A804743}" destId="{00661104-DF14-474E-8A62-A2D311D503AF}" srcOrd="3" destOrd="0" presId="urn:microsoft.com/office/officeart/2018/2/layout/IconVerticalSolidList"/>
    <dgm:cxn modelId="{2373A31B-BD61-4F70-B985-1CFDAF1AF340}" type="presParOf" srcId="{949818E6-B515-49C9-847D-508B88EDFF2D}" destId="{518586EA-F965-4798-BE2E-8065FDE99F4A}" srcOrd="1" destOrd="0" presId="urn:microsoft.com/office/officeart/2018/2/layout/IconVerticalSolidList"/>
    <dgm:cxn modelId="{3491A53D-8447-4FE8-9F97-5CE1E968D5FC}" type="presParOf" srcId="{949818E6-B515-49C9-847D-508B88EDFF2D}" destId="{4E8B9A6A-1995-44B9-8933-D722BB21C535}" srcOrd="2" destOrd="0" presId="urn:microsoft.com/office/officeart/2018/2/layout/IconVerticalSolidList"/>
    <dgm:cxn modelId="{25B258AE-37BB-4450-9BD8-153AA772599C}" type="presParOf" srcId="{4E8B9A6A-1995-44B9-8933-D722BB21C535}" destId="{EEB9B447-8E35-4848-BD7B-5E3DD146A34E}" srcOrd="0" destOrd="0" presId="urn:microsoft.com/office/officeart/2018/2/layout/IconVerticalSolidList"/>
    <dgm:cxn modelId="{ACB8FC6C-9457-4834-9735-AE2EE54A8BF1}" type="presParOf" srcId="{4E8B9A6A-1995-44B9-8933-D722BB21C535}" destId="{620287C8-0F4E-4B45-BF54-9640EFB554CC}" srcOrd="1" destOrd="0" presId="urn:microsoft.com/office/officeart/2018/2/layout/IconVerticalSolidList"/>
    <dgm:cxn modelId="{BD93CBFF-798F-4ABB-B533-E3C60AE88379}" type="presParOf" srcId="{4E8B9A6A-1995-44B9-8933-D722BB21C535}" destId="{02C58319-C4BD-4F99-BAF4-6504E0EDF28F}" srcOrd="2" destOrd="0" presId="urn:microsoft.com/office/officeart/2018/2/layout/IconVerticalSolidList"/>
    <dgm:cxn modelId="{B161C57D-5469-471A-B2D9-334B608C7B5E}" type="presParOf" srcId="{4E8B9A6A-1995-44B9-8933-D722BB21C535}" destId="{863C3C12-182D-486C-8EDE-8E7256FF9E5D}" srcOrd="3" destOrd="0" presId="urn:microsoft.com/office/officeart/2018/2/layout/IconVerticalSolidList"/>
    <dgm:cxn modelId="{03B3764C-8435-4F23-BB57-6564F07BF2C2}" type="presParOf" srcId="{949818E6-B515-49C9-847D-508B88EDFF2D}" destId="{0B8BD466-2510-4C86-9EB2-B053791119C9}" srcOrd="3" destOrd="0" presId="urn:microsoft.com/office/officeart/2018/2/layout/IconVerticalSolidList"/>
    <dgm:cxn modelId="{5F5A99BE-B5C4-4202-BB48-14F4B5236A4A}" type="presParOf" srcId="{949818E6-B515-49C9-847D-508B88EDFF2D}" destId="{8AEF3BA1-061F-42B0-AF10-9117E6EB62FC}" srcOrd="4" destOrd="0" presId="urn:microsoft.com/office/officeart/2018/2/layout/IconVerticalSolidList"/>
    <dgm:cxn modelId="{AFB69AA6-6844-42DF-B930-52A8A76C7920}" type="presParOf" srcId="{8AEF3BA1-061F-42B0-AF10-9117E6EB62FC}" destId="{ECA418FE-A6F8-49CE-8252-9459C326713F}" srcOrd="0" destOrd="0" presId="urn:microsoft.com/office/officeart/2018/2/layout/IconVerticalSolidList"/>
    <dgm:cxn modelId="{B86FDD64-8066-4827-BBC4-B1017E74FF88}" type="presParOf" srcId="{8AEF3BA1-061F-42B0-AF10-9117E6EB62FC}" destId="{EE5FD7CD-1BA7-4761-B702-DD8730A6C757}" srcOrd="1" destOrd="0" presId="urn:microsoft.com/office/officeart/2018/2/layout/IconVerticalSolidList"/>
    <dgm:cxn modelId="{1B586945-31D3-46E6-9DC3-D2A7B5CC4271}" type="presParOf" srcId="{8AEF3BA1-061F-42B0-AF10-9117E6EB62FC}" destId="{3C4BF224-ACD3-4937-8878-C1627A2D3D41}" srcOrd="2" destOrd="0" presId="urn:microsoft.com/office/officeart/2018/2/layout/IconVerticalSolidList"/>
    <dgm:cxn modelId="{CC8DC8B0-A872-4790-9A09-FD6FF194AAEA}" type="presParOf" srcId="{8AEF3BA1-061F-42B0-AF10-9117E6EB62FC}" destId="{25346B59-CDFA-4811-B9CA-4CB60B96FF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3E5644C-710A-45C4-893F-A65D3FDF78E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1D1044E-3259-4FD3-874B-C2E8F9AE1DD9}">
      <dgm:prSet/>
      <dgm:spPr/>
      <dgm:t>
        <a:bodyPr/>
        <a:lstStyle/>
        <a:p>
          <a:r>
            <a:rPr lang="en-GB"/>
            <a:t>Combines computer vision (CNN) with statistical features.</a:t>
          </a:r>
          <a:endParaRPr lang="en-US"/>
        </a:p>
      </dgm:t>
    </dgm:pt>
    <dgm:pt modelId="{A3D27831-65C9-4B55-8E12-923F8C2E4B73}" type="parTrans" cxnId="{F2356F3C-FCEC-4D9D-BD9C-81DD4FA0EE0B}">
      <dgm:prSet/>
      <dgm:spPr/>
      <dgm:t>
        <a:bodyPr/>
        <a:lstStyle/>
        <a:p>
          <a:endParaRPr lang="en-US"/>
        </a:p>
      </dgm:t>
    </dgm:pt>
    <dgm:pt modelId="{75434F1C-A232-41C2-9CDC-1074A8143D5B}" type="sibTrans" cxnId="{F2356F3C-FCEC-4D9D-BD9C-81DD4FA0EE0B}">
      <dgm:prSet/>
      <dgm:spPr/>
      <dgm:t>
        <a:bodyPr/>
        <a:lstStyle/>
        <a:p>
          <a:endParaRPr lang="en-US"/>
        </a:p>
      </dgm:t>
    </dgm:pt>
    <dgm:pt modelId="{7388F584-AE60-4278-8280-B0547B38D9DD}">
      <dgm:prSet/>
      <dgm:spPr/>
      <dgm:t>
        <a:bodyPr/>
        <a:lstStyle/>
        <a:p>
          <a:r>
            <a:rPr lang="en-GB"/>
            <a:t>Captures both micro (localized inflammation) and macro (heat distribution) patterns.</a:t>
          </a:r>
          <a:endParaRPr lang="en-US"/>
        </a:p>
      </dgm:t>
    </dgm:pt>
    <dgm:pt modelId="{5234A32D-58A5-4D7E-BB41-456356B26740}" type="parTrans" cxnId="{37413BE3-ACED-4EFF-B477-E717FFF3E32F}">
      <dgm:prSet/>
      <dgm:spPr/>
      <dgm:t>
        <a:bodyPr/>
        <a:lstStyle/>
        <a:p>
          <a:endParaRPr lang="en-US"/>
        </a:p>
      </dgm:t>
    </dgm:pt>
    <dgm:pt modelId="{CD520F5A-C15A-4166-88F2-7D4BEFC124ED}" type="sibTrans" cxnId="{37413BE3-ACED-4EFF-B477-E717FFF3E32F}">
      <dgm:prSet/>
      <dgm:spPr/>
      <dgm:t>
        <a:bodyPr/>
        <a:lstStyle/>
        <a:p>
          <a:endParaRPr lang="en-US"/>
        </a:p>
      </dgm:t>
    </dgm:pt>
    <dgm:pt modelId="{AB1B2FA2-5E14-4D19-BBBD-A7DA62E593DD}">
      <dgm:prSet/>
      <dgm:spPr/>
      <dgm:t>
        <a:bodyPr/>
        <a:lstStyle/>
        <a:p>
          <a:r>
            <a:rPr lang="en-GB"/>
            <a:t>User-friendly interface for medical teams.</a:t>
          </a:r>
          <a:endParaRPr lang="en-US"/>
        </a:p>
      </dgm:t>
    </dgm:pt>
    <dgm:pt modelId="{0C995A57-84E1-4BF1-AF2A-9E9A2C459EBF}" type="parTrans" cxnId="{5F006945-E9DA-41AE-96ED-57FBEBA518C9}">
      <dgm:prSet/>
      <dgm:spPr/>
      <dgm:t>
        <a:bodyPr/>
        <a:lstStyle/>
        <a:p>
          <a:endParaRPr lang="en-US"/>
        </a:p>
      </dgm:t>
    </dgm:pt>
    <dgm:pt modelId="{BB6AE5BA-DC0F-4488-9DBE-11F423EE8DB4}" type="sibTrans" cxnId="{5F006945-E9DA-41AE-96ED-57FBEBA518C9}">
      <dgm:prSet/>
      <dgm:spPr/>
      <dgm:t>
        <a:bodyPr/>
        <a:lstStyle/>
        <a:p>
          <a:endParaRPr lang="en-US"/>
        </a:p>
      </dgm:t>
    </dgm:pt>
    <dgm:pt modelId="{EA473CC6-358D-41BE-836F-55F32D8AA27C}" type="pres">
      <dgm:prSet presAssocID="{73E5644C-710A-45C4-893F-A65D3FDF78EA}" presName="hierChild1" presStyleCnt="0">
        <dgm:presLayoutVars>
          <dgm:chPref val="1"/>
          <dgm:dir/>
          <dgm:animOne val="branch"/>
          <dgm:animLvl val="lvl"/>
          <dgm:resizeHandles/>
        </dgm:presLayoutVars>
      </dgm:prSet>
      <dgm:spPr/>
    </dgm:pt>
    <dgm:pt modelId="{DBEF1C48-4B69-4F73-B1E1-993C4D9DDD98}" type="pres">
      <dgm:prSet presAssocID="{31D1044E-3259-4FD3-874B-C2E8F9AE1DD9}" presName="hierRoot1" presStyleCnt="0"/>
      <dgm:spPr/>
    </dgm:pt>
    <dgm:pt modelId="{7016AF42-9F07-4246-953A-2B85ED0202DD}" type="pres">
      <dgm:prSet presAssocID="{31D1044E-3259-4FD3-874B-C2E8F9AE1DD9}" presName="composite" presStyleCnt="0"/>
      <dgm:spPr/>
    </dgm:pt>
    <dgm:pt modelId="{DC756836-CCAE-40F5-A4DC-D93F15C176F9}" type="pres">
      <dgm:prSet presAssocID="{31D1044E-3259-4FD3-874B-C2E8F9AE1DD9}" presName="background" presStyleLbl="node0" presStyleIdx="0" presStyleCnt="3"/>
      <dgm:spPr/>
    </dgm:pt>
    <dgm:pt modelId="{624AD431-6ABF-4C1A-B79D-064F11E71297}" type="pres">
      <dgm:prSet presAssocID="{31D1044E-3259-4FD3-874B-C2E8F9AE1DD9}" presName="text" presStyleLbl="fgAcc0" presStyleIdx="0" presStyleCnt="3">
        <dgm:presLayoutVars>
          <dgm:chPref val="3"/>
        </dgm:presLayoutVars>
      </dgm:prSet>
      <dgm:spPr/>
    </dgm:pt>
    <dgm:pt modelId="{3F5AC3FE-0ED4-4430-BD79-B2BE5F4EE1ED}" type="pres">
      <dgm:prSet presAssocID="{31D1044E-3259-4FD3-874B-C2E8F9AE1DD9}" presName="hierChild2" presStyleCnt="0"/>
      <dgm:spPr/>
    </dgm:pt>
    <dgm:pt modelId="{FE9170A8-780A-4EB0-8560-CBE87C3B30F0}" type="pres">
      <dgm:prSet presAssocID="{7388F584-AE60-4278-8280-B0547B38D9DD}" presName="hierRoot1" presStyleCnt="0"/>
      <dgm:spPr/>
    </dgm:pt>
    <dgm:pt modelId="{2F426516-F541-4F19-8A86-26130CA1CBCE}" type="pres">
      <dgm:prSet presAssocID="{7388F584-AE60-4278-8280-B0547B38D9DD}" presName="composite" presStyleCnt="0"/>
      <dgm:spPr/>
    </dgm:pt>
    <dgm:pt modelId="{BDB3C24C-D333-4416-846D-F7621AFC4A05}" type="pres">
      <dgm:prSet presAssocID="{7388F584-AE60-4278-8280-B0547B38D9DD}" presName="background" presStyleLbl="node0" presStyleIdx="1" presStyleCnt="3"/>
      <dgm:spPr/>
    </dgm:pt>
    <dgm:pt modelId="{C3AB5164-0202-4AE4-A21D-E76A7C001485}" type="pres">
      <dgm:prSet presAssocID="{7388F584-AE60-4278-8280-B0547B38D9DD}" presName="text" presStyleLbl="fgAcc0" presStyleIdx="1" presStyleCnt="3">
        <dgm:presLayoutVars>
          <dgm:chPref val="3"/>
        </dgm:presLayoutVars>
      </dgm:prSet>
      <dgm:spPr/>
    </dgm:pt>
    <dgm:pt modelId="{22F38BDB-597B-4834-8F03-6A9A364AD97A}" type="pres">
      <dgm:prSet presAssocID="{7388F584-AE60-4278-8280-B0547B38D9DD}" presName="hierChild2" presStyleCnt="0"/>
      <dgm:spPr/>
    </dgm:pt>
    <dgm:pt modelId="{DFB964E1-EB9F-4804-836D-60D3FD201548}" type="pres">
      <dgm:prSet presAssocID="{AB1B2FA2-5E14-4D19-BBBD-A7DA62E593DD}" presName="hierRoot1" presStyleCnt="0"/>
      <dgm:spPr/>
    </dgm:pt>
    <dgm:pt modelId="{00BDDB3A-7826-41F0-8585-FC5435117E65}" type="pres">
      <dgm:prSet presAssocID="{AB1B2FA2-5E14-4D19-BBBD-A7DA62E593DD}" presName="composite" presStyleCnt="0"/>
      <dgm:spPr/>
    </dgm:pt>
    <dgm:pt modelId="{B3EFE3B0-A0DE-485D-9160-47132EFC550E}" type="pres">
      <dgm:prSet presAssocID="{AB1B2FA2-5E14-4D19-BBBD-A7DA62E593DD}" presName="background" presStyleLbl="node0" presStyleIdx="2" presStyleCnt="3"/>
      <dgm:spPr/>
    </dgm:pt>
    <dgm:pt modelId="{D0397D2C-81B8-4100-9A19-76A3D327F33C}" type="pres">
      <dgm:prSet presAssocID="{AB1B2FA2-5E14-4D19-BBBD-A7DA62E593DD}" presName="text" presStyleLbl="fgAcc0" presStyleIdx="2" presStyleCnt="3">
        <dgm:presLayoutVars>
          <dgm:chPref val="3"/>
        </dgm:presLayoutVars>
      </dgm:prSet>
      <dgm:spPr/>
    </dgm:pt>
    <dgm:pt modelId="{4CF7DD2D-D345-414A-8010-54E68D947DF5}" type="pres">
      <dgm:prSet presAssocID="{AB1B2FA2-5E14-4D19-BBBD-A7DA62E593DD}" presName="hierChild2" presStyleCnt="0"/>
      <dgm:spPr/>
    </dgm:pt>
  </dgm:ptLst>
  <dgm:cxnLst>
    <dgm:cxn modelId="{F2356F3C-FCEC-4D9D-BD9C-81DD4FA0EE0B}" srcId="{73E5644C-710A-45C4-893F-A65D3FDF78EA}" destId="{31D1044E-3259-4FD3-874B-C2E8F9AE1DD9}" srcOrd="0" destOrd="0" parTransId="{A3D27831-65C9-4B55-8E12-923F8C2E4B73}" sibTransId="{75434F1C-A232-41C2-9CDC-1074A8143D5B}"/>
    <dgm:cxn modelId="{5F006945-E9DA-41AE-96ED-57FBEBA518C9}" srcId="{73E5644C-710A-45C4-893F-A65D3FDF78EA}" destId="{AB1B2FA2-5E14-4D19-BBBD-A7DA62E593DD}" srcOrd="2" destOrd="0" parTransId="{0C995A57-84E1-4BF1-AF2A-9E9A2C459EBF}" sibTransId="{BB6AE5BA-DC0F-4488-9DBE-11F423EE8DB4}"/>
    <dgm:cxn modelId="{6315417B-715A-41D4-B510-2667C1075D7C}" type="presOf" srcId="{73E5644C-710A-45C4-893F-A65D3FDF78EA}" destId="{EA473CC6-358D-41BE-836F-55F32D8AA27C}" srcOrd="0" destOrd="0" presId="urn:microsoft.com/office/officeart/2005/8/layout/hierarchy1"/>
    <dgm:cxn modelId="{57F7967D-CA06-4C1E-9752-0E8DB021CDF0}" type="presOf" srcId="{31D1044E-3259-4FD3-874B-C2E8F9AE1DD9}" destId="{624AD431-6ABF-4C1A-B79D-064F11E71297}" srcOrd="0" destOrd="0" presId="urn:microsoft.com/office/officeart/2005/8/layout/hierarchy1"/>
    <dgm:cxn modelId="{E2DA02C2-21DA-4993-BF1E-8725C53FE2FB}" type="presOf" srcId="{AB1B2FA2-5E14-4D19-BBBD-A7DA62E593DD}" destId="{D0397D2C-81B8-4100-9A19-76A3D327F33C}" srcOrd="0" destOrd="0" presId="urn:microsoft.com/office/officeart/2005/8/layout/hierarchy1"/>
    <dgm:cxn modelId="{37413BE3-ACED-4EFF-B477-E717FFF3E32F}" srcId="{73E5644C-710A-45C4-893F-A65D3FDF78EA}" destId="{7388F584-AE60-4278-8280-B0547B38D9DD}" srcOrd="1" destOrd="0" parTransId="{5234A32D-58A5-4D7E-BB41-456356B26740}" sibTransId="{CD520F5A-C15A-4166-88F2-7D4BEFC124ED}"/>
    <dgm:cxn modelId="{E617CAEE-D6D9-4125-9572-DD63F20A8E7A}" type="presOf" srcId="{7388F584-AE60-4278-8280-B0547B38D9DD}" destId="{C3AB5164-0202-4AE4-A21D-E76A7C001485}" srcOrd="0" destOrd="0" presId="urn:microsoft.com/office/officeart/2005/8/layout/hierarchy1"/>
    <dgm:cxn modelId="{262DC175-4DBB-4985-A4E3-90B3883F8C23}" type="presParOf" srcId="{EA473CC6-358D-41BE-836F-55F32D8AA27C}" destId="{DBEF1C48-4B69-4F73-B1E1-993C4D9DDD98}" srcOrd="0" destOrd="0" presId="urn:microsoft.com/office/officeart/2005/8/layout/hierarchy1"/>
    <dgm:cxn modelId="{0FCEEBE4-9B61-43C5-A825-FC22C6536E5D}" type="presParOf" srcId="{DBEF1C48-4B69-4F73-B1E1-993C4D9DDD98}" destId="{7016AF42-9F07-4246-953A-2B85ED0202DD}" srcOrd="0" destOrd="0" presId="urn:microsoft.com/office/officeart/2005/8/layout/hierarchy1"/>
    <dgm:cxn modelId="{42B67FC9-9859-4209-AA82-61F73E5E2FA7}" type="presParOf" srcId="{7016AF42-9F07-4246-953A-2B85ED0202DD}" destId="{DC756836-CCAE-40F5-A4DC-D93F15C176F9}" srcOrd="0" destOrd="0" presId="urn:microsoft.com/office/officeart/2005/8/layout/hierarchy1"/>
    <dgm:cxn modelId="{A1180B96-E1EB-4A40-BE3B-54E6FFE463BF}" type="presParOf" srcId="{7016AF42-9F07-4246-953A-2B85ED0202DD}" destId="{624AD431-6ABF-4C1A-B79D-064F11E71297}" srcOrd="1" destOrd="0" presId="urn:microsoft.com/office/officeart/2005/8/layout/hierarchy1"/>
    <dgm:cxn modelId="{3A9CB097-B58E-47CF-8C85-7F8D89B5E0C3}" type="presParOf" srcId="{DBEF1C48-4B69-4F73-B1E1-993C4D9DDD98}" destId="{3F5AC3FE-0ED4-4430-BD79-B2BE5F4EE1ED}" srcOrd="1" destOrd="0" presId="urn:microsoft.com/office/officeart/2005/8/layout/hierarchy1"/>
    <dgm:cxn modelId="{9C58B024-DD12-49D3-AA5E-5CEDF6532F9D}" type="presParOf" srcId="{EA473CC6-358D-41BE-836F-55F32D8AA27C}" destId="{FE9170A8-780A-4EB0-8560-CBE87C3B30F0}" srcOrd="1" destOrd="0" presId="urn:microsoft.com/office/officeart/2005/8/layout/hierarchy1"/>
    <dgm:cxn modelId="{00C6748E-DE9E-4FC8-8F38-5F529BAC7929}" type="presParOf" srcId="{FE9170A8-780A-4EB0-8560-CBE87C3B30F0}" destId="{2F426516-F541-4F19-8A86-26130CA1CBCE}" srcOrd="0" destOrd="0" presId="urn:microsoft.com/office/officeart/2005/8/layout/hierarchy1"/>
    <dgm:cxn modelId="{2766017B-2EF9-4ABE-9471-DFCE9F80AB06}" type="presParOf" srcId="{2F426516-F541-4F19-8A86-26130CA1CBCE}" destId="{BDB3C24C-D333-4416-846D-F7621AFC4A05}" srcOrd="0" destOrd="0" presId="urn:microsoft.com/office/officeart/2005/8/layout/hierarchy1"/>
    <dgm:cxn modelId="{C14F2DEC-9161-4E43-A6A5-02227DEEB9B3}" type="presParOf" srcId="{2F426516-F541-4F19-8A86-26130CA1CBCE}" destId="{C3AB5164-0202-4AE4-A21D-E76A7C001485}" srcOrd="1" destOrd="0" presId="urn:microsoft.com/office/officeart/2005/8/layout/hierarchy1"/>
    <dgm:cxn modelId="{6CFD19C7-6801-4325-BE99-F2EB6AC00986}" type="presParOf" srcId="{FE9170A8-780A-4EB0-8560-CBE87C3B30F0}" destId="{22F38BDB-597B-4834-8F03-6A9A364AD97A}" srcOrd="1" destOrd="0" presId="urn:microsoft.com/office/officeart/2005/8/layout/hierarchy1"/>
    <dgm:cxn modelId="{B9CBE223-69A5-4D1F-AD2F-DE989C0BE5F9}" type="presParOf" srcId="{EA473CC6-358D-41BE-836F-55F32D8AA27C}" destId="{DFB964E1-EB9F-4804-836D-60D3FD201548}" srcOrd="2" destOrd="0" presId="urn:microsoft.com/office/officeart/2005/8/layout/hierarchy1"/>
    <dgm:cxn modelId="{6EFFDD31-8B1F-4067-B491-D5DE22726226}" type="presParOf" srcId="{DFB964E1-EB9F-4804-836D-60D3FD201548}" destId="{00BDDB3A-7826-41F0-8585-FC5435117E65}" srcOrd="0" destOrd="0" presId="urn:microsoft.com/office/officeart/2005/8/layout/hierarchy1"/>
    <dgm:cxn modelId="{9FEC43E2-08D0-4789-95E6-FEDAE7CB642D}" type="presParOf" srcId="{00BDDB3A-7826-41F0-8585-FC5435117E65}" destId="{B3EFE3B0-A0DE-485D-9160-47132EFC550E}" srcOrd="0" destOrd="0" presId="urn:microsoft.com/office/officeart/2005/8/layout/hierarchy1"/>
    <dgm:cxn modelId="{16B482FC-A816-45FE-A9A3-C9A83F495DF7}" type="presParOf" srcId="{00BDDB3A-7826-41F0-8585-FC5435117E65}" destId="{D0397D2C-81B8-4100-9A19-76A3D327F33C}" srcOrd="1" destOrd="0" presId="urn:microsoft.com/office/officeart/2005/8/layout/hierarchy1"/>
    <dgm:cxn modelId="{76A6945E-946A-4006-80CA-B463102C6D3C}" type="presParOf" srcId="{DFB964E1-EB9F-4804-836D-60D3FD201548}" destId="{4CF7DD2D-D345-414A-8010-54E68D947DF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1AC41F-0AAA-400E-BD5B-4D6F3F400084}"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A8A17BCF-282A-4039-9DCF-E450964FB659}">
      <dgm:prSet/>
      <dgm:spPr/>
      <dgm:t>
        <a:bodyPr/>
        <a:lstStyle/>
        <a:p>
          <a:r>
            <a:rPr lang="en-GB"/>
            <a:t>Classifying pain severity based on thermal images.</a:t>
          </a:r>
          <a:endParaRPr lang="en-US"/>
        </a:p>
      </dgm:t>
    </dgm:pt>
    <dgm:pt modelId="{F9E89957-08C7-4E54-BCDE-FC295F36B155}" type="parTrans" cxnId="{B6769996-55AD-4D0D-A00A-F283772B949F}">
      <dgm:prSet/>
      <dgm:spPr/>
      <dgm:t>
        <a:bodyPr/>
        <a:lstStyle/>
        <a:p>
          <a:endParaRPr lang="en-US"/>
        </a:p>
      </dgm:t>
    </dgm:pt>
    <dgm:pt modelId="{89166D45-8862-46FF-BDFC-9C3C0D675A84}" type="sibTrans" cxnId="{B6769996-55AD-4D0D-A00A-F283772B949F}">
      <dgm:prSet/>
      <dgm:spPr/>
      <dgm:t>
        <a:bodyPr/>
        <a:lstStyle/>
        <a:p>
          <a:endParaRPr lang="en-US"/>
        </a:p>
      </dgm:t>
    </dgm:pt>
    <dgm:pt modelId="{2A30BF84-DFA8-4FE5-991A-8F127AFDD829}">
      <dgm:prSet/>
      <dgm:spPr/>
      <dgm:t>
        <a:bodyPr/>
        <a:lstStyle/>
        <a:p>
          <a:r>
            <a:rPr lang="en-GB"/>
            <a:t>Providing fast diagnosis without costly or invasive tests.</a:t>
          </a:r>
          <a:endParaRPr lang="en-US"/>
        </a:p>
      </dgm:t>
    </dgm:pt>
    <dgm:pt modelId="{3D6FCCEC-8943-41C5-A5F7-4A02B53B39AA}" type="parTrans" cxnId="{6C3422C9-B80A-49DB-8312-26BD6244204E}">
      <dgm:prSet/>
      <dgm:spPr/>
      <dgm:t>
        <a:bodyPr/>
        <a:lstStyle/>
        <a:p>
          <a:endParaRPr lang="en-US"/>
        </a:p>
      </dgm:t>
    </dgm:pt>
    <dgm:pt modelId="{BB068965-64A5-4CBA-AE40-158DD177D609}" type="sibTrans" cxnId="{6C3422C9-B80A-49DB-8312-26BD6244204E}">
      <dgm:prSet/>
      <dgm:spPr/>
      <dgm:t>
        <a:bodyPr/>
        <a:lstStyle/>
        <a:p>
          <a:endParaRPr lang="en-US"/>
        </a:p>
      </dgm:t>
    </dgm:pt>
    <dgm:pt modelId="{BC446863-C59F-4BA9-BE26-C3DA74246728}">
      <dgm:prSet/>
      <dgm:spPr/>
      <dgm:t>
        <a:bodyPr/>
        <a:lstStyle/>
        <a:p>
          <a:r>
            <a:rPr lang="en-GB"/>
            <a:t>Reducing demographic biases in pain assessment.</a:t>
          </a:r>
          <a:endParaRPr lang="en-US"/>
        </a:p>
      </dgm:t>
    </dgm:pt>
    <dgm:pt modelId="{C032C435-F319-4E80-A23C-757219A8B243}" type="parTrans" cxnId="{F5E51A15-097B-4DD4-8A5E-D9DF0750EE61}">
      <dgm:prSet/>
      <dgm:spPr/>
      <dgm:t>
        <a:bodyPr/>
        <a:lstStyle/>
        <a:p>
          <a:endParaRPr lang="en-US"/>
        </a:p>
      </dgm:t>
    </dgm:pt>
    <dgm:pt modelId="{A1B169FA-6FF7-4441-A8B2-C67D1D3282AD}" type="sibTrans" cxnId="{F5E51A15-097B-4DD4-8A5E-D9DF0750EE61}">
      <dgm:prSet/>
      <dgm:spPr/>
      <dgm:t>
        <a:bodyPr/>
        <a:lstStyle/>
        <a:p>
          <a:endParaRPr lang="en-US"/>
        </a:p>
      </dgm:t>
    </dgm:pt>
    <dgm:pt modelId="{A9EDB52B-7AC6-4409-B9C4-51C2E33E5AB4}" type="pres">
      <dgm:prSet presAssocID="{811AC41F-0AAA-400E-BD5B-4D6F3F400084}" presName="root" presStyleCnt="0">
        <dgm:presLayoutVars>
          <dgm:dir/>
          <dgm:resizeHandles val="exact"/>
        </dgm:presLayoutVars>
      </dgm:prSet>
      <dgm:spPr/>
    </dgm:pt>
    <dgm:pt modelId="{32912CC9-570C-4224-8D41-C7972D02E342}" type="pres">
      <dgm:prSet presAssocID="{A8A17BCF-282A-4039-9DCF-E450964FB659}" presName="compNode" presStyleCnt="0"/>
      <dgm:spPr/>
    </dgm:pt>
    <dgm:pt modelId="{ABFFC4EE-E83D-46C3-BD3E-034E32DE8B22}" type="pres">
      <dgm:prSet presAssocID="{A8A17BCF-282A-4039-9DCF-E450964FB659}" presName="bgRect" presStyleLbl="bgShp" presStyleIdx="0" presStyleCnt="3"/>
      <dgm:spPr/>
    </dgm:pt>
    <dgm:pt modelId="{82A7F7D6-F859-4F3B-9385-2F61340ABBB3}" type="pres">
      <dgm:prSet presAssocID="{A8A17BCF-282A-4039-9DCF-E450964FB65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w Temperature"/>
        </a:ext>
      </dgm:extLst>
    </dgm:pt>
    <dgm:pt modelId="{47B54F96-3DA4-4E7F-B057-7B0AC334D638}" type="pres">
      <dgm:prSet presAssocID="{A8A17BCF-282A-4039-9DCF-E450964FB659}" presName="spaceRect" presStyleCnt="0"/>
      <dgm:spPr/>
    </dgm:pt>
    <dgm:pt modelId="{23A3C2BA-18E7-40BD-8838-C006B448FEF1}" type="pres">
      <dgm:prSet presAssocID="{A8A17BCF-282A-4039-9DCF-E450964FB659}" presName="parTx" presStyleLbl="revTx" presStyleIdx="0" presStyleCnt="3">
        <dgm:presLayoutVars>
          <dgm:chMax val="0"/>
          <dgm:chPref val="0"/>
        </dgm:presLayoutVars>
      </dgm:prSet>
      <dgm:spPr/>
    </dgm:pt>
    <dgm:pt modelId="{21410D34-D7BC-40CC-B69D-4FF308C06880}" type="pres">
      <dgm:prSet presAssocID="{89166D45-8862-46FF-BDFC-9C3C0D675A84}" presName="sibTrans" presStyleCnt="0"/>
      <dgm:spPr/>
    </dgm:pt>
    <dgm:pt modelId="{6E8C9309-D249-4EBE-9568-207F7E1BD031}" type="pres">
      <dgm:prSet presAssocID="{2A30BF84-DFA8-4FE5-991A-8F127AFDD829}" presName="compNode" presStyleCnt="0"/>
      <dgm:spPr/>
    </dgm:pt>
    <dgm:pt modelId="{88FB4749-D222-401C-943E-CBD775BD4F1A}" type="pres">
      <dgm:prSet presAssocID="{2A30BF84-DFA8-4FE5-991A-8F127AFDD829}" presName="bgRect" presStyleLbl="bgShp" presStyleIdx="1" presStyleCnt="3"/>
      <dgm:spPr/>
    </dgm:pt>
    <dgm:pt modelId="{BDEAD6B2-C6D7-4DF3-8507-80361D65DCC4}" type="pres">
      <dgm:prSet presAssocID="{2A30BF84-DFA8-4FE5-991A-8F127AFDD82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croscope"/>
        </a:ext>
      </dgm:extLst>
    </dgm:pt>
    <dgm:pt modelId="{2D148405-1E2A-47DB-A123-F8714D0B70F2}" type="pres">
      <dgm:prSet presAssocID="{2A30BF84-DFA8-4FE5-991A-8F127AFDD829}" presName="spaceRect" presStyleCnt="0"/>
      <dgm:spPr/>
    </dgm:pt>
    <dgm:pt modelId="{4D2EEC02-88B5-4D13-877B-6F10C1EFD878}" type="pres">
      <dgm:prSet presAssocID="{2A30BF84-DFA8-4FE5-991A-8F127AFDD829}" presName="parTx" presStyleLbl="revTx" presStyleIdx="1" presStyleCnt="3">
        <dgm:presLayoutVars>
          <dgm:chMax val="0"/>
          <dgm:chPref val="0"/>
        </dgm:presLayoutVars>
      </dgm:prSet>
      <dgm:spPr/>
    </dgm:pt>
    <dgm:pt modelId="{8C8764D0-404A-4A44-8CD8-821160C091BB}" type="pres">
      <dgm:prSet presAssocID="{BB068965-64A5-4CBA-AE40-158DD177D609}" presName="sibTrans" presStyleCnt="0"/>
      <dgm:spPr/>
    </dgm:pt>
    <dgm:pt modelId="{4F318E2A-8B01-45DA-9A6E-DD7155C85B1A}" type="pres">
      <dgm:prSet presAssocID="{BC446863-C59F-4BA9-BE26-C3DA74246728}" presName="compNode" presStyleCnt="0"/>
      <dgm:spPr/>
    </dgm:pt>
    <dgm:pt modelId="{B2F65C29-2E10-46FF-A0EB-8DF013482870}" type="pres">
      <dgm:prSet presAssocID="{BC446863-C59F-4BA9-BE26-C3DA74246728}" presName="bgRect" presStyleLbl="bgShp" presStyleIdx="2" presStyleCnt="3"/>
      <dgm:spPr/>
    </dgm:pt>
    <dgm:pt modelId="{04ABCEBE-3DCA-42E1-92D3-C5773DD62109}" type="pres">
      <dgm:prSet presAssocID="{BC446863-C59F-4BA9-BE26-C3DA7424672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2835EF01-9F4C-49A3-96B4-B3F9B41C5C9E}" type="pres">
      <dgm:prSet presAssocID="{BC446863-C59F-4BA9-BE26-C3DA74246728}" presName="spaceRect" presStyleCnt="0"/>
      <dgm:spPr/>
    </dgm:pt>
    <dgm:pt modelId="{97398149-288B-44DE-863A-F61834B8E54F}" type="pres">
      <dgm:prSet presAssocID="{BC446863-C59F-4BA9-BE26-C3DA74246728}" presName="parTx" presStyleLbl="revTx" presStyleIdx="2" presStyleCnt="3">
        <dgm:presLayoutVars>
          <dgm:chMax val="0"/>
          <dgm:chPref val="0"/>
        </dgm:presLayoutVars>
      </dgm:prSet>
      <dgm:spPr/>
    </dgm:pt>
  </dgm:ptLst>
  <dgm:cxnLst>
    <dgm:cxn modelId="{F5E51A15-097B-4DD4-8A5E-D9DF0750EE61}" srcId="{811AC41F-0AAA-400E-BD5B-4D6F3F400084}" destId="{BC446863-C59F-4BA9-BE26-C3DA74246728}" srcOrd="2" destOrd="0" parTransId="{C032C435-F319-4E80-A23C-757219A8B243}" sibTransId="{A1B169FA-6FF7-4441-A8B2-C67D1D3282AD}"/>
    <dgm:cxn modelId="{D8B8203E-4650-4BEE-8EF2-0894F4AF480A}" type="presOf" srcId="{811AC41F-0AAA-400E-BD5B-4D6F3F400084}" destId="{A9EDB52B-7AC6-4409-B9C4-51C2E33E5AB4}" srcOrd="0" destOrd="0" presId="urn:microsoft.com/office/officeart/2018/2/layout/IconVerticalSolidList"/>
    <dgm:cxn modelId="{940BEF71-ABF0-4D86-9DDA-0DF8102EB03B}" type="presOf" srcId="{A8A17BCF-282A-4039-9DCF-E450964FB659}" destId="{23A3C2BA-18E7-40BD-8838-C006B448FEF1}" srcOrd="0" destOrd="0" presId="urn:microsoft.com/office/officeart/2018/2/layout/IconVerticalSolidList"/>
    <dgm:cxn modelId="{B6769996-55AD-4D0D-A00A-F283772B949F}" srcId="{811AC41F-0AAA-400E-BD5B-4D6F3F400084}" destId="{A8A17BCF-282A-4039-9DCF-E450964FB659}" srcOrd="0" destOrd="0" parTransId="{F9E89957-08C7-4E54-BCDE-FC295F36B155}" sibTransId="{89166D45-8862-46FF-BDFC-9C3C0D675A84}"/>
    <dgm:cxn modelId="{A6B32F9F-727A-42E7-BEA0-AD7308DD212D}" type="presOf" srcId="{BC446863-C59F-4BA9-BE26-C3DA74246728}" destId="{97398149-288B-44DE-863A-F61834B8E54F}" srcOrd="0" destOrd="0" presId="urn:microsoft.com/office/officeart/2018/2/layout/IconVerticalSolidList"/>
    <dgm:cxn modelId="{6C3422C9-B80A-49DB-8312-26BD6244204E}" srcId="{811AC41F-0AAA-400E-BD5B-4D6F3F400084}" destId="{2A30BF84-DFA8-4FE5-991A-8F127AFDD829}" srcOrd="1" destOrd="0" parTransId="{3D6FCCEC-8943-41C5-A5F7-4A02B53B39AA}" sibTransId="{BB068965-64A5-4CBA-AE40-158DD177D609}"/>
    <dgm:cxn modelId="{1D68D2D1-508E-4D4F-8E21-3AC25C3386C5}" type="presOf" srcId="{2A30BF84-DFA8-4FE5-991A-8F127AFDD829}" destId="{4D2EEC02-88B5-4D13-877B-6F10C1EFD878}" srcOrd="0" destOrd="0" presId="urn:microsoft.com/office/officeart/2018/2/layout/IconVerticalSolidList"/>
    <dgm:cxn modelId="{E94C5799-193D-4C5F-9579-65F415E2B494}" type="presParOf" srcId="{A9EDB52B-7AC6-4409-B9C4-51C2E33E5AB4}" destId="{32912CC9-570C-4224-8D41-C7972D02E342}" srcOrd="0" destOrd="0" presId="urn:microsoft.com/office/officeart/2018/2/layout/IconVerticalSolidList"/>
    <dgm:cxn modelId="{2C72E85A-C7D5-4B41-A6DE-B1D6B6424869}" type="presParOf" srcId="{32912CC9-570C-4224-8D41-C7972D02E342}" destId="{ABFFC4EE-E83D-46C3-BD3E-034E32DE8B22}" srcOrd="0" destOrd="0" presId="urn:microsoft.com/office/officeart/2018/2/layout/IconVerticalSolidList"/>
    <dgm:cxn modelId="{9777B1AD-43C8-4622-BC26-80D4F9DEEDDF}" type="presParOf" srcId="{32912CC9-570C-4224-8D41-C7972D02E342}" destId="{82A7F7D6-F859-4F3B-9385-2F61340ABBB3}" srcOrd="1" destOrd="0" presId="urn:microsoft.com/office/officeart/2018/2/layout/IconVerticalSolidList"/>
    <dgm:cxn modelId="{7B4C4F7D-301E-4471-A06F-DF15EC686BD5}" type="presParOf" srcId="{32912CC9-570C-4224-8D41-C7972D02E342}" destId="{47B54F96-3DA4-4E7F-B057-7B0AC334D638}" srcOrd="2" destOrd="0" presId="urn:microsoft.com/office/officeart/2018/2/layout/IconVerticalSolidList"/>
    <dgm:cxn modelId="{46EF6C4A-DA8C-44D5-9F33-80C6DDB74790}" type="presParOf" srcId="{32912CC9-570C-4224-8D41-C7972D02E342}" destId="{23A3C2BA-18E7-40BD-8838-C006B448FEF1}" srcOrd="3" destOrd="0" presId="urn:microsoft.com/office/officeart/2018/2/layout/IconVerticalSolidList"/>
    <dgm:cxn modelId="{C878DED8-CECF-4FB7-8B5C-3205ABFD1533}" type="presParOf" srcId="{A9EDB52B-7AC6-4409-B9C4-51C2E33E5AB4}" destId="{21410D34-D7BC-40CC-B69D-4FF308C06880}" srcOrd="1" destOrd="0" presId="urn:microsoft.com/office/officeart/2018/2/layout/IconVerticalSolidList"/>
    <dgm:cxn modelId="{1AA5DDBC-ED2C-4669-9A0F-DC393A08BF53}" type="presParOf" srcId="{A9EDB52B-7AC6-4409-B9C4-51C2E33E5AB4}" destId="{6E8C9309-D249-4EBE-9568-207F7E1BD031}" srcOrd="2" destOrd="0" presId="urn:microsoft.com/office/officeart/2018/2/layout/IconVerticalSolidList"/>
    <dgm:cxn modelId="{3CBC3D01-2FC3-488C-BDB2-E5998DEF08DA}" type="presParOf" srcId="{6E8C9309-D249-4EBE-9568-207F7E1BD031}" destId="{88FB4749-D222-401C-943E-CBD775BD4F1A}" srcOrd="0" destOrd="0" presId="urn:microsoft.com/office/officeart/2018/2/layout/IconVerticalSolidList"/>
    <dgm:cxn modelId="{B18E057E-84C9-43C1-B9C8-5A7FCD939733}" type="presParOf" srcId="{6E8C9309-D249-4EBE-9568-207F7E1BD031}" destId="{BDEAD6B2-C6D7-4DF3-8507-80361D65DCC4}" srcOrd="1" destOrd="0" presId="urn:microsoft.com/office/officeart/2018/2/layout/IconVerticalSolidList"/>
    <dgm:cxn modelId="{37861526-A3D3-4A23-997C-2C3752FA04F3}" type="presParOf" srcId="{6E8C9309-D249-4EBE-9568-207F7E1BD031}" destId="{2D148405-1E2A-47DB-A123-F8714D0B70F2}" srcOrd="2" destOrd="0" presId="urn:microsoft.com/office/officeart/2018/2/layout/IconVerticalSolidList"/>
    <dgm:cxn modelId="{E1CFCD07-4A3B-428D-924B-06507E5AB175}" type="presParOf" srcId="{6E8C9309-D249-4EBE-9568-207F7E1BD031}" destId="{4D2EEC02-88B5-4D13-877B-6F10C1EFD878}" srcOrd="3" destOrd="0" presId="urn:microsoft.com/office/officeart/2018/2/layout/IconVerticalSolidList"/>
    <dgm:cxn modelId="{CCA16463-043F-4C56-92D4-B6D9E10A538E}" type="presParOf" srcId="{A9EDB52B-7AC6-4409-B9C4-51C2E33E5AB4}" destId="{8C8764D0-404A-4A44-8CD8-821160C091BB}" srcOrd="3" destOrd="0" presId="urn:microsoft.com/office/officeart/2018/2/layout/IconVerticalSolidList"/>
    <dgm:cxn modelId="{308C0FA5-77D7-4B54-BD08-5727293F8DEE}" type="presParOf" srcId="{A9EDB52B-7AC6-4409-B9C4-51C2E33E5AB4}" destId="{4F318E2A-8B01-45DA-9A6E-DD7155C85B1A}" srcOrd="4" destOrd="0" presId="urn:microsoft.com/office/officeart/2018/2/layout/IconVerticalSolidList"/>
    <dgm:cxn modelId="{3F04B9E8-AB7B-40BD-AD40-4E2040C29F6C}" type="presParOf" srcId="{4F318E2A-8B01-45DA-9A6E-DD7155C85B1A}" destId="{B2F65C29-2E10-46FF-A0EB-8DF013482870}" srcOrd="0" destOrd="0" presId="urn:microsoft.com/office/officeart/2018/2/layout/IconVerticalSolidList"/>
    <dgm:cxn modelId="{25BE63D1-0569-4B1E-BB32-ABA94BACA16E}" type="presParOf" srcId="{4F318E2A-8B01-45DA-9A6E-DD7155C85B1A}" destId="{04ABCEBE-3DCA-42E1-92D3-C5773DD62109}" srcOrd="1" destOrd="0" presId="urn:microsoft.com/office/officeart/2018/2/layout/IconVerticalSolidList"/>
    <dgm:cxn modelId="{2C0770D2-AED6-4353-A64A-9158B2221A7F}" type="presParOf" srcId="{4F318E2A-8B01-45DA-9A6E-DD7155C85B1A}" destId="{2835EF01-9F4C-49A3-96B4-B3F9B41C5C9E}" srcOrd="2" destOrd="0" presId="urn:microsoft.com/office/officeart/2018/2/layout/IconVerticalSolidList"/>
    <dgm:cxn modelId="{CC89332F-6229-4FA4-97EB-1ED5E6DAD236}" type="presParOf" srcId="{4F318E2A-8B01-45DA-9A6E-DD7155C85B1A}" destId="{97398149-288B-44DE-863A-F61834B8E5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AA371F2-88D2-4716-BAD8-5E4AFE613A2E}"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928B351-76DC-4DB0-A10A-218390298FEE}">
      <dgm:prSet/>
      <dgm:spPr/>
      <dgm:t>
        <a:bodyPr/>
        <a:lstStyle/>
        <a:p>
          <a:pPr>
            <a:defRPr cap="all"/>
          </a:pPr>
          <a:r>
            <a:rPr lang="en-GB" b="1"/>
            <a:t>Desktop Application (Python, Tkinter)</a:t>
          </a:r>
          <a:r>
            <a:rPr lang="en-GB"/>
            <a:t> – Uploading images, managing patients.</a:t>
          </a:r>
          <a:endParaRPr lang="en-US"/>
        </a:p>
      </dgm:t>
    </dgm:pt>
    <dgm:pt modelId="{4AAAF910-D08C-400F-838A-8D184C4B614F}" type="parTrans" cxnId="{1209DDB1-7EA8-438C-B3A2-D56654BC4789}">
      <dgm:prSet/>
      <dgm:spPr/>
      <dgm:t>
        <a:bodyPr/>
        <a:lstStyle/>
        <a:p>
          <a:endParaRPr lang="en-US"/>
        </a:p>
      </dgm:t>
    </dgm:pt>
    <dgm:pt modelId="{F94478F1-5DC9-4929-A27A-23F7A82A7C5D}" type="sibTrans" cxnId="{1209DDB1-7EA8-438C-B3A2-D56654BC4789}">
      <dgm:prSet/>
      <dgm:spPr/>
      <dgm:t>
        <a:bodyPr/>
        <a:lstStyle/>
        <a:p>
          <a:endParaRPr lang="en-US"/>
        </a:p>
      </dgm:t>
    </dgm:pt>
    <dgm:pt modelId="{F4D80151-7E64-42F0-A555-189A17B2DBFE}">
      <dgm:prSet/>
      <dgm:spPr/>
      <dgm:t>
        <a:bodyPr/>
        <a:lstStyle/>
        <a:p>
          <a:pPr>
            <a:defRPr cap="all"/>
          </a:pPr>
          <a:r>
            <a:rPr lang="en-GB" b="1"/>
            <a:t>Machine Learning Model (CNN)</a:t>
          </a:r>
          <a:r>
            <a:rPr lang="en-GB"/>
            <a:t> – Processing images and classifying pain levels.</a:t>
          </a:r>
          <a:endParaRPr lang="en-US"/>
        </a:p>
      </dgm:t>
    </dgm:pt>
    <dgm:pt modelId="{337836F1-461E-4FD7-A3CB-56625C092E4E}" type="parTrans" cxnId="{B94AF6DA-48CF-4E0A-8BF5-779BDE4D74EA}">
      <dgm:prSet/>
      <dgm:spPr/>
      <dgm:t>
        <a:bodyPr/>
        <a:lstStyle/>
        <a:p>
          <a:endParaRPr lang="en-US"/>
        </a:p>
      </dgm:t>
    </dgm:pt>
    <dgm:pt modelId="{352962CB-C1B4-4FE3-94EB-45C0C2931760}" type="sibTrans" cxnId="{B94AF6DA-48CF-4E0A-8BF5-779BDE4D74EA}">
      <dgm:prSet/>
      <dgm:spPr/>
      <dgm:t>
        <a:bodyPr/>
        <a:lstStyle/>
        <a:p>
          <a:endParaRPr lang="en-US"/>
        </a:p>
      </dgm:t>
    </dgm:pt>
    <dgm:pt modelId="{76CE47C5-5763-4C6B-B7D8-AE785B99138A}">
      <dgm:prSet/>
      <dgm:spPr/>
      <dgm:t>
        <a:bodyPr/>
        <a:lstStyle/>
        <a:p>
          <a:pPr>
            <a:defRPr cap="all"/>
          </a:pPr>
          <a:r>
            <a:rPr lang="en-GB" b="1"/>
            <a:t>Database (SQLite)</a:t>
          </a:r>
          <a:r>
            <a:rPr lang="en-GB"/>
            <a:t> – Storing patient data and analysis results.</a:t>
          </a:r>
          <a:endParaRPr lang="en-US"/>
        </a:p>
      </dgm:t>
    </dgm:pt>
    <dgm:pt modelId="{FBE6FD31-0ACA-4021-A48F-C3B8DD4A3F9B}" type="parTrans" cxnId="{4BC9E777-3AD1-45E2-B055-57184848E696}">
      <dgm:prSet/>
      <dgm:spPr/>
      <dgm:t>
        <a:bodyPr/>
        <a:lstStyle/>
        <a:p>
          <a:endParaRPr lang="en-US"/>
        </a:p>
      </dgm:t>
    </dgm:pt>
    <dgm:pt modelId="{EB30DC87-297C-44A5-8DEC-C7803A59BFC4}" type="sibTrans" cxnId="{4BC9E777-3AD1-45E2-B055-57184848E696}">
      <dgm:prSet/>
      <dgm:spPr/>
      <dgm:t>
        <a:bodyPr/>
        <a:lstStyle/>
        <a:p>
          <a:endParaRPr lang="en-US"/>
        </a:p>
      </dgm:t>
    </dgm:pt>
    <dgm:pt modelId="{A5755883-8C24-43DD-8EAD-CB57DEA50F13}" type="pres">
      <dgm:prSet presAssocID="{3AA371F2-88D2-4716-BAD8-5E4AFE613A2E}" presName="root" presStyleCnt="0">
        <dgm:presLayoutVars>
          <dgm:dir/>
          <dgm:resizeHandles val="exact"/>
        </dgm:presLayoutVars>
      </dgm:prSet>
      <dgm:spPr/>
    </dgm:pt>
    <dgm:pt modelId="{04955853-54FF-4C10-8FE9-1CD68A8C5B0C}" type="pres">
      <dgm:prSet presAssocID="{E928B351-76DC-4DB0-A10A-218390298FEE}" presName="compNode" presStyleCnt="0"/>
      <dgm:spPr/>
    </dgm:pt>
    <dgm:pt modelId="{C854319F-B29E-473F-B4D4-AD9499DF58C7}" type="pres">
      <dgm:prSet presAssocID="{E928B351-76DC-4DB0-A10A-218390298FEE}" presName="iconBgRect" presStyleLbl="bgShp" presStyleIdx="0" presStyleCnt="3"/>
      <dgm:spPr/>
    </dgm:pt>
    <dgm:pt modelId="{10EEAF74-8F97-4E50-BB37-902378C4B980}" type="pres">
      <dgm:prSet presAssocID="{E928B351-76DC-4DB0-A10A-218390298FE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68FFD8B0-4529-4A28-95CE-C6F623324E9C}" type="pres">
      <dgm:prSet presAssocID="{E928B351-76DC-4DB0-A10A-218390298FEE}" presName="spaceRect" presStyleCnt="0"/>
      <dgm:spPr/>
    </dgm:pt>
    <dgm:pt modelId="{2547A904-1FD9-43A4-BC9F-6B0B0188AF66}" type="pres">
      <dgm:prSet presAssocID="{E928B351-76DC-4DB0-A10A-218390298FEE}" presName="textRect" presStyleLbl="revTx" presStyleIdx="0" presStyleCnt="3">
        <dgm:presLayoutVars>
          <dgm:chMax val="1"/>
          <dgm:chPref val="1"/>
        </dgm:presLayoutVars>
      </dgm:prSet>
      <dgm:spPr/>
    </dgm:pt>
    <dgm:pt modelId="{54863D45-CDEF-4505-92EB-A3F539CADBF3}" type="pres">
      <dgm:prSet presAssocID="{F94478F1-5DC9-4929-A27A-23F7A82A7C5D}" presName="sibTrans" presStyleCnt="0"/>
      <dgm:spPr/>
    </dgm:pt>
    <dgm:pt modelId="{8409BD14-1149-4EFC-9BAE-EB06DB85214A}" type="pres">
      <dgm:prSet presAssocID="{F4D80151-7E64-42F0-A555-189A17B2DBFE}" presName="compNode" presStyleCnt="0"/>
      <dgm:spPr/>
    </dgm:pt>
    <dgm:pt modelId="{93DCD8FB-FB67-4B6D-A4CC-DE8EE8A0F4D1}" type="pres">
      <dgm:prSet presAssocID="{F4D80151-7E64-42F0-A555-189A17B2DBFE}" presName="iconBgRect" presStyleLbl="bgShp" presStyleIdx="1" presStyleCnt="3"/>
      <dgm:spPr/>
    </dgm:pt>
    <dgm:pt modelId="{73F65D91-5F63-490F-95A5-BF0246F27E5B}" type="pres">
      <dgm:prSet presAssocID="{F4D80151-7E64-42F0-A555-189A17B2DBF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B7371541-16C2-49DE-B76E-ABAA6F42492F}" type="pres">
      <dgm:prSet presAssocID="{F4D80151-7E64-42F0-A555-189A17B2DBFE}" presName="spaceRect" presStyleCnt="0"/>
      <dgm:spPr/>
    </dgm:pt>
    <dgm:pt modelId="{B2F094DD-C848-44AF-84C8-A8A19911C95E}" type="pres">
      <dgm:prSet presAssocID="{F4D80151-7E64-42F0-A555-189A17B2DBFE}" presName="textRect" presStyleLbl="revTx" presStyleIdx="1" presStyleCnt="3">
        <dgm:presLayoutVars>
          <dgm:chMax val="1"/>
          <dgm:chPref val="1"/>
        </dgm:presLayoutVars>
      </dgm:prSet>
      <dgm:spPr/>
    </dgm:pt>
    <dgm:pt modelId="{FF1655E3-A7DB-4F69-BA30-7219AB49CA1F}" type="pres">
      <dgm:prSet presAssocID="{352962CB-C1B4-4FE3-94EB-45C0C2931760}" presName="sibTrans" presStyleCnt="0"/>
      <dgm:spPr/>
    </dgm:pt>
    <dgm:pt modelId="{A7CA038F-53A0-42A9-B100-C25CFE341DAE}" type="pres">
      <dgm:prSet presAssocID="{76CE47C5-5763-4C6B-B7D8-AE785B99138A}" presName="compNode" presStyleCnt="0"/>
      <dgm:spPr/>
    </dgm:pt>
    <dgm:pt modelId="{72DD835E-3F51-4C59-94F3-6612676E544C}" type="pres">
      <dgm:prSet presAssocID="{76CE47C5-5763-4C6B-B7D8-AE785B99138A}" presName="iconBgRect" presStyleLbl="bgShp" presStyleIdx="2" presStyleCnt="3"/>
      <dgm:spPr/>
    </dgm:pt>
    <dgm:pt modelId="{F0BBEC06-D0D7-4283-A5E8-35BE75BB8A48}" type="pres">
      <dgm:prSet presAssocID="{76CE47C5-5763-4C6B-B7D8-AE785B99138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52F94DA-C29A-4459-8E70-318D5F3EE2EF}" type="pres">
      <dgm:prSet presAssocID="{76CE47C5-5763-4C6B-B7D8-AE785B99138A}" presName="spaceRect" presStyleCnt="0"/>
      <dgm:spPr/>
    </dgm:pt>
    <dgm:pt modelId="{2E71C959-BE12-4CD7-97ED-A428089974BF}" type="pres">
      <dgm:prSet presAssocID="{76CE47C5-5763-4C6B-B7D8-AE785B99138A}" presName="textRect" presStyleLbl="revTx" presStyleIdx="2" presStyleCnt="3">
        <dgm:presLayoutVars>
          <dgm:chMax val="1"/>
          <dgm:chPref val="1"/>
        </dgm:presLayoutVars>
      </dgm:prSet>
      <dgm:spPr/>
    </dgm:pt>
  </dgm:ptLst>
  <dgm:cxnLst>
    <dgm:cxn modelId="{A4BDC465-FA31-45E2-B8E9-3969DB87E935}" type="presOf" srcId="{F4D80151-7E64-42F0-A555-189A17B2DBFE}" destId="{B2F094DD-C848-44AF-84C8-A8A19911C95E}" srcOrd="0" destOrd="0" presId="urn:microsoft.com/office/officeart/2018/5/layout/IconCircleLabelList"/>
    <dgm:cxn modelId="{4BC9E777-3AD1-45E2-B055-57184848E696}" srcId="{3AA371F2-88D2-4716-BAD8-5E4AFE613A2E}" destId="{76CE47C5-5763-4C6B-B7D8-AE785B99138A}" srcOrd="2" destOrd="0" parTransId="{FBE6FD31-0ACA-4021-A48F-C3B8DD4A3F9B}" sibTransId="{EB30DC87-297C-44A5-8DEC-C7803A59BFC4}"/>
    <dgm:cxn modelId="{3356F699-728F-43D3-8C9A-CDC7D34E6BC2}" type="presOf" srcId="{E928B351-76DC-4DB0-A10A-218390298FEE}" destId="{2547A904-1FD9-43A4-BC9F-6B0B0188AF66}" srcOrd="0" destOrd="0" presId="urn:microsoft.com/office/officeart/2018/5/layout/IconCircleLabelList"/>
    <dgm:cxn modelId="{345C849D-E956-42D8-A721-8FD558D93E1E}" type="presOf" srcId="{76CE47C5-5763-4C6B-B7D8-AE785B99138A}" destId="{2E71C959-BE12-4CD7-97ED-A428089974BF}" srcOrd="0" destOrd="0" presId="urn:microsoft.com/office/officeart/2018/5/layout/IconCircleLabelList"/>
    <dgm:cxn modelId="{1209DDB1-7EA8-438C-B3A2-D56654BC4789}" srcId="{3AA371F2-88D2-4716-BAD8-5E4AFE613A2E}" destId="{E928B351-76DC-4DB0-A10A-218390298FEE}" srcOrd="0" destOrd="0" parTransId="{4AAAF910-D08C-400F-838A-8D184C4B614F}" sibTransId="{F94478F1-5DC9-4929-A27A-23F7A82A7C5D}"/>
    <dgm:cxn modelId="{01EF20BF-793E-4F2D-A1EF-91A42E2DC54E}" type="presOf" srcId="{3AA371F2-88D2-4716-BAD8-5E4AFE613A2E}" destId="{A5755883-8C24-43DD-8EAD-CB57DEA50F13}" srcOrd="0" destOrd="0" presId="urn:microsoft.com/office/officeart/2018/5/layout/IconCircleLabelList"/>
    <dgm:cxn modelId="{B94AF6DA-48CF-4E0A-8BF5-779BDE4D74EA}" srcId="{3AA371F2-88D2-4716-BAD8-5E4AFE613A2E}" destId="{F4D80151-7E64-42F0-A555-189A17B2DBFE}" srcOrd="1" destOrd="0" parTransId="{337836F1-461E-4FD7-A3CB-56625C092E4E}" sibTransId="{352962CB-C1B4-4FE3-94EB-45C0C2931760}"/>
    <dgm:cxn modelId="{C6170856-3D8E-4E20-904C-B418C3DBA073}" type="presParOf" srcId="{A5755883-8C24-43DD-8EAD-CB57DEA50F13}" destId="{04955853-54FF-4C10-8FE9-1CD68A8C5B0C}" srcOrd="0" destOrd="0" presId="urn:microsoft.com/office/officeart/2018/5/layout/IconCircleLabelList"/>
    <dgm:cxn modelId="{E5D6E1D0-E822-49EF-B625-2B796892959A}" type="presParOf" srcId="{04955853-54FF-4C10-8FE9-1CD68A8C5B0C}" destId="{C854319F-B29E-473F-B4D4-AD9499DF58C7}" srcOrd="0" destOrd="0" presId="urn:microsoft.com/office/officeart/2018/5/layout/IconCircleLabelList"/>
    <dgm:cxn modelId="{7835F2F4-6658-4208-B9E1-628924D2D8AC}" type="presParOf" srcId="{04955853-54FF-4C10-8FE9-1CD68A8C5B0C}" destId="{10EEAF74-8F97-4E50-BB37-902378C4B980}" srcOrd="1" destOrd="0" presId="urn:microsoft.com/office/officeart/2018/5/layout/IconCircleLabelList"/>
    <dgm:cxn modelId="{D9AAC405-6213-41F4-8B28-04254CFB4D36}" type="presParOf" srcId="{04955853-54FF-4C10-8FE9-1CD68A8C5B0C}" destId="{68FFD8B0-4529-4A28-95CE-C6F623324E9C}" srcOrd="2" destOrd="0" presId="urn:microsoft.com/office/officeart/2018/5/layout/IconCircleLabelList"/>
    <dgm:cxn modelId="{8D3D6971-653C-4F31-9FF4-822E79A4F954}" type="presParOf" srcId="{04955853-54FF-4C10-8FE9-1CD68A8C5B0C}" destId="{2547A904-1FD9-43A4-BC9F-6B0B0188AF66}" srcOrd="3" destOrd="0" presId="urn:microsoft.com/office/officeart/2018/5/layout/IconCircleLabelList"/>
    <dgm:cxn modelId="{D3CBD44D-7503-483C-A10D-09AC7B85061C}" type="presParOf" srcId="{A5755883-8C24-43DD-8EAD-CB57DEA50F13}" destId="{54863D45-CDEF-4505-92EB-A3F539CADBF3}" srcOrd="1" destOrd="0" presId="urn:microsoft.com/office/officeart/2018/5/layout/IconCircleLabelList"/>
    <dgm:cxn modelId="{F92AF666-AB6B-4958-A5D0-09F3B57C64E5}" type="presParOf" srcId="{A5755883-8C24-43DD-8EAD-CB57DEA50F13}" destId="{8409BD14-1149-4EFC-9BAE-EB06DB85214A}" srcOrd="2" destOrd="0" presId="urn:microsoft.com/office/officeart/2018/5/layout/IconCircleLabelList"/>
    <dgm:cxn modelId="{AE7804BC-1BD3-4F24-BFF0-2542BCD8EB37}" type="presParOf" srcId="{8409BD14-1149-4EFC-9BAE-EB06DB85214A}" destId="{93DCD8FB-FB67-4B6D-A4CC-DE8EE8A0F4D1}" srcOrd="0" destOrd="0" presId="urn:microsoft.com/office/officeart/2018/5/layout/IconCircleLabelList"/>
    <dgm:cxn modelId="{1F28804A-AB15-45BE-AD5D-41C4546538DE}" type="presParOf" srcId="{8409BD14-1149-4EFC-9BAE-EB06DB85214A}" destId="{73F65D91-5F63-490F-95A5-BF0246F27E5B}" srcOrd="1" destOrd="0" presId="urn:microsoft.com/office/officeart/2018/5/layout/IconCircleLabelList"/>
    <dgm:cxn modelId="{B1D83CFF-5B35-4092-B5DF-BA8CE4A149E5}" type="presParOf" srcId="{8409BD14-1149-4EFC-9BAE-EB06DB85214A}" destId="{B7371541-16C2-49DE-B76E-ABAA6F42492F}" srcOrd="2" destOrd="0" presId="urn:microsoft.com/office/officeart/2018/5/layout/IconCircleLabelList"/>
    <dgm:cxn modelId="{D1597110-634A-40D3-A314-054AB0907670}" type="presParOf" srcId="{8409BD14-1149-4EFC-9BAE-EB06DB85214A}" destId="{B2F094DD-C848-44AF-84C8-A8A19911C95E}" srcOrd="3" destOrd="0" presId="urn:microsoft.com/office/officeart/2018/5/layout/IconCircleLabelList"/>
    <dgm:cxn modelId="{C1DCC044-BDCF-4205-B500-1980626C32F5}" type="presParOf" srcId="{A5755883-8C24-43DD-8EAD-CB57DEA50F13}" destId="{FF1655E3-A7DB-4F69-BA30-7219AB49CA1F}" srcOrd="3" destOrd="0" presId="urn:microsoft.com/office/officeart/2018/5/layout/IconCircleLabelList"/>
    <dgm:cxn modelId="{E1868E63-DB3B-47AF-BADC-4A10C536E7C8}" type="presParOf" srcId="{A5755883-8C24-43DD-8EAD-CB57DEA50F13}" destId="{A7CA038F-53A0-42A9-B100-C25CFE341DAE}" srcOrd="4" destOrd="0" presId="urn:microsoft.com/office/officeart/2018/5/layout/IconCircleLabelList"/>
    <dgm:cxn modelId="{3B6E808F-6A1A-4A78-ABA9-9C577253CD32}" type="presParOf" srcId="{A7CA038F-53A0-42A9-B100-C25CFE341DAE}" destId="{72DD835E-3F51-4C59-94F3-6612676E544C}" srcOrd="0" destOrd="0" presId="urn:microsoft.com/office/officeart/2018/5/layout/IconCircleLabelList"/>
    <dgm:cxn modelId="{B0E3DDEB-FADF-4CF4-9E02-4FFFD1278870}" type="presParOf" srcId="{A7CA038F-53A0-42A9-B100-C25CFE341DAE}" destId="{F0BBEC06-D0D7-4283-A5E8-35BE75BB8A48}" srcOrd="1" destOrd="0" presId="urn:microsoft.com/office/officeart/2018/5/layout/IconCircleLabelList"/>
    <dgm:cxn modelId="{BCB1FD5C-4413-4A60-B204-1D3E8905B725}" type="presParOf" srcId="{A7CA038F-53A0-42A9-B100-C25CFE341DAE}" destId="{452F94DA-C29A-4459-8E70-318D5F3EE2EF}" srcOrd="2" destOrd="0" presId="urn:microsoft.com/office/officeart/2018/5/layout/IconCircleLabelList"/>
    <dgm:cxn modelId="{D3299CC2-E310-404A-8808-83D82C48D6DA}" type="presParOf" srcId="{A7CA038F-53A0-42A9-B100-C25CFE341DAE}" destId="{2E71C959-BE12-4CD7-97ED-A428089974B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F31E95-89ED-401C-91FB-F962EEBEA9FA}"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0E8C2B29-183A-46DA-BBBD-DB30FFD5C0B3}">
      <dgm:prSet/>
      <dgm:spPr/>
      <dgm:t>
        <a:bodyPr/>
        <a:lstStyle/>
        <a:p>
          <a:pPr>
            <a:lnSpc>
              <a:spcPct val="100000"/>
            </a:lnSpc>
          </a:pPr>
          <a:r>
            <a:rPr lang="en-GB" b="1"/>
            <a:t>Desktop Application</a:t>
          </a:r>
          <a:r>
            <a:rPr lang="en-GB"/>
            <a:t> – A graphical user interface (GUI) in Python for managing patients, uploading images, viewing pain analysis results, and handling the database.</a:t>
          </a:r>
          <a:endParaRPr lang="en-US"/>
        </a:p>
      </dgm:t>
    </dgm:pt>
    <dgm:pt modelId="{36CD9203-2850-4340-A46E-F83C44C3C453}" type="parTrans" cxnId="{02EA1E47-9332-48B5-899A-B45018CC3518}">
      <dgm:prSet/>
      <dgm:spPr/>
      <dgm:t>
        <a:bodyPr/>
        <a:lstStyle/>
        <a:p>
          <a:endParaRPr lang="en-US"/>
        </a:p>
      </dgm:t>
    </dgm:pt>
    <dgm:pt modelId="{0C0AEB28-4976-43B4-89F7-EEEF80FD2BBC}" type="sibTrans" cxnId="{02EA1E47-9332-48B5-899A-B45018CC3518}">
      <dgm:prSet/>
      <dgm:spPr/>
      <dgm:t>
        <a:bodyPr/>
        <a:lstStyle/>
        <a:p>
          <a:endParaRPr lang="en-US"/>
        </a:p>
      </dgm:t>
    </dgm:pt>
    <dgm:pt modelId="{F056BABB-70E9-4A64-A269-D065F177D590}">
      <dgm:prSet/>
      <dgm:spPr/>
      <dgm:t>
        <a:bodyPr/>
        <a:lstStyle/>
        <a:p>
          <a:pPr>
            <a:lnSpc>
              <a:spcPct val="100000"/>
            </a:lnSpc>
          </a:pPr>
          <a:r>
            <a:rPr lang="en-GB" b="1"/>
            <a:t>Machine Learning Server</a:t>
          </a:r>
          <a:r>
            <a:rPr lang="en-GB"/>
            <a:t> – Responsible for data processing, image analysis using a CNN neural network, and determining pain levels.</a:t>
          </a:r>
          <a:endParaRPr lang="en-US"/>
        </a:p>
      </dgm:t>
    </dgm:pt>
    <dgm:pt modelId="{5BB46826-20AB-4E9D-9B24-6DAF62810462}" type="parTrans" cxnId="{512C95DE-E547-425C-8E19-43AA329E4841}">
      <dgm:prSet/>
      <dgm:spPr/>
      <dgm:t>
        <a:bodyPr/>
        <a:lstStyle/>
        <a:p>
          <a:endParaRPr lang="en-US"/>
        </a:p>
      </dgm:t>
    </dgm:pt>
    <dgm:pt modelId="{F4A6E087-4CE4-4601-92EB-E44E98823E8A}" type="sibTrans" cxnId="{512C95DE-E547-425C-8E19-43AA329E4841}">
      <dgm:prSet/>
      <dgm:spPr/>
      <dgm:t>
        <a:bodyPr/>
        <a:lstStyle/>
        <a:p>
          <a:endParaRPr lang="en-US"/>
        </a:p>
      </dgm:t>
    </dgm:pt>
    <dgm:pt modelId="{15218E42-9DAE-4AB0-A2C7-36D819290474}">
      <dgm:prSet/>
      <dgm:spPr/>
      <dgm:t>
        <a:bodyPr/>
        <a:lstStyle/>
        <a:p>
          <a:pPr>
            <a:lnSpc>
              <a:spcPct val="100000"/>
            </a:lnSpc>
          </a:pPr>
          <a:r>
            <a:rPr lang="en-GB" b="1"/>
            <a:t>SQLite Database</a:t>
          </a:r>
          <a:r>
            <a:rPr lang="en-GB"/>
            <a:t> – Used for storing patient information, scan images, and analysis results.</a:t>
          </a:r>
          <a:endParaRPr lang="en-US"/>
        </a:p>
      </dgm:t>
    </dgm:pt>
    <dgm:pt modelId="{4552EFCE-07F3-4191-B83B-B98462989052}" type="parTrans" cxnId="{63D56FC5-2B08-4E84-B7F4-BCDF6854F7AC}">
      <dgm:prSet/>
      <dgm:spPr/>
      <dgm:t>
        <a:bodyPr/>
        <a:lstStyle/>
        <a:p>
          <a:endParaRPr lang="en-US"/>
        </a:p>
      </dgm:t>
    </dgm:pt>
    <dgm:pt modelId="{0C7CD1FF-D37B-417C-A66B-202A40796F9A}" type="sibTrans" cxnId="{63D56FC5-2B08-4E84-B7F4-BCDF6854F7AC}">
      <dgm:prSet/>
      <dgm:spPr/>
      <dgm:t>
        <a:bodyPr/>
        <a:lstStyle/>
        <a:p>
          <a:endParaRPr lang="en-US"/>
        </a:p>
      </dgm:t>
    </dgm:pt>
    <dgm:pt modelId="{15FBAE05-0F72-44AB-A7F2-60A258145D82}" type="pres">
      <dgm:prSet presAssocID="{FFF31E95-89ED-401C-91FB-F962EEBEA9FA}" presName="root" presStyleCnt="0">
        <dgm:presLayoutVars>
          <dgm:dir/>
          <dgm:resizeHandles val="exact"/>
        </dgm:presLayoutVars>
      </dgm:prSet>
      <dgm:spPr/>
    </dgm:pt>
    <dgm:pt modelId="{FF2E70D0-9BF8-4C97-8CCC-F623313E53D3}" type="pres">
      <dgm:prSet presAssocID="{0E8C2B29-183A-46DA-BBBD-DB30FFD5C0B3}" presName="compNode" presStyleCnt="0"/>
      <dgm:spPr/>
    </dgm:pt>
    <dgm:pt modelId="{F5EB83D2-70D9-42E7-AD24-DFAF7B46224E}" type="pres">
      <dgm:prSet presAssocID="{0E8C2B29-183A-46DA-BBBD-DB30FFD5C0B3}" presName="bgRect" presStyleLbl="bgShp" presStyleIdx="0" presStyleCnt="3"/>
      <dgm:spPr/>
    </dgm:pt>
    <dgm:pt modelId="{565255CA-423D-458A-912E-10FF07AF8AAB}" type="pres">
      <dgm:prSet presAssocID="{0E8C2B29-183A-46DA-BBBD-DB30FFD5C0B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24746DF4-DCBB-4985-81A3-3C3C17E9AC36}" type="pres">
      <dgm:prSet presAssocID="{0E8C2B29-183A-46DA-BBBD-DB30FFD5C0B3}" presName="spaceRect" presStyleCnt="0"/>
      <dgm:spPr/>
    </dgm:pt>
    <dgm:pt modelId="{C1627A63-40E3-4972-A491-3A921971751D}" type="pres">
      <dgm:prSet presAssocID="{0E8C2B29-183A-46DA-BBBD-DB30FFD5C0B3}" presName="parTx" presStyleLbl="revTx" presStyleIdx="0" presStyleCnt="3">
        <dgm:presLayoutVars>
          <dgm:chMax val="0"/>
          <dgm:chPref val="0"/>
        </dgm:presLayoutVars>
      </dgm:prSet>
      <dgm:spPr/>
    </dgm:pt>
    <dgm:pt modelId="{C51DA0F2-85D6-4086-A049-BD64F08021AA}" type="pres">
      <dgm:prSet presAssocID="{0C0AEB28-4976-43B4-89F7-EEEF80FD2BBC}" presName="sibTrans" presStyleCnt="0"/>
      <dgm:spPr/>
    </dgm:pt>
    <dgm:pt modelId="{0F74BB1D-511A-4AB2-AFA2-9AE8AF9E6E67}" type="pres">
      <dgm:prSet presAssocID="{F056BABB-70E9-4A64-A269-D065F177D590}" presName="compNode" presStyleCnt="0"/>
      <dgm:spPr/>
    </dgm:pt>
    <dgm:pt modelId="{EF2CD436-FEED-46B9-B949-04FF5E50130A}" type="pres">
      <dgm:prSet presAssocID="{F056BABB-70E9-4A64-A269-D065F177D590}" presName="bgRect" presStyleLbl="bgShp" presStyleIdx="1" presStyleCnt="3"/>
      <dgm:spPr/>
    </dgm:pt>
    <dgm:pt modelId="{91909A89-B1EF-4043-898F-8E13BFFA335C}" type="pres">
      <dgm:prSet presAssocID="{F056BABB-70E9-4A64-A269-D065F177D59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DBFFE849-8974-4451-AD30-C86976E7065E}" type="pres">
      <dgm:prSet presAssocID="{F056BABB-70E9-4A64-A269-D065F177D590}" presName="spaceRect" presStyleCnt="0"/>
      <dgm:spPr/>
    </dgm:pt>
    <dgm:pt modelId="{7ED7162B-38F2-432B-825D-407AD74A5A6E}" type="pres">
      <dgm:prSet presAssocID="{F056BABB-70E9-4A64-A269-D065F177D590}" presName="parTx" presStyleLbl="revTx" presStyleIdx="1" presStyleCnt="3">
        <dgm:presLayoutVars>
          <dgm:chMax val="0"/>
          <dgm:chPref val="0"/>
        </dgm:presLayoutVars>
      </dgm:prSet>
      <dgm:spPr/>
    </dgm:pt>
    <dgm:pt modelId="{E149AB67-BAD6-4E57-BBC5-BA12451D6602}" type="pres">
      <dgm:prSet presAssocID="{F4A6E087-4CE4-4601-92EB-E44E98823E8A}" presName="sibTrans" presStyleCnt="0"/>
      <dgm:spPr/>
    </dgm:pt>
    <dgm:pt modelId="{528A1223-668C-402C-8A59-E39A3B237FBA}" type="pres">
      <dgm:prSet presAssocID="{15218E42-9DAE-4AB0-A2C7-36D819290474}" presName="compNode" presStyleCnt="0"/>
      <dgm:spPr/>
    </dgm:pt>
    <dgm:pt modelId="{ACF214BF-9361-4281-B5E1-00F486E131F1}" type="pres">
      <dgm:prSet presAssocID="{15218E42-9DAE-4AB0-A2C7-36D819290474}" presName="bgRect" presStyleLbl="bgShp" presStyleIdx="2" presStyleCnt="3"/>
      <dgm:spPr/>
    </dgm:pt>
    <dgm:pt modelId="{5E05F1DE-8D9F-4B91-BA7E-DD7B380EFE6C}" type="pres">
      <dgm:prSet presAssocID="{15218E42-9DAE-4AB0-A2C7-36D81929047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181E160E-DE31-48A2-B68F-91939ED8B18B}" type="pres">
      <dgm:prSet presAssocID="{15218E42-9DAE-4AB0-A2C7-36D819290474}" presName="spaceRect" presStyleCnt="0"/>
      <dgm:spPr/>
    </dgm:pt>
    <dgm:pt modelId="{4535D8F5-F323-4991-9B14-B827FEC3AA8A}" type="pres">
      <dgm:prSet presAssocID="{15218E42-9DAE-4AB0-A2C7-36D819290474}" presName="parTx" presStyleLbl="revTx" presStyleIdx="2" presStyleCnt="3">
        <dgm:presLayoutVars>
          <dgm:chMax val="0"/>
          <dgm:chPref val="0"/>
        </dgm:presLayoutVars>
      </dgm:prSet>
      <dgm:spPr/>
    </dgm:pt>
  </dgm:ptLst>
  <dgm:cxnLst>
    <dgm:cxn modelId="{E4DD0301-F45D-40DE-AE01-6906677744FF}" type="presOf" srcId="{15218E42-9DAE-4AB0-A2C7-36D819290474}" destId="{4535D8F5-F323-4991-9B14-B827FEC3AA8A}" srcOrd="0" destOrd="0" presId="urn:microsoft.com/office/officeart/2018/2/layout/IconVerticalSolidList"/>
    <dgm:cxn modelId="{4C84B737-FC3E-41CD-9021-4BBFEC354B02}" type="presOf" srcId="{F056BABB-70E9-4A64-A269-D065F177D590}" destId="{7ED7162B-38F2-432B-825D-407AD74A5A6E}" srcOrd="0" destOrd="0" presId="urn:microsoft.com/office/officeart/2018/2/layout/IconVerticalSolidList"/>
    <dgm:cxn modelId="{02EA1E47-9332-48B5-899A-B45018CC3518}" srcId="{FFF31E95-89ED-401C-91FB-F962EEBEA9FA}" destId="{0E8C2B29-183A-46DA-BBBD-DB30FFD5C0B3}" srcOrd="0" destOrd="0" parTransId="{36CD9203-2850-4340-A46E-F83C44C3C453}" sibTransId="{0C0AEB28-4976-43B4-89F7-EEEF80FD2BBC}"/>
    <dgm:cxn modelId="{A83C437E-9BBB-4752-B8EA-5FA2E576CAC8}" type="presOf" srcId="{0E8C2B29-183A-46DA-BBBD-DB30FFD5C0B3}" destId="{C1627A63-40E3-4972-A491-3A921971751D}" srcOrd="0" destOrd="0" presId="urn:microsoft.com/office/officeart/2018/2/layout/IconVerticalSolidList"/>
    <dgm:cxn modelId="{18A01794-2F59-47CF-96BD-B54752AE718B}" type="presOf" srcId="{FFF31E95-89ED-401C-91FB-F962EEBEA9FA}" destId="{15FBAE05-0F72-44AB-A7F2-60A258145D82}" srcOrd="0" destOrd="0" presId="urn:microsoft.com/office/officeart/2018/2/layout/IconVerticalSolidList"/>
    <dgm:cxn modelId="{63D56FC5-2B08-4E84-B7F4-BCDF6854F7AC}" srcId="{FFF31E95-89ED-401C-91FB-F962EEBEA9FA}" destId="{15218E42-9DAE-4AB0-A2C7-36D819290474}" srcOrd="2" destOrd="0" parTransId="{4552EFCE-07F3-4191-B83B-B98462989052}" sibTransId="{0C7CD1FF-D37B-417C-A66B-202A40796F9A}"/>
    <dgm:cxn modelId="{512C95DE-E547-425C-8E19-43AA329E4841}" srcId="{FFF31E95-89ED-401C-91FB-F962EEBEA9FA}" destId="{F056BABB-70E9-4A64-A269-D065F177D590}" srcOrd="1" destOrd="0" parTransId="{5BB46826-20AB-4E9D-9B24-6DAF62810462}" sibTransId="{F4A6E087-4CE4-4601-92EB-E44E98823E8A}"/>
    <dgm:cxn modelId="{BC6BAD02-3E93-4AE5-A71D-675BBBF47DB2}" type="presParOf" srcId="{15FBAE05-0F72-44AB-A7F2-60A258145D82}" destId="{FF2E70D0-9BF8-4C97-8CCC-F623313E53D3}" srcOrd="0" destOrd="0" presId="urn:microsoft.com/office/officeart/2018/2/layout/IconVerticalSolidList"/>
    <dgm:cxn modelId="{9268DEFE-E6F9-4738-AB3C-9597ABD612BD}" type="presParOf" srcId="{FF2E70D0-9BF8-4C97-8CCC-F623313E53D3}" destId="{F5EB83D2-70D9-42E7-AD24-DFAF7B46224E}" srcOrd="0" destOrd="0" presId="urn:microsoft.com/office/officeart/2018/2/layout/IconVerticalSolidList"/>
    <dgm:cxn modelId="{E267975A-A499-4BAB-ABA2-CAB9BE848CCB}" type="presParOf" srcId="{FF2E70D0-9BF8-4C97-8CCC-F623313E53D3}" destId="{565255CA-423D-458A-912E-10FF07AF8AAB}" srcOrd="1" destOrd="0" presId="urn:microsoft.com/office/officeart/2018/2/layout/IconVerticalSolidList"/>
    <dgm:cxn modelId="{9D24A2F3-400B-4917-B567-A8C35BFA3954}" type="presParOf" srcId="{FF2E70D0-9BF8-4C97-8CCC-F623313E53D3}" destId="{24746DF4-DCBB-4985-81A3-3C3C17E9AC36}" srcOrd="2" destOrd="0" presId="urn:microsoft.com/office/officeart/2018/2/layout/IconVerticalSolidList"/>
    <dgm:cxn modelId="{651A661C-84EE-40A8-B264-A0C6F2686A21}" type="presParOf" srcId="{FF2E70D0-9BF8-4C97-8CCC-F623313E53D3}" destId="{C1627A63-40E3-4972-A491-3A921971751D}" srcOrd="3" destOrd="0" presId="urn:microsoft.com/office/officeart/2018/2/layout/IconVerticalSolidList"/>
    <dgm:cxn modelId="{DBECA474-7177-4F1B-9502-76C6D677DE43}" type="presParOf" srcId="{15FBAE05-0F72-44AB-A7F2-60A258145D82}" destId="{C51DA0F2-85D6-4086-A049-BD64F08021AA}" srcOrd="1" destOrd="0" presId="urn:microsoft.com/office/officeart/2018/2/layout/IconVerticalSolidList"/>
    <dgm:cxn modelId="{B4882408-F8E9-4D0C-9414-569DD43DBD5B}" type="presParOf" srcId="{15FBAE05-0F72-44AB-A7F2-60A258145D82}" destId="{0F74BB1D-511A-4AB2-AFA2-9AE8AF9E6E67}" srcOrd="2" destOrd="0" presId="urn:microsoft.com/office/officeart/2018/2/layout/IconVerticalSolidList"/>
    <dgm:cxn modelId="{BB84350C-62BC-47D6-A1CA-EF13B975D1BB}" type="presParOf" srcId="{0F74BB1D-511A-4AB2-AFA2-9AE8AF9E6E67}" destId="{EF2CD436-FEED-46B9-B949-04FF5E50130A}" srcOrd="0" destOrd="0" presId="urn:microsoft.com/office/officeart/2018/2/layout/IconVerticalSolidList"/>
    <dgm:cxn modelId="{0DB81435-1FF1-468A-ABC4-3AFCD55A25F0}" type="presParOf" srcId="{0F74BB1D-511A-4AB2-AFA2-9AE8AF9E6E67}" destId="{91909A89-B1EF-4043-898F-8E13BFFA335C}" srcOrd="1" destOrd="0" presId="urn:microsoft.com/office/officeart/2018/2/layout/IconVerticalSolidList"/>
    <dgm:cxn modelId="{A963DA3B-C1C7-4202-B585-46881A91CE50}" type="presParOf" srcId="{0F74BB1D-511A-4AB2-AFA2-9AE8AF9E6E67}" destId="{DBFFE849-8974-4451-AD30-C86976E7065E}" srcOrd="2" destOrd="0" presId="urn:microsoft.com/office/officeart/2018/2/layout/IconVerticalSolidList"/>
    <dgm:cxn modelId="{3DEA1CC1-F27C-4CCA-9721-752DF9142E06}" type="presParOf" srcId="{0F74BB1D-511A-4AB2-AFA2-9AE8AF9E6E67}" destId="{7ED7162B-38F2-432B-825D-407AD74A5A6E}" srcOrd="3" destOrd="0" presId="urn:microsoft.com/office/officeart/2018/2/layout/IconVerticalSolidList"/>
    <dgm:cxn modelId="{E26D6A43-9E55-4341-9E9E-8373D02B8892}" type="presParOf" srcId="{15FBAE05-0F72-44AB-A7F2-60A258145D82}" destId="{E149AB67-BAD6-4E57-BBC5-BA12451D6602}" srcOrd="3" destOrd="0" presId="urn:microsoft.com/office/officeart/2018/2/layout/IconVerticalSolidList"/>
    <dgm:cxn modelId="{4B4573C1-DA8F-4907-9A6E-E450E4DFA970}" type="presParOf" srcId="{15FBAE05-0F72-44AB-A7F2-60A258145D82}" destId="{528A1223-668C-402C-8A59-E39A3B237FBA}" srcOrd="4" destOrd="0" presId="urn:microsoft.com/office/officeart/2018/2/layout/IconVerticalSolidList"/>
    <dgm:cxn modelId="{FE3D73CF-D05D-4535-8471-BED2A4CE7FA9}" type="presParOf" srcId="{528A1223-668C-402C-8A59-E39A3B237FBA}" destId="{ACF214BF-9361-4281-B5E1-00F486E131F1}" srcOrd="0" destOrd="0" presId="urn:microsoft.com/office/officeart/2018/2/layout/IconVerticalSolidList"/>
    <dgm:cxn modelId="{9AA2626F-8576-475C-B2FC-D858153C88CC}" type="presParOf" srcId="{528A1223-668C-402C-8A59-E39A3B237FBA}" destId="{5E05F1DE-8D9F-4B91-BA7E-DD7B380EFE6C}" srcOrd="1" destOrd="0" presId="urn:microsoft.com/office/officeart/2018/2/layout/IconVerticalSolidList"/>
    <dgm:cxn modelId="{D33A241E-AF65-4E30-B455-77BA5C91E0F0}" type="presParOf" srcId="{528A1223-668C-402C-8A59-E39A3B237FBA}" destId="{181E160E-DE31-48A2-B68F-91939ED8B18B}" srcOrd="2" destOrd="0" presId="urn:microsoft.com/office/officeart/2018/2/layout/IconVerticalSolidList"/>
    <dgm:cxn modelId="{E40E45B8-3F1D-469F-81EA-595B9605B432}" type="presParOf" srcId="{528A1223-668C-402C-8A59-E39A3B237FBA}" destId="{4535D8F5-F323-4991-9B14-B827FEC3AA8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A0E8FF-9731-4AA4-BB40-F74208B8F230}">
      <dsp:nvSpPr>
        <dsp:cNvPr id="0" name=""/>
        <dsp:cNvSpPr/>
      </dsp:nvSpPr>
      <dsp:spPr>
        <a:xfrm>
          <a:off x="9242" y="1347552"/>
          <a:ext cx="2762398" cy="1657439"/>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Knee pain is a widespread orthopedic issue affecting millions.</a:t>
          </a:r>
          <a:endParaRPr lang="en-US" sz="2200" kern="1200"/>
        </a:p>
      </dsp:txBody>
      <dsp:txXfrm>
        <a:off x="57787" y="1396097"/>
        <a:ext cx="2665308" cy="1560349"/>
      </dsp:txXfrm>
    </dsp:sp>
    <dsp:sp modelId="{32072DCF-B2BC-47F7-8443-FEE7D1204D83}">
      <dsp:nvSpPr>
        <dsp:cNvPr id="0" name=""/>
        <dsp:cNvSpPr/>
      </dsp:nvSpPr>
      <dsp:spPr>
        <a:xfrm>
          <a:off x="3014732" y="1833734"/>
          <a:ext cx="585628" cy="68507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3014732" y="1970749"/>
        <a:ext cx="409940" cy="411044"/>
      </dsp:txXfrm>
    </dsp:sp>
    <dsp:sp modelId="{68AD5F8D-0D6C-47D3-9847-DC23CCA60B26}">
      <dsp:nvSpPr>
        <dsp:cNvPr id="0" name=""/>
        <dsp:cNvSpPr/>
      </dsp:nvSpPr>
      <dsp:spPr>
        <a:xfrm>
          <a:off x="3876600" y="1347552"/>
          <a:ext cx="2762398" cy="1657439"/>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Diagnosis is currently subjective and relies on expensive imaging.</a:t>
          </a:r>
          <a:endParaRPr lang="en-US" sz="2200" kern="1200"/>
        </a:p>
      </dsp:txBody>
      <dsp:txXfrm>
        <a:off x="3925145" y="1396097"/>
        <a:ext cx="2665308" cy="1560349"/>
      </dsp:txXfrm>
    </dsp:sp>
    <dsp:sp modelId="{7A6A3E66-5396-4D6F-BFA3-45C57FE0A963}">
      <dsp:nvSpPr>
        <dsp:cNvPr id="0" name=""/>
        <dsp:cNvSpPr/>
      </dsp:nvSpPr>
      <dsp:spPr>
        <a:xfrm>
          <a:off x="6882090" y="1833734"/>
          <a:ext cx="585628" cy="68507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6882090" y="1970749"/>
        <a:ext cx="409940" cy="411044"/>
      </dsp:txXfrm>
    </dsp:sp>
    <dsp:sp modelId="{8BD9E07D-CE2E-4D32-8FE6-6979E1211F38}">
      <dsp:nvSpPr>
        <dsp:cNvPr id="0" name=""/>
        <dsp:cNvSpPr/>
      </dsp:nvSpPr>
      <dsp:spPr>
        <a:xfrm>
          <a:off x="7743958" y="1347552"/>
          <a:ext cx="2762398" cy="1657439"/>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a:t>Our system provides an objective, fast, and accessible solution.</a:t>
          </a:r>
          <a:endParaRPr lang="en-US" sz="2200" kern="1200"/>
        </a:p>
      </dsp:txBody>
      <dsp:txXfrm>
        <a:off x="7792503" y="1396097"/>
        <a:ext cx="2665308" cy="1560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7E254-A243-46AB-9AE9-A70B9C1CAC67}">
      <dsp:nvSpPr>
        <dsp:cNvPr id="0" name=""/>
        <dsp:cNvSpPr/>
      </dsp:nvSpPr>
      <dsp:spPr>
        <a:xfrm>
          <a:off x="82613" y="1727046"/>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1D53CC-09E3-4FC1-A30C-87777723D291}">
      <dsp:nvSpPr>
        <dsp:cNvPr id="0" name=""/>
        <dsp:cNvSpPr/>
      </dsp:nvSpPr>
      <dsp:spPr>
        <a:xfrm>
          <a:off x="271034" y="1915467"/>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F0B981-17F4-4166-AE93-841837DAE5E9}">
      <dsp:nvSpPr>
        <dsp:cNvPr id="0" name=""/>
        <dsp:cNvSpPr/>
      </dsp:nvSpPr>
      <dsp:spPr>
        <a:xfrm>
          <a:off x="1172126"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b="1" kern="1200" dirty="0"/>
            <a:t>FLIR Systems offers high-resolution thermal imaging with a robust distribution network, making it a strong player in the market. However, its high cost can be a barrier for smaller clinics looking to adopt thermal imaging technology.</a:t>
          </a:r>
          <a:endParaRPr lang="en-US" sz="1100" b="1" kern="1200" dirty="0"/>
        </a:p>
      </dsp:txBody>
      <dsp:txXfrm>
        <a:off x="1172126" y="1727046"/>
        <a:ext cx="2114937" cy="897246"/>
      </dsp:txXfrm>
    </dsp:sp>
    <dsp:sp modelId="{D8D0E677-D69A-4B53-8816-952CB21ECC3E}">
      <dsp:nvSpPr>
        <dsp:cNvPr id="0" name=""/>
        <dsp:cNvSpPr/>
      </dsp:nvSpPr>
      <dsp:spPr>
        <a:xfrm>
          <a:off x="3655575" y="1727046"/>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BC1DBD-0087-4EA6-BAE9-22EFA0E3D484}">
      <dsp:nvSpPr>
        <dsp:cNvPr id="0" name=""/>
        <dsp:cNvSpPr/>
      </dsp:nvSpPr>
      <dsp:spPr>
        <a:xfrm>
          <a:off x="3843996" y="1915467"/>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6E7BD4-40BF-4014-AA30-C2124CCFBDB7}">
      <dsp:nvSpPr>
        <dsp:cNvPr id="0" name=""/>
        <dsp:cNvSpPr/>
      </dsp:nvSpPr>
      <dsp:spPr>
        <a:xfrm>
          <a:off x="4745088"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b="1" kern="1200" dirty="0"/>
            <a:t>IRT (Infrared Technologies) provides affordable and portable thermal imaging devices, making them accessible for various applications. However, they have limited integration with advanced data analysis tools.</a:t>
          </a:r>
          <a:endParaRPr lang="en-US" sz="1100" b="1" kern="1200" dirty="0"/>
        </a:p>
      </dsp:txBody>
      <dsp:txXfrm>
        <a:off x="4745088" y="1727046"/>
        <a:ext cx="2114937" cy="897246"/>
      </dsp:txXfrm>
    </dsp:sp>
    <dsp:sp modelId="{363F2D2E-EB02-4B36-AA5F-D67DA4D22544}">
      <dsp:nvSpPr>
        <dsp:cNvPr id="0" name=""/>
        <dsp:cNvSpPr/>
      </dsp:nvSpPr>
      <dsp:spPr>
        <a:xfrm>
          <a:off x="7228536" y="1727046"/>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E97CDD-3DEC-4856-A1F0-794F3C3A6DA0}">
      <dsp:nvSpPr>
        <dsp:cNvPr id="0" name=""/>
        <dsp:cNvSpPr/>
      </dsp:nvSpPr>
      <dsp:spPr>
        <a:xfrm>
          <a:off x="7416958" y="1915467"/>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176972-4941-422B-B5E8-4ED4713A7D04}">
      <dsp:nvSpPr>
        <dsp:cNvPr id="0" name=""/>
        <dsp:cNvSpPr/>
      </dsp:nvSpPr>
      <dsp:spPr>
        <a:xfrm>
          <a:off x="8318049"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GB" sz="1100" b="1" kern="1200" dirty="0"/>
            <a:t>Research Institutions drive innovation in thermal imaging through collaborations with healthcare, leading to advanced solutions. However, their commercialization process is often slower, delaying widespread market adoption.</a:t>
          </a:r>
          <a:endParaRPr lang="en-US" sz="1100" b="1" kern="1200" dirty="0"/>
        </a:p>
      </dsp:txBody>
      <dsp:txXfrm>
        <a:off x="8318049" y="1727046"/>
        <a:ext cx="2114937" cy="897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4688BF-82E3-4FEC-88AB-08F17FF62944}">
      <dsp:nvSpPr>
        <dsp:cNvPr id="0" name=""/>
        <dsp:cNvSpPr/>
      </dsp:nvSpPr>
      <dsp:spPr>
        <a:xfrm>
          <a:off x="0" y="93698"/>
          <a:ext cx="10515600"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 Thermal Image Processing - </a:t>
          </a:r>
          <a:r>
            <a:rPr lang="en-GB" sz="2200" kern="1200" dirty="0" err="1"/>
            <a:t>Analyze</a:t>
          </a:r>
          <a:r>
            <a:rPr lang="en-GB" sz="2200" kern="1200" dirty="0"/>
            <a:t> images to detect abnormalities.</a:t>
          </a:r>
          <a:endParaRPr lang="en-US" sz="2200" kern="1200" dirty="0"/>
        </a:p>
      </dsp:txBody>
      <dsp:txXfrm>
        <a:off x="26387" y="120085"/>
        <a:ext cx="10462826" cy="487766"/>
      </dsp:txXfrm>
    </dsp:sp>
    <dsp:sp modelId="{E13674E1-0372-4AF8-AD0C-744E9A96CE06}">
      <dsp:nvSpPr>
        <dsp:cNvPr id="0" name=""/>
        <dsp:cNvSpPr/>
      </dsp:nvSpPr>
      <dsp:spPr>
        <a:xfrm>
          <a:off x="0" y="697598"/>
          <a:ext cx="10515600"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Diagnostic Report Generation - Create reports with insights for doctors.</a:t>
          </a:r>
          <a:endParaRPr lang="en-US" sz="2200" kern="1200" dirty="0"/>
        </a:p>
      </dsp:txBody>
      <dsp:txXfrm>
        <a:off x="26387" y="723985"/>
        <a:ext cx="10462826" cy="487766"/>
      </dsp:txXfrm>
    </dsp:sp>
    <dsp:sp modelId="{DBF21318-1EDD-4A72-B99B-E9227C5ADEFC}">
      <dsp:nvSpPr>
        <dsp:cNvPr id="0" name=""/>
        <dsp:cNvSpPr/>
      </dsp:nvSpPr>
      <dsp:spPr>
        <a:xfrm>
          <a:off x="0" y="1301499"/>
          <a:ext cx="10515600"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 User Management - Manage user roles and access levels securely.</a:t>
          </a:r>
          <a:endParaRPr lang="en-US" sz="2200" kern="1200" dirty="0"/>
        </a:p>
      </dsp:txBody>
      <dsp:txXfrm>
        <a:off x="26387" y="1327886"/>
        <a:ext cx="10462826" cy="487766"/>
      </dsp:txXfrm>
    </dsp:sp>
    <dsp:sp modelId="{BA10C658-AFF8-450C-AD5D-B224538889AE}">
      <dsp:nvSpPr>
        <dsp:cNvPr id="0" name=""/>
        <dsp:cNvSpPr/>
      </dsp:nvSpPr>
      <dsp:spPr>
        <a:xfrm>
          <a:off x="0" y="1905399"/>
          <a:ext cx="10515600"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 Data Storage - Store patient and imaging data securely.</a:t>
          </a:r>
          <a:endParaRPr lang="en-US" sz="2200" kern="1200" dirty="0"/>
        </a:p>
      </dsp:txBody>
      <dsp:txXfrm>
        <a:off x="26387" y="1931786"/>
        <a:ext cx="10462826" cy="487766"/>
      </dsp:txXfrm>
    </dsp:sp>
    <dsp:sp modelId="{02C3378B-6E70-4298-87E9-68C110D3D9B3}">
      <dsp:nvSpPr>
        <dsp:cNvPr id="0" name=""/>
        <dsp:cNvSpPr/>
      </dsp:nvSpPr>
      <dsp:spPr>
        <a:xfrm>
          <a:off x="0" y="2509299"/>
          <a:ext cx="10515600"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 AI-Powered Analysis - Improve detection using machine learning.</a:t>
          </a:r>
          <a:endParaRPr lang="en-US" sz="2200" kern="1200" dirty="0"/>
        </a:p>
      </dsp:txBody>
      <dsp:txXfrm>
        <a:off x="26387" y="2535686"/>
        <a:ext cx="10462826" cy="487766"/>
      </dsp:txXfrm>
    </dsp:sp>
    <dsp:sp modelId="{491835C4-0D0C-4DC6-AF63-0D656AB74FFC}">
      <dsp:nvSpPr>
        <dsp:cNvPr id="0" name=""/>
        <dsp:cNvSpPr/>
      </dsp:nvSpPr>
      <dsp:spPr>
        <a:xfrm>
          <a:off x="0" y="3113199"/>
          <a:ext cx="10515600"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 Historical Data Comparison - Monitor patient progress over time.</a:t>
          </a:r>
          <a:endParaRPr lang="en-US" sz="2200" kern="1200" dirty="0"/>
        </a:p>
      </dsp:txBody>
      <dsp:txXfrm>
        <a:off x="26387" y="3139586"/>
        <a:ext cx="10462826" cy="487766"/>
      </dsp:txXfrm>
    </dsp:sp>
    <dsp:sp modelId="{26DDDE0A-E040-458D-8562-11E7C6B202A1}">
      <dsp:nvSpPr>
        <dsp:cNvPr id="0" name=""/>
        <dsp:cNvSpPr/>
      </dsp:nvSpPr>
      <dsp:spPr>
        <a:xfrm>
          <a:off x="0" y="3717099"/>
          <a:ext cx="10515600"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 Alerts and Notifications - Notify users of critical findings.</a:t>
          </a:r>
          <a:endParaRPr lang="en-US" sz="2200" kern="1200" dirty="0"/>
        </a:p>
      </dsp:txBody>
      <dsp:txXfrm>
        <a:off x="26387" y="3743486"/>
        <a:ext cx="10462826" cy="4877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449F3-D289-428A-946E-E24B61C90A3C}">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4D9087-982A-4876-A4FC-1F3C2CF4CF26}">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661104-DF14-474E-8A62-A2D311D503AF}">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GB" sz="2500" kern="1200" dirty="0"/>
            <a:t> Performance: </a:t>
          </a:r>
          <a:r>
            <a:rPr lang="en-GB" sz="2500" kern="1200" dirty="0" err="1">
              <a:solidFill>
                <a:srgbClr val="000000"/>
              </a:solidFill>
            </a:rPr>
            <a:t>Analyzes</a:t>
          </a:r>
          <a:r>
            <a:rPr lang="en-GB" sz="2500" kern="1200" dirty="0">
              <a:solidFill>
                <a:srgbClr val="000000"/>
              </a:solidFill>
            </a:rPr>
            <a:t> images in the fastest possible time</a:t>
          </a:r>
          <a:endParaRPr lang="en-US" sz="2500" kern="1200" dirty="0">
            <a:latin typeface="Aptos Display" panose="020F0302020204030204"/>
          </a:endParaRPr>
        </a:p>
      </dsp:txBody>
      <dsp:txXfrm>
        <a:off x="1435590" y="531"/>
        <a:ext cx="9080009" cy="1242935"/>
      </dsp:txXfrm>
    </dsp:sp>
    <dsp:sp modelId="{EEB9B447-8E35-4848-BD7B-5E3DD146A34E}">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0287C8-0F4E-4B45-BF54-9640EFB554CC}">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3C3C12-182D-486C-8EDE-8E7256FF9E5D}">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GB" sz="2500" kern="1200" dirty="0"/>
            <a:t> Security: End-to-end encryption for data.</a:t>
          </a:r>
          <a:endParaRPr lang="en-US" sz="2500" kern="1200" dirty="0"/>
        </a:p>
      </dsp:txBody>
      <dsp:txXfrm>
        <a:off x="1435590" y="1554201"/>
        <a:ext cx="9080009" cy="1242935"/>
      </dsp:txXfrm>
    </dsp:sp>
    <dsp:sp modelId="{ECA418FE-A6F8-49CE-8252-9459C326713F}">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5FD7CD-1BA7-4761-B702-DD8730A6C757}">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346B59-CDFA-4811-B9CA-4CB60B96FF09}">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rtl="0">
            <a:lnSpc>
              <a:spcPct val="100000"/>
            </a:lnSpc>
            <a:spcBef>
              <a:spcPct val="0"/>
            </a:spcBef>
            <a:spcAft>
              <a:spcPct val="35000"/>
            </a:spcAft>
            <a:buNone/>
          </a:pPr>
          <a:r>
            <a:rPr lang="en-GB" sz="2500" kern="1200" dirty="0">
              <a:latin typeface="Aptos Display" panose="020F0302020204030204"/>
            </a:rPr>
            <a:t> </a:t>
          </a:r>
          <a:r>
            <a:rPr lang="en-GB" sz="2500" kern="1200" dirty="0"/>
            <a:t>Usability: Intuitive interface for non-technical users.</a:t>
          </a:r>
          <a:endParaRPr lang="en-US" sz="2500" kern="1200" dirty="0"/>
        </a:p>
      </dsp:txBody>
      <dsp:txXfrm>
        <a:off x="1435590" y="3107870"/>
        <a:ext cx="9080009"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756836-CCAE-40F5-A4DC-D93F15C176F9}">
      <dsp:nvSpPr>
        <dsp:cNvPr id="0" name=""/>
        <dsp:cNvSpPr/>
      </dsp:nvSpPr>
      <dsp:spPr>
        <a:xfrm>
          <a:off x="0" y="1290372"/>
          <a:ext cx="1322675" cy="8398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4AD431-6ABF-4C1A-B79D-064F11E71297}">
      <dsp:nvSpPr>
        <dsp:cNvPr id="0" name=""/>
        <dsp:cNvSpPr/>
      </dsp:nvSpPr>
      <dsp:spPr>
        <a:xfrm>
          <a:off x="146964" y="1429988"/>
          <a:ext cx="1322675" cy="83989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t>Combines computer vision (CNN) with statistical features.</a:t>
          </a:r>
          <a:endParaRPr lang="en-US" sz="1000" kern="1200"/>
        </a:p>
      </dsp:txBody>
      <dsp:txXfrm>
        <a:off x="171564" y="1454588"/>
        <a:ext cx="1273475" cy="790699"/>
      </dsp:txXfrm>
    </dsp:sp>
    <dsp:sp modelId="{BDB3C24C-D333-4416-846D-F7621AFC4A05}">
      <dsp:nvSpPr>
        <dsp:cNvPr id="0" name=""/>
        <dsp:cNvSpPr/>
      </dsp:nvSpPr>
      <dsp:spPr>
        <a:xfrm>
          <a:off x="1616603" y="1290372"/>
          <a:ext cx="1322675" cy="8398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AB5164-0202-4AE4-A21D-E76A7C001485}">
      <dsp:nvSpPr>
        <dsp:cNvPr id="0" name=""/>
        <dsp:cNvSpPr/>
      </dsp:nvSpPr>
      <dsp:spPr>
        <a:xfrm>
          <a:off x="1763568" y="1429988"/>
          <a:ext cx="1322675" cy="83989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t>Captures both micro (localized inflammation) and macro (heat distribution) patterns.</a:t>
          </a:r>
          <a:endParaRPr lang="en-US" sz="1000" kern="1200"/>
        </a:p>
      </dsp:txBody>
      <dsp:txXfrm>
        <a:off x="1788168" y="1454588"/>
        <a:ext cx="1273475" cy="790699"/>
      </dsp:txXfrm>
    </dsp:sp>
    <dsp:sp modelId="{B3EFE3B0-A0DE-485D-9160-47132EFC550E}">
      <dsp:nvSpPr>
        <dsp:cNvPr id="0" name=""/>
        <dsp:cNvSpPr/>
      </dsp:nvSpPr>
      <dsp:spPr>
        <a:xfrm>
          <a:off x="3233207" y="1290372"/>
          <a:ext cx="1322675" cy="8398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397D2C-81B8-4100-9A19-76A3D327F33C}">
      <dsp:nvSpPr>
        <dsp:cNvPr id="0" name=""/>
        <dsp:cNvSpPr/>
      </dsp:nvSpPr>
      <dsp:spPr>
        <a:xfrm>
          <a:off x="3380172" y="1429988"/>
          <a:ext cx="1322675" cy="83989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t>User-friendly interface for medical teams.</a:t>
          </a:r>
          <a:endParaRPr lang="en-US" sz="1000" kern="1200"/>
        </a:p>
      </dsp:txBody>
      <dsp:txXfrm>
        <a:off x="3404772" y="1454588"/>
        <a:ext cx="1273475" cy="7906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FFC4EE-E83D-46C3-BD3E-034E32DE8B22}">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A7F7D6-F859-4F3B-9385-2F61340ABBB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A3C2BA-18E7-40BD-8838-C006B448FEF1}">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GB" sz="2500" kern="1200"/>
            <a:t>Classifying pain severity based on thermal images.</a:t>
          </a:r>
          <a:endParaRPr lang="en-US" sz="2500" kern="1200"/>
        </a:p>
      </dsp:txBody>
      <dsp:txXfrm>
        <a:off x="1435590" y="531"/>
        <a:ext cx="9080009" cy="1242935"/>
      </dsp:txXfrm>
    </dsp:sp>
    <dsp:sp modelId="{88FB4749-D222-401C-943E-CBD775BD4F1A}">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EAD6B2-C6D7-4DF3-8507-80361D65DCC4}">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2EEC02-88B5-4D13-877B-6F10C1EFD878}">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GB" sz="2500" kern="1200"/>
            <a:t>Providing fast diagnosis without costly or invasive tests.</a:t>
          </a:r>
          <a:endParaRPr lang="en-US" sz="2500" kern="1200"/>
        </a:p>
      </dsp:txBody>
      <dsp:txXfrm>
        <a:off x="1435590" y="1554201"/>
        <a:ext cx="9080009" cy="1242935"/>
      </dsp:txXfrm>
    </dsp:sp>
    <dsp:sp modelId="{B2F65C29-2E10-46FF-A0EB-8DF013482870}">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ABCEBE-3DCA-42E1-92D3-C5773DD62109}">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398149-288B-44DE-863A-F61834B8E54F}">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GB" sz="2500" kern="1200"/>
            <a:t>Reducing demographic biases in pain assessment.</a:t>
          </a:r>
          <a:endParaRPr lang="en-US" sz="2500" kern="1200"/>
        </a:p>
      </dsp:txBody>
      <dsp:txXfrm>
        <a:off x="1435590" y="3107870"/>
        <a:ext cx="9080009" cy="12429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54319F-B29E-473F-B4D4-AD9499DF58C7}">
      <dsp:nvSpPr>
        <dsp:cNvPr id="0" name=""/>
        <dsp:cNvSpPr/>
      </dsp:nvSpPr>
      <dsp:spPr>
        <a:xfrm>
          <a:off x="679050"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EEAF74-8F97-4E50-BB37-902378C4B980}">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47A904-1FD9-43A4-BC9F-6B0B0188AF66}">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GB" sz="1600" b="1" kern="1200"/>
            <a:t>Desktop Application (Python, Tkinter)</a:t>
          </a:r>
          <a:r>
            <a:rPr lang="en-GB" sz="1600" kern="1200"/>
            <a:t> – Uploading images, managing patients.</a:t>
          </a:r>
          <a:endParaRPr lang="en-US" sz="1600" kern="1200"/>
        </a:p>
      </dsp:txBody>
      <dsp:txXfrm>
        <a:off x="75768" y="3053169"/>
        <a:ext cx="3093750" cy="720000"/>
      </dsp:txXfrm>
    </dsp:sp>
    <dsp:sp modelId="{93DCD8FB-FB67-4B6D-A4CC-DE8EE8A0F4D1}">
      <dsp:nvSpPr>
        <dsp:cNvPr id="0" name=""/>
        <dsp:cNvSpPr/>
      </dsp:nvSpPr>
      <dsp:spPr>
        <a:xfrm>
          <a:off x="4314206"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F65D91-5F63-490F-95A5-BF0246F27E5B}">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F094DD-C848-44AF-84C8-A8A19911C95E}">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GB" sz="1600" b="1" kern="1200"/>
            <a:t>Machine Learning Model (CNN)</a:t>
          </a:r>
          <a:r>
            <a:rPr lang="en-GB" sz="1600" kern="1200"/>
            <a:t> – Processing images and classifying pain levels.</a:t>
          </a:r>
          <a:endParaRPr lang="en-US" sz="1600" kern="1200"/>
        </a:p>
      </dsp:txBody>
      <dsp:txXfrm>
        <a:off x="3710925" y="3053169"/>
        <a:ext cx="3093750" cy="720000"/>
      </dsp:txXfrm>
    </dsp:sp>
    <dsp:sp modelId="{72DD835E-3F51-4C59-94F3-6612676E544C}">
      <dsp:nvSpPr>
        <dsp:cNvPr id="0" name=""/>
        <dsp:cNvSpPr/>
      </dsp:nvSpPr>
      <dsp:spPr>
        <a:xfrm>
          <a:off x="7949362"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BEC06-D0D7-4283-A5E8-35BE75BB8A48}">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71C959-BE12-4CD7-97ED-A428089974BF}">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GB" sz="1600" b="1" kern="1200"/>
            <a:t>Database (SQLite)</a:t>
          </a:r>
          <a:r>
            <a:rPr lang="en-GB" sz="1600" kern="1200"/>
            <a:t> – Storing patient data and analysis results.</a:t>
          </a:r>
          <a:endParaRPr lang="en-US" sz="1600" kern="1200"/>
        </a:p>
      </dsp:txBody>
      <dsp:txXfrm>
        <a:off x="7346081" y="3053169"/>
        <a:ext cx="309375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B83D2-70D9-42E7-AD24-DFAF7B46224E}">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5255CA-423D-458A-912E-10FF07AF8AAB}">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627A63-40E3-4972-A491-3A921971751D}">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GB" sz="2100" b="1" kern="1200"/>
            <a:t>Desktop Application</a:t>
          </a:r>
          <a:r>
            <a:rPr lang="en-GB" sz="2100" kern="1200"/>
            <a:t> – A graphical user interface (GUI) in Python for managing patients, uploading images, viewing pain analysis results, and handling the database.</a:t>
          </a:r>
          <a:endParaRPr lang="en-US" sz="2100" kern="1200"/>
        </a:p>
      </dsp:txBody>
      <dsp:txXfrm>
        <a:off x="1435590" y="531"/>
        <a:ext cx="9080009" cy="1242935"/>
      </dsp:txXfrm>
    </dsp:sp>
    <dsp:sp modelId="{EF2CD436-FEED-46B9-B949-04FF5E50130A}">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909A89-B1EF-4043-898F-8E13BFFA335C}">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D7162B-38F2-432B-825D-407AD74A5A6E}">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GB" sz="2100" b="1" kern="1200"/>
            <a:t>Machine Learning Server</a:t>
          </a:r>
          <a:r>
            <a:rPr lang="en-GB" sz="2100" kern="1200"/>
            <a:t> – Responsible for data processing, image analysis using a CNN neural network, and determining pain levels.</a:t>
          </a:r>
          <a:endParaRPr lang="en-US" sz="2100" kern="1200"/>
        </a:p>
      </dsp:txBody>
      <dsp:txXfrm>
        <a:off x="1435590" y="1554201"/>
        <a:ext cx="9080009" cy="1242935"/>
      </dsp:txXfrm>
    </dsp:sp>
    <dsp:sp modelId="{ACF214BF-9361-4281-B5E1-00F486E131F1}">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05F1DE-8D9F-4B91-BA7E-DD7B380EFE6C}">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35D8F5-F323-4991-9B14-B827FEC3AA8A}">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GB" sz="2100" b="1" kern="1200"/>
            <a:t>SQLite Database</a:t>
          </a:r>
          <a:r>
            <a:rPr lang="en-GB" sz="2100" kern="1200"/>
            <a:t> – Used for storing patient information, scan images, and analysis results.</a:t>
          </a:r>
          <a:endParaRPr lang="en-US" sz="2100" kern="1200"/>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05/02/2025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05/02/2025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05/02/2025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05/02/2025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05/02/2025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05/02/2025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l="-24000" r="-2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05/02/2025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668377"/>
            <a:ext cx="10515600" cy="1325563"/>
          </a:xfrm>
        </p:spPr>
        <p:txBody>
          <a:bodyPr vert="horz" lIns="91440" tIns="45720" rIns="91440" bIns="45720" rtlCol="0" anchor="ctr">
            <a:normAutofit/>
          </a:bodyPr>
          <a:lstStyle/>
          <a:p>
            <a:pPr algn="l"/>
            <a:r>
              <a:rPr lang="en-US" sz="4400" b="1" kern="1200" dirty="0">
                <a:solidFill>
                  <a:schemeClr val="tx2">
                    <a:lumMod val="90000"/>
                    <a:lumOff val="10000"/>
                  </a:schemeClr>
                </a:solidFill>
                <a:latin typeface="+mj-lt"/>
                <a:ea typeface="+mj-ea"/>
                <a:cs typeface="+mj-cs"/>
              </a:rPr>
              <a:t>Knee Pain Classification System</a:t>
            </a:r>
            <a:endParaRPr lang="en-US" sz="4400" b="1" kern="1200" dirty="0">
              <a:solidFill>
                <a:schemeClr val="tx2">
                  <a:lumMod val="90000"/>
                  <a:lumOff val="10000"/>
                </a:schemeClr>
              </a:solidFill>
              <a:latin typeface="+mj-lt"/>
            </a:endParaRPr>
          </a:p>
        </p:txBody>
      </p:sp>
      <p:sp>
        <p:nvSpPr>
          <p:cNvPr id="3" name="Subtitle 2"/>
          <p:cNvSpPr>
            <a:spLocks noGrp="1"/>
          </p:cNvSpPr>
          <p:nvPr>
            <p:ph type="subTitle" idx="1"/>
          </p:nvPr>
        </p:nvSpPr>
        <p:spPr>
          <a:xfrm>
            <a:off x="838200" y="2177456"/>
            <a:ext cx="7377684" cy="3795748"/>
          </a:xfrm>
        </p:spPr>
        <p:txBody>
          <a:bodyPr vert="horz" lIns="91440" tIns="45720" rIns="91440" bIns="45720" rtlCol="0" anchor="t">
            <a:normAutofit/>
          </a:bodyPr>
          <a:lstStyle/>
          <a:p>
            <a:pPr algn="l"/>
            <a:r>
              <a:rPr lang="en-US" b="1" dirty="0">
                <a:solidFill>
                  <a:schemeClr val="tx2">
                    <a:lumMod val="90000"/>
                    <a:lumOff val="10000"/>
                  </a:schemeClr>
                </a:solidFill>
              </a:rPr>
              <a:t>Thermal Image Analysis Using Artificial Intelligence</a:t>
            </a:r>
            <a:endParaRPr lang="en-US" dirty="0">
              <a:solidFill>
                <a:schemeClr val="tx2">
                  <a:lumMod val="90000"/>
                  <a:lumOff val="10000"/>
                </a:schemeClr>
              </a:solidFill>
            </a:endParaRPr>
          </a:p>
        </p:txBody>
      </p:sp>
      <p:sp>
        <p:nvSpPr>
          <p:cNvPr id="5" name="TextBox 4">
            <a:extLst>
              <a:ext uri="{FF2B5EF4-FFF2-40B4-BE49-F238E27FC236}">
                <a16:creationId xmlns:a16="http://schemas.microsoft.com/office/drawing/2014/main" id="{E1CAE390-B994-BAB9-7D83-0CF3DC0F0AF7}"/>
              </a:ext>
            </a:extLst>
          </p:cNvPr>
          <p:cNvSpPr txBox="1"/>
          <p:nvPr/>
        </p:nvSpPr>
        <p:spPr>
          <a:xfrm>
            <a:off x="8730934" y="4200528"/>
            <a:ext cx="2927235" cy="213320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400" b="1" dirty="0">
                <a:solidFill>
                  <a:schemeClr val="tx2">
                    <a:lumMod val="90000"/>
                    <a:lumOff val="10000"/>
                  </a:schemeClr>
                </a:solidFill>
              </a:rPr>
              <a:t>Jobran </a:t>
            </a:r>
            <a:r>
              <a:rPr lang="en-US" sz="2400" b="1" err="1">
                <a:solidFill>
                  <a:schemeClr val="tx2">
                    <a:lumMod val="90000"/>
                    <a:lumOff val="10000"/>
                  </a:schemeClr>
                </a:solidFill>
              </a:rPr>
              <a:t>sakkas</a:t>
            </a:r>
            <a:endParaRPr lang="en-US" sz="2400" b="1">
              <a:solidFill>
                <a:schemeClr val="tx2">
                  <a:lumMod val="90000"/>
                  <a:lumOff val="10000"/>
                </a:schemeClr>
              </a:solidFill>
            </a:endParaRPr>
          </a:p>
          <a:p>
            <a:pPr>
              <a:lnSpc>
                <a:spcPct val="90000"/>
              </a:lnSpc>
              <a:spcAft>
                <a:spcPts val="600"/>
              </a:spcAft>
            </a:pPr>
            <a:r>
              <a:rPr lang="en-US" sz="2400" b="1" dirty="0">
                <a:solidFill>
                  <a:schemeClr val="tx2">
                    <a:lumMod val="90000"/>
                    <a:lumOff val="10000"/>
                  </a:schemeClr>
                </a:solidFill>
              </a:rPr>
              <a:t>Sari </a:t>
            </a:r>
            <a:r>
              <a:rPr lang="en-US" sz="2400" b="1" err="1">
                <a:solidFill>
                  <a:schemeClr val="tx2">
                    <a:lumMod val="90000"/>
                    <a:lumOff val="10000"/>
                  </a:schemeClr>
                </a:solidFill>
              </a:rPr>
              <a:t>abu</a:t>
            </a:r>
            <a:r>
              <a:rPr lang="en-US" sz="2400" b="1" dirty="0">
                <a:solidFill>
                  <a:schemeClr val="tx2">
                    <a:lumMod val="90000"/>
                    <a:lumOff val="10000"/>
                  </a:schemeClr>
                </a:solidFill>
              </a:rPr>
              <a:t> </a:t>
            </a:r>
            <a:r>
              <a:rPr lang="en-US" sz="2400" b="1" err="1">
                <a:solidFill>
                  <a:schemeClr val="tx2">
                    <a:lumMod val="90000"/>
                    <a:lumOff val="10000"/>
                  </a:schemeClr>
                </a:solidFill>
              </a:rPr>
              <a:t>khala</a:t>
            </a:r>
            <a:endParaRPr lang="en-US" sz="2400" b="1">
              <a:solidFill>
                <a:schemeClr val="tx2">
                  <a:lumMod val="90000"/>
                  <a:lumOff val="10000"/>
                </a:schemeClr>
              </a:solidFill>
            </a:endParaRPr>
          </a:p>
          <a:p>
            <a:pPr>
              <a:lnSpc>
                <a:spcPct val="90000"/>
              </a:lnSpc>
              <a:spcAft>
                <a:spcPts val="600"/>
              </a:spcAft>
            </a:pPr>
            <a:r>
              <a:rPr lang="en-US" sz="2400" b="1" dirty="0">
                <a:solidFill>
                  <a:schemeClr val="tx2">
                    <a:lumMod val="90000"/>
                    <a:lumOff val="10000"/>
                  </a:schemeClr>
                </a:solidFill>
              </a:rPr>
              <a:t>Ranin Safadi</a:t>
            </a:r>
          </a:p>
        </p:txBody>
      </p:sp>
      <p:pic>
        <p:nvPicPr>
          <p:cNvPr id="4" name="Graphic 3" descr="Address Book outline">
            <a:extLst>
              <a:ext uri="{FF2B5EF4-FFF2-40B4-BE49-F238E27FC236}">
                <a16:creationId xmlns:a16="http://schemas.microsoft.com/office/drawing/2014/main" id="{97900233-E8E4-1709-BE5F-60DDD242E6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32592" y="4410456"/>
            <a:ext cx="658368" cy="658368"/>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67974C-B554-261A-62A0-C2985E544906}"/>
              </a:ext>
            </a:extLst>
          </p:cNvPr>
          <p:cNvSpPr>
            <a:spLocks noGrp="1"/>
          </p:cNvSpPr>
          <p:nvPr>
            <p:ph type="title"/>
          </p:nvPr>
        </p:nvSpPr>
        <p:spPr>
          <a:xfrm>
            <a:off x="838200" y="556995"/>
            <a:ext cx="10515600" cy="1133693"/>
          </a:xfrm>
        </p:spPr>
        <p:txBody>
          <a:bodyPr>
            <a:normAutofit/>
          </a:bodyPr>
          <a:lstStyle/>
          <a:p>
            <a:r>
              <a:rPr lang="en-GB" sz="5200" b="1" dirty="0">
                <a:solidFill>
                  <a:schemeClr val="tx1">
                    <a:lumMod val="65000"/>
                    <a:lumOff val="35000"/>
                  </a:schemeClr>
                </a:solidFill>
                <a:ea typeface="+mj-lt"/>
                <a:cs typeface="+mj-lt"/>
              </a:rPr>
              <a:t>System Architecture</a:t>
            </a:r>
            <a:endParaRPr lang="en-US" sz="5200" b="1" dirty="0">
              <a:solidFill>
                <a:schemeClr val="tx1">
                  <a:lumMod val="65000"/>
                  <a:lumOff val="35000"/>
                </a:schemeClr>
              </a:solidFill>
            </a:endParaRPr>
          </a:p>
        </p:txBody>
      </p:sp>
      <p:graphicFrame>
        <p:nvGraphicFramePr>
          <p:cNvPr id="12" name="Content Placeholder 2">
            <a:extLst>
              <a:ext uri="{FF2B5EF4-FFF2-40B4-BE49-F238E27FC236}">
                <a16:creationId xmlns:a16="http://schemas.microsoft.com/office/drawing/2014/main" id="{7848AF4F-522C-5B0A-B622-961A0015BF1B}"/>
              </a:ext>
            </a:extLst>
          </p:cNvPr>
          <p:cNvGraphicFramePr>
            <a:graphicFrameLocks noGrp="1"/>
          </p:cNvGraphicFramePr>
          <p:nvPr>
            <p:ph idx="1"/>
            <p:extLst>
              <p:ext uri="{D42A27DB-BD31-4B8C-83A1-F6EECF244321}">
                <p14:modId xmlns:p14="http://schemas.microsoft.com/office/powerpoint/2010/main" val="10372536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423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AEA3C7-2256-B310-0004-3254366FA2BE}"/>
              </a:ext>
            </a:extLst>
          </p:cNvPr>
          <p:cNvSpPr>
            <a:spLocks noGrp="1"/>
          </p:cNvSpPr>
          <p:nvPr>
            <p:ph type="title"/>
          </p:nvPr>
        </p:nvSpPr>
        <p:spPr>
          <a:xfrm>
            <a:off x="838200" y="556995"/>
            <a:ext cx="10515600" cy="1133693"/>
          </a:xfrm>
        </p:spPr>
        <p:txBody>
          <a:bodyPr>
            <a:normAutofit/>
          </a:bodyPr>
          <a:lstStyle/>
          <a:p>
            <a:r>
              <a:rPr lang="en-GB" sz="5200" b="1" dirty="0">
                <a:solidFill>
                  <a:schemeClr val="tx1">
                    <a:lumMod val="65000"/>
                    <a:lumOff val="35000"/>
                  </a:schemeClr>
                </a:solidFill>
                <a:latin typeface="Helvetica"/>
                <a:cs typeface="Helvetica"/>
              </a:rPr>
              <a:t>System Components</a:t>
            </a:r>
            <a:endParaRPr lang="en-US" sz="5200" b="1" dirty="0">
              <a:solidFill>
                <a:schemeClr val="tx1">
                  <a:lumMod val="65000"/>
                  <a:lumOff val="35000"/>
                </a:schemeClr>
              </a:solidFill>
            </a:endParaRPr>
          </a:p>
          <a:p>
            <a:endParaRPr lang="en-GB" sz="5200"/>
          </a:p>
        </p:txBody>
      </p:sp>
      <p:graphicFrame>
        <p:nvGraphicFramePr>
          <p:cNvPr id="25" name="Content Placeholder 2">
            <a:extLst>
              <a:ext uri="{FF2B5EF4-FFF2-40B4-BE49-F238E27FC236}">
                <a16:creationId xmlns:a16="http://schemas.microsoft.com/office/drawing/2014/main" id="{613FF73B-B9BB-B229-4230-EC946A725158}"/>
              </a:ext>
            </a:extLst>
          </p:cNvPr>
          <p:cNvGraphicFramePr>
            <a:graphicFrameLocks noGrp="1"/>
          </p:cNvGraphicFramePr>
          <p:nvPr>
            <p:ph idx="1"/>
            <p:extLst>
              <p:ext uri="{D42A27DB-BD31-4B8C-83A1-F6EECF244321}">
                <p14:modId xmlns:p14="http://schemas.microsoft.com/office/powerpoint/2010/main" val="3055206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449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88A3-365C-1F74-74C8-98849777BBCF}"/>
              </a:ext>
            </a:extLst>
          </p:cNvPr>
          <p:cNvSpPr>
            <a:spLocks noGrp="1"/>
          </p:cNvSpPr>
          <p:nvPr>
            <p:ph type="title"/>
          </p:nvPr>
        </p:nvSpPr>
        <p:spPr>
          <a:xfrm>
            <a:off x="359860" y="2497304"/>
            <a:ext cx="3847114" cy="3398620"/>
          </a:xfrm>
        </p:spPr>
        <p:txBody>
          <a:bodyPr vert="horz" lIns="91440" tIns="45720" rIns="91440" bIns="45720" rtlCol="0" anchor="b">
            <a:noAutofit/>
          </a:bodyPr>
          <a:lstStyle/>
          <a:p>
            <a:r>
              <a:rPr lang="en-US" sz="1800" dirty="0"/>
              <a:t>User Interface</a:t>
            </a:r>
          </a:p>
          <a:p>
            <a:r>
              <a:rPr lang="en-US" sz="1800" dirty="0"/>
              <a:t>The system will include a basic Python-</a:t>
            </a:r>
          </a:p>
          <a:p>
            <a:r>
              <a:rPr lang="en-US" sz="1800" dirty="0"/>
              <a:t>based user interface (using </a:t>
            </a:r>
            <a:r>
              <a:rPr lang="en-US" sz="1800" err="1"/>
              <a:t>Tkinter</a:t>
            </a:r>
            <a:r>
              <a:rPr lang="en-US" sz="1800" dirty="0"/>
              <a:t>)</a:t>
            </a:r>
          </a:p>
          <a:p>
            <a:r>
              <a:rPr lang="en-US" sz="1800" dirty="0"/>
              <a:t>featuring:</a:t>
            </a:r>
          </a:p>
          <a:p>
            <a:r>
              <a:rPr lang="en-US" sz="1800" dirty="0"/>
              <a:t>• Thermal Image Upload –</a:t>
            </a:r>
          </a:p>
          <a:p>
            <a:r>
              <a:rPr lang="en-US" sz="1800" dirty="0"/>
              <a:t>Ability to upload an image in</a:t>
            </a:r>
          </a:p>
          <a:p>
            <a:r>
              <a:rPr lang="en-US" sz="1800" dirty="0"/>
              <a:t>PNG/TIFF format.</a:t>
            </a:r>
          </a:p>
          <a:p>
            <a:r>
              <a:rPr lang="en-US" sz="1800" dirty="0"/>
              <a:t>• Result Display – Showing the pain level as determined by the system (low, medium, high).</a:t>
            </a:r>
          </a:p>
          <a:p>
            <a:r>
              <a:rPr lang="en-US" sz="1800" dirty="0"/>
              <a:t>• Patient Management – Option to enter patient details, view test history, and delete old data.</a:t>
            </a:r>
          </a:p>
          <a:p>
            <a:r>
              <a:rPr lang="en-US" sz="1800" dirty="0"/>
              <a:t>• Analysis Activation Button – After uploading an image, the user can press a button to trigger</a:t>
            </a:r>
          </a:p>
          <a:p>
            <a:r>
              <a:rPr lang="en-US" sz="1800" dirty="0"/>
              <a:t>the analysis and obtain results.</a:t>
            </a:r>
          </a:p>
          <a:p>
            <a:endParaRPr lang="en-US" sz="800"/>
          </a:p>
        </p:txBody>
      </p:sp>
      <p:pic>
        <p:nvPicPr>
          <p:cNvPr id="4" name="Content Placeholder 3" descr="A close-up of a document&#10;&#10;AI-generated content may be incorrect.">
            <a:extLst>
              <a:ext uri="{FF2B5EF4-FFF2-40B4-BE49-F238E27FC236}">
                <a16:creationId xmlns:a16="http://schemas.microsoft.com/office/drawing/2014/main" id="{9296D454-B15A-17FA-C1DA-41C8F8F17857}"/>
              </a:ext>
            </a:extLst>
          </p:cNvPr>
          <p:cNvPicPr>
            <a:picLocks noGrp="1" noChangeAspect="1"/>
          </p:cNvPicPr>
          <p:nvPr>
            <p:ph idx="4294967295"/>
          </p:nvPr>
        </p:nvPicPr>
        <p:blipFill>
          <a:blip r:embed="rId2"/>
          <a:stretch>
            <a:fillRect/>
          </a:stretch>
        </p:blipFill>
        <p:spPr>
          <a:xfrm>
            <a:off x="4959825" y="1092536"/>
            <a:ext cx="2850485" cy="4672927"/>
          </a:xfrm>
          <a:prstGeom prst="rect">
            <a:avLst/>
          </a:prstGeom>
        </p:spPr>
      </p:pic>
      <p:pic>
        <p:nvPicPr>
          <p:cNvPr id="5" name="Picture 4">
            <a:extLst>
              <a:ext uri="{FF2B5EF4-FFF2-40B4-BE49-F238E27FC236}">
                <a16:creationId xmlns:a16="http://schemas.microsoft.com/office/drawing/2014/main" id="{DD2868F9-63D6-BA23-8C02-E17A3BB42B3D}"/>
              </a:ext>
            </a:extLst>
          </p:cNvPr>
          <p:cNvPicPr>
            <a:picLocks noChangeAspect="1"/>
          </p:cNvPicPr>
          <p:nvPr/>
        </p:nvPicPr>
        <p:blipFill>
          <a:blip r:embed="rId3"/>
          <a:stretch>
            <a:fillRect/>
          </a:stretch>
        </p:blipFill>
        <p:spPr>
          <a:xfrm>
            <a:off x="7983780" y="1107379"/>
            <a:ext cx="3331526" cy="4643241"/>
          </a:xfrm>
          <a:prstGeom prst="rect">
            <a:avLst/>
          </a:prstGeom>
        </p:spPr>
      </p:pic>
      <p:grpSp>
        <p:nvGrpSpPr>
          <p:cNvPr id="22" name="Group 21">
            <a:extLst>
              <a:ext uri="{FF2B5EF4-FFF2-40B4-BE49-F238E27FC236}">
                <a16:creationId xmlns:a16="http://schemas.microsoft.com/office/drawing/2014/main" id="{792AA144-DDFF-C43B-6866-516C9091D0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23" name="Rectangle 22">
              <a:extLst>
                <a:ext uri="{FF2B5EF4-FFF2-40B4-BE49-F238E27FC236}">
                  <a16:creationId xmlns:a16="http://schemas.microsoft.com/office/drawing/2014/main" id="{56557A69-9517-26A8-EF3F-E65057EEC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7C5987E-7AB5-0A21-D727-68B38B342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9382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278C2-3C76-72F9-FFB1-F6FDADD61E12}"/>
              </a:ext>
            </a:extLst>
          </p:cNvPr>
          <p:cNvSpPr>
            <a:spLocks noGrp="1"/>
          </p:cNvSpPr>
          <p:nvPr>
            <p:ph type="title"/>
          </p:nvPr>
        </p:nvSpPr>
        <p:spPr>
          <a:xfrm>
            <a:off x="838200" y="365125"/>
            <a:ext cx="10515600" cy="1860400"/>
          </a:xfrm>
        </p:spPr>
        <p:txBody>
          <a:bodyPr vert="horz" lIns="91440" tIns="45720" rIns="91440" bIns="45720" rtlCol="0">
            <a:normAutofit/>
          </a:bodyPr>
          <a:lstStyle/>
          <a:p>
            <a:endParaRPr lang="en-US" sz="5200"/>
          </a:p>
        </p:txBody>
      </p:sp>
      <p:pic>
        <p:nvPicPr>
          <p:cNvPr id="3" name="Picture 2" descr="A close-up of a patient registration form&#10;&#10;AI-generated content may be incorrect.">
            <a:extLst>
              <a:ext uri="{FF2B5EF4-FFF2-40B4-BE49-F238E27FC236}">
                <a16:creationId xmlns:a16="http://schemas.microsoft.com/office/drawing/2014/main" id="{0ABB46A1-8BE4-6944-8D28-2EB64F167834}"/>
              </a:ext>
            </a:extLst>
          </p:cNvPr>
          <p:cNvPicPr>
            <a:picLocks noChangeAspect="1"/>
          </p:cNvPicPr>
          <p:nvPr/>
        </p:nvPicPr>
        <p:blipFill>
          <a:blip r:embed="rId2"/>
          <a:srcRect t="3461" r="2" b="761"/>
          <a:stretch/>
        </p:blipFill>
        <p:spPr>
          <a:xfrm>
            <a:off x="181234" y="3029799"/>
            <a:ext cx="5828261" cy="2609728"/>
          </a:xfrm>
          <a:prstGeom prst="rect">
            <a:avLst/>
          </a:prstGeom>
        </p:spPr>
      </p:pic>
      <p:pic>
        <p:nvPicPr>
          <p:cNvPr id="4" name="Picture 3" descr="A screenshot of a computer program&#10;&#10;AI-generated content may be incorrect.">
            <a:extLst>
              <a:ext uri="{FF2B5EF4-FFF2-40B4-BE49-F238E27FC236}">
                <a16:creationId xmlns:a16="http://schemas.microsoft.com/office/drawing/2014/main" id="{A7207160-4E83-2D31-D8AD-897A23BA2933}"/>
              </a:ext>
            </a:extLst>
          </p:cNvPr>
          <p:cNvPicPr>
            <a:picLocks noChangeAspect="1"/>
          </p:cNvPicPr>
          <p:nvPr/>
        </p:nvPicPr>
        <p:blipFill>
          <a:blip r:embed="rId3"/>
          <a:srcRect b="716"/>
          <a:stretch/>
        </p:blipFill>
        <p:spPr>
          <a:xfrm>
            <a:off x="6182505" y="3090560"/>
            <a:ext cx="5828261" cy="2488206"/>
          </a:xfrm>
          <a:prstGeom prst="rect">
            <a:avLst/>
          </a:prstGeom>
        </p:spPr>
      </p:pic>
    </p:spTree>
    <p:extLst>
      <p:ext uri="{BB962C8B-B14F-4D97-AF65-F5344CB8AC3E}">
        <p14:creationId xmlns:p14="http://schemas.microsoft.com/office/powerpoint/2010/main" val="410562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97C427-1931-42B1-60E2-0C151D7DEFF0}"/>
              </a:ext>
            </a:extLst>
          </p:cNvPr>
          <p:cNvSpPr>
            <a:spLocks noGrp="1"/>
          </p:cNvSpPr>
          <p:nvPr>
            <p:ph type="title"/>
          </p:nvPr>
        </p:nvSpPr>
        <p:spPr>
          <a:xfrm>
            <a:off x="838200" y="365125"/>
            <a:ext cx="10515600" cy="1325563"/>
          </a:xfrm>
        </p:spPr>
        <p:txBody>
          <a:bodyPr>
            <a:normAutofit/>
          </a:bodyPr>
          <a:lstStyle/>
          <a:p>
            <a:r>
              <a:rPr lang="en-GB" sz="1400" b="1">
                <a:latin typeface="Helvetica"/>
                <a:cs typeface="Helvetica"/>
              </a:rPr>
              <a:t>Database and Data Storage</a:t>
            </a:r>
            <a:br>
              <a:rPr lang="en-GB" sz="1400" b="1">
                <a:latin typeface="Helvetica"/>
                <a:cs typeface="Helvetica"/>
              </a:rPr>
            </a:br>
            <a:r>
              <a:rPr lang="en-GB" sz="1400">
                <a:latin typeface="Helvetica"/>
                <a:cs typeface="Helvetica"/>
              </a:rPr>
              <a:t>The system imports data into an SQLite-based database.</a:t>
            </a:r>
            <a:br>
              <a:rPr lang="en-GB" sz="1400">
                <a:latin typeface="Helvetica"/>
                <a:cs typeface="Helvetica"/>
              </a:rPr>
            </a:br>
            <a:br>
              <a:rPr lang="en-GB" sz="1400" dirty="0">
                <a:latin typeface="Helvetica"/>
                <a:cs typeface="Helvetica"/>
              </a:rPr>
            </a:br>
            <a:r>
              <a:rPr lang="en-GB" sz="1400">
                <a:latin typeface="Helvetica"/>
                <a:cs typeface="Helvetica"/>
              </a:rPr>
              <a:t>Database Table Structure:</a:t>
            </a:r>
          </a:p>
          <a:p>
            <a:r>
              <a:rPr lang="en-GB" sz="1400">
                <a:latin typeface="Helvetica"/>
                <a:cs typeface="Helvetica"/>
              </a:rPr>
              <a:t>Patients Table:</a:t>
            </a:r>
            <a:endParaRPr lang="en-GB" sz="1400"/>
          </a:p>
          <a:p>
            <a:endParaRPr lang="en-GB" sz="1400">
              <a:latin typeface="Helvetica"/>
              <a:cs typeface="Helvetica"/>
            </a:endParaRPr>
          </a:p>
          <a:p>
            <a:endParaRPr lang="en-GB" sz="1400" b="1">
              <a:latin typeface="Helvetica"/>
              <a:cs typeface="Helvetica"/>
            </a:endParaRPr>
          </a:p>
        </p:txBody>
      </p:sp>
      <p:sp>
        <p:nvSpPr>
          <p:cNvPr id="10"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table with text and words&#10;&#10;AI-generated content may be incorrect.">
            <a:extLst>
              <a:ext uri="{FF2B5EF4-FFF2-40B4-BE49-F238E27FC236}">
                <a16:creationId xmlns:a16="http://schemas.microsoft.com/office/drawing/2014/main" id="{E477669C-B705-07B7-DC23-8988827D7805}"/>
              </a:ext>
            </a:extLst>
          </p:cNvPr>
          <p:cNvPicPr>
            <a:picLocks noChangeAspect="1"/>
          </p:cNvPicPr>
          <p:nvPr/>
        </p:nvPicPr>
        <p:blipFill>
          <a:blip r:embed="rId2"/>
          <a:stretch>
            <a:fillRect/>
          </a:stretch>
        </p:blipFill>
        <p:spPr>
          <a:xfrm>
            <a:off x="1158240" y="2392909"/>
            <a:ext cx="9875520" cy="3234233"/>
          </a:xfrm>
          <a:prstGeom prst="rect">
            <a:avLst/>
          </a:prstGeom>
          <a:effectLst/>
        </p:spPr>
      </p:pic>
    </p:spTree>
    <p:extLst>
      <p:ext uri="{BB962C8B-B14F-4D97-AF65-F5344CB8AC3E}">
        <p14:creationId xmlns:p14="http://schemas.microsoft.com/office/powerpoint/2010/main" val="231843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AI-generated content may be incorrect.">
            <a:extLst>
              <a:ext uri="{FF2B5EF4-FFF2-40B4-BE49-F238E27FC236}">
                <a16:creationId xmlns:a16="http://schemas.microsoft.com/office/drawing/2014/main" id="{0FED9333-3FD6-5DD9-9B64-135ED42A2D50}"/>
              </a:ext>
            </a:extLst>
          </p:cNvPr>
          <p:cNvPicPr>
            <a:picLocks noChangeAspect="1"/>
          </p:cNvPicPr>
          <p:nvPr/>
        </p:nvPicPr>
        <p:blipFill>
          <a:blip r:embed="rId2"/>
          <a:stretch>
            <a:fillRect/>
          </a:stretch>
        </p:blipFill>
        <p:spPr>
          <a:xfrm>
            <a:off x="122855" y="244458"/>
            <a:ext cx="11843174" cy="6574663"/>
          </a:xfrm>
          <a:prstGeom prst="rect">
            <a:avLst/>
          </a:prstGeom>
        </p:spPr>
      </p:pic>
    </p:spTree>
    <p:extLst>
      <p:ext uri="{BB962C8B-B14F-4D97-AF65-F5344CB8AC3E}">
        <p14:creationId xmlns:p14="http://schemas.microsoft.com/office/powerpoint/2010/main" val="405021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4F7B10-CFBE-D28B-44B3-F72AE96C746F}"/>
              </a:ext>
            </a:extLst>
          </p:cNvPr>
          <p:cNvSpPr>
            <a:spLocks noGrp="1"/>
          </p:cNvSpPr>
          <p:nvPr>
            <p:ph type="title"/>
          </p:nvPr>
        </p:nvSpPr>
        <p:spPr>
          <a:xfrm>
            <a:off x="838200" y="184805"/>
            <a:ext cx="10515600" cy="1505883"/>
          </a:xfrm>
        </p:spPr>
        <p:txBody>
          <a:bodyPr anchor="ctr">
            <a:normAutofit/>
          </a:bodyPr>
          <a:lstStyle/>
          <a:p>
            <a:r>
              <a:rPr lang="en-GB" sz="5200" dirty="0">
                <a:solidFill>
                  <a:schemeClr val="bg2">
                    <a:lumMod val="25000"/>
                  </a:schemeClr>
                </a:solidFill>
                <a:ea typeface="+mj-lt"/>
                <a:cs typeface="+mj-lt"/>
              </a:rPr>
              <a:t>Component Diagram</a:t>
            </a:r>
            <a:endParaRPr lang="en-US" sz="5200" dirty="0">
              <a:solidFill>
                <a:schemeClr val="bg2">
                  <a:lumMod val="25000"/>
                </a:schemeClr>
              </a:solidFill>
            </a:endParaRPr>
          </a:p>
        </p:txBody>
      </p:sp>
      <p:pic>
        <p:nvPicPr>
          <p:cNvPr id="3" name="Picture 2" descr="A diagram of a machine learning process&#10;&#10;AI-generated content may be incorrect.">
            <a:extLst>
              <a:ext uri="{FF2B5EF4-FFF2-40B4-BE49-F238E27FC236}">
                <a16:creationId xmlns:a16="http://schemas.microsoft.com/office/drawing/2014/main" id="{2E3BF3C9-0BEF-458A-F3E1-6F39A69CB95B}"/>
              </a:ext>
            </a:extLst>
          </p:cNvPr>
          <p:cNvPicPr>
            <a:picLocks noChangeAspect="1"/>
          </p:cNvPicPr>
          <p:nvPr/>
        </p:nvPicPr>
        <p:blipFill>
          <a:blip r:embed="rId2"/>
          <a:stretch>
            <a:fillRect/>
          </a:stretch>
        </p:blipFill>
        <p:spPr>
          <a:xfrm>
            <a:off x="3147253" y="1845426"/>
            <a:ext cx="5894441" cy="4450303"/>
          </a:xfrm>
          <a:prstGeom prst="rect">
            <a:avLst/>
          </a:prstGeom>
        </p:spPr>
      </p:pic>
    </p:spTree>
    <p:extLst>
      <p:ext uri="{BB962C8B-B14F-4D97-AF65-F5344CB8AC3E}">
        <p14:creationId xmlns:p14="http://schemas.microsoft.com/office/powerpoint/2010/main" val="345931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1D5F5-4EAC-E1AF-10DA-F65772B93E70}"/>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Thank You</a:t>
            </a:r>
            <a:br>
              <a:rPr lang="en-US" sz="5200" kern="1200">
                <a:solidFill>
                  <a:schemeClr val="tx1"/>
                </a:solidFill>
                <a:latin typeface="+mj-lt"/>
                <a:ea typeface="+mj-ea"/>
                <a:cs typeface="+mj-cs"/>
              </a:rPr>
            </a:br>
            <a:endParaRPr lang="en-US" sz="5200" kern="1200">
              <a:solidFill>
                <a:schemeClr val="tx1"/>
              </a:solidFill>
              <a:latin typeface="+mj-lt"/>
              <a:ea typeface="+mj-ea"/>
              <a:cs typeface="+mj-cs"/>
            </a:endParaRPr>
          </a:p>
        </p:txBody>
      </p:sp>
      <p:pic>
        <p:nvPicPr>
          <p:cNvPr id="6" name="Graphic 5" descr="Smiling Face with No Fill">
            <a:extLst>
              <a:ext uri="{FF2B5EF4-FFF2-40B4-BE49-F238E27FC236}">
                <a16:creationId xmlns:a16="http://schemas.microsoft.com/office/drawing/2014/main" id="{397C381E-E8E5-F72C-B1AA-C8A2CC8132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445" y="3642251"/>
            <a:ext cx="1289051" cy="1289051"/>
          </a:xfrm>
          <a:prstGeom prst="rect">
            <a:avLst/>
          </a:prstGeom>
        </p:spPr>
      </p:pic>
      <p:pic>
        <p:nvPicPr>
          <p:cNvPr id="8" name="Graphic 7" descr="Smiling Face with No Fill">
            <a:extLst>
              <a:ext uri="{FF2B5EF4-FFF2-40B4-BE49-F238E27FC236}">
                <a16:creationId xmlns:a16="http://schemas.microsoft.com/office/drawing/2014/main" id="{0EAE5A2A-EA3E-4D8A-ADEE-5B41AA7093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768759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E15092-207D-73AB-9D6F-211081A5B4CE}"/>
              </a:ext>
            </a:extLst>
          </p:cNvPr>
          <p:cNvSpPr>
            <a:spLocks noGrp="1"/>
          </p:cNvSpPr>
          <p:nvPr>
            <p:ph type="title"/>
          </p:nvPr>
        </p:nvSpPr>
        <p:spPr>
          <a:xfrm>
            <a:off x="838200" y="557188"/>
            <a:ext cx="10515600" cy="1133499"/>
          </a:xfrm>
        </p:spPr>
        <p:txBody>
          <a:bodyPr>
            <a:normAutofit/>
          </a:bodyPr>
          <a:lstStyle/>
          <a:p>
            <a:pPr algn="ctr"/>
            <a:r>
              <a:rPr lang="en-GB" sz="5200" b="1" dirty="0">
                <a:solidFill>
                  <a:schemeClr val="bg1"/>
                </a:solidFill>
                <a:ea typeface="+mj-lt"/>
                <a:cs typeface="+mj-lt"/>
              </a:rPr>
              <a:t>Introduction</a:t>
            </a:r>
            <a:endParaRPr lang="en-US" sz="5200" b="1" dirty="0">
              <a:solidFill>
                <a:schemeClr val="bg1"/>
              </a:solidFill>
            </a:endParaRPr>
          </a:p>
        </p:txBody>
      </p:sp>
      <p:graphicFrame>
        <p:nvGraphicFramePr>
          <p:cNvPr id="5" name="Content Placeholder 2">
            <a:extLst>
              <a:ext uri="{FF2B5EF4-FFF2-40B4-BE49-F238E27FC236}">
                <a16:creationId xmlns:a16="http://schemas.microsoft.com/office/drawing/2014/main" id="{D4FC3AD1-0A3A-349B-F9EF-4606A9148A74}"/>
              </a:ext>
            </a:extLst>
          </p:cNvPr>
          <p:cNvGraphicFramePr>
            <a:graphicFrameLocks noGrp="1"/>
          </p:cNvGraphicFramePr>
          <p:nvPr>
            <p:ph idx="1"/>
            <p:extLst>
              <p:ext uri="{D42A27DB-BD31-4B8C-83A1-F6EECF244321}">
                <p14:modId xmlns:p14="http://schemas.microsoft.com/office/powerpoint/2010/main" val="342464012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577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535639-C0D4-20C6-7574-A7232EE06243}"/>
              </a:ext>
            </a:extLst>
          </p:cNvPr>
          <p:cNvSpPr>
            <a:spLocks noGrp="1"/>
          </p:cNvSpPr>
          <p:nvPr>
            <p:ph type="title"/>
          </p:nvPr>
        </p:nvSpPr>
        <p:spPr>
          <a:xfrm>
            <a:off x="761803" y="350196"/>
            <a:ext cx="4646904" cy="1624520"/>
          </a:xfrm>
        </p:spPr>
        <p:txBody>
          <a:bodyPr anchor="ctr">
            <a:normAutofit/>
          </a:bodyPr>
          <a:lstStyle/>
          <a:p>
            <a:r>
              <a:rPr lang="en-GB" sz="4000" dirty="0">
                <a:solidFill>
                  <a:schemeClr val="bg2">
                    <a:lumMod val="25000"/>
                  </a:schemeClr>
                </a:solidFill>
                <a:ea typeface="+mj-lt"/>
                <a:cs typeface="+mj-lt"/>
              </a:rPr>
              <a:t>Literature Review</a:t>
            </a:r>
            <a:endParaRPr lang="en-US" sz="4000" dirty="0">
              <a:solidFill>
                <a:schemeClr val="bg2">
                  <a:lumMod val="25000"/>
                </a:schemeClr>
              </a:solidFill>
            </a:endParaRPr>
          </a:p>
        </p:txBody>
      </p:sp>
      <p:sp>
        <p:nvSpPr>
          <p:cNvPr id="3" name="Content Placeholder 2">
            <a:extLst>
              <a:ext uri="{FF2B5EF4-FFF2-40B4-BE49-F238E27FC236}">
                <a16:creationId xmlns:a16="http://schemas.microsoft.com/office/drawing/2014/main" id="{748DC0DC-C834-35FC-13A7-C4B9EE0BC1E4}"/>
              </a:ext>
            </a:extLst>
          </p:cNvPr>
          <p:cNvSpPr>
            <a:spLocks noGrp="1"/>
          </p:cNvSpPr>
          <p:nvPr>
            <p:ph idx="1"/>
          </p:nvPr>
        </p:nvSpPr>
        <p:spPr>
          <a:xfrm>
            <a:off x="457002" y="1712976"/>
            <a:ext cx="4646905" cy="3613149"/>
          </a:xfrm>
        </p:spPr>
        <p:txBody>
          <a:bodyPr vert="horz" lIns="91440" tIns="45720" rIns="91440" bIns="45720" rtlCol="0" anchor="ctr">
            <a:normAutofit/>
          </a:bodyPr>
          <a:lstStyle/>
          <a:p>
            <a:pPr>
              <a:buNone/>
            </a:pPr>
            <a:r>
              <a:rPr lang="en-GB" sz="1700" dirty="0">
                <a:solidFill>
                  <a:schemeClr val="bg2">
                    <a:lumMod val="25000"/>
                  </a:schemeClr>
                </a:solidFill>
                <a:latin typeface="Helvetica"/>
                <a:cs typeface="Helvetica"/>
              </a:rPr>
              <a:t>Knee pain is a common medical condition that affects people of all ages and significantly impacts their quality of life. Identifying and diagnosing the underlying causes of knee pain accurately and efficiently is crucial for effective treatment. Thermal imaging, a non-invasive diagnostic tool, has emerged as a promising technique for detecting musculoskeletal disorders, including knee pain. This review explores existing literature on the application of thermal imaging for knee pain detection.</a:t>
            </a:r>
            <a:endParaRPr lang="en-GB" sz="1700" dirty="0">
              <a:solidFill>
                <a:schemeClr val="bg2">
                  <a:lumMod val="25000"/>
                </a:schemeClr>
              </a:solidFill>
            </a:endParaRPr>
          </a:p>
          <a:p>
            <a:pPr marL="0" indent="0">
              <a:buNone/>
            </a:pPr>
            <a:endParaRPr lang="en-GB" sz="1700" dirty="0">
              <a:solidFill>
                <a:schemeClr val="bg2">
                  <a:lumMod val="25000"/>
                </a:schemeClr>
              </a:solidFill>
            </a:endParaRPr>
          </a:p>
        </p:txBody>
      </p:sp>
      <p:pic>
        <p:nvPicPr>
          <p:cNvPr id="5" name="Picture 4" descr="The radiologic figure of a skeleton">
            <a:extLst>
              <a:ext uri="{FF2B5EF4-FFF2-40B4-BE49-F238E27FC236}">
                <a16:creationId xmlns:a16="http://schemas.microsoft.com/office/drawing/2014/main" id="{1946DE0C-95EA-8E10-64D9-E00292CB597C}"/>
              </a:ext>
            </a:extLst>
          </p:cNvPr>
          <p:cNvPicPr>
            <a:picLocks noChangeAspect="1"/>
          </p:cNvPicPr>
          <p:nvPr/>
        </p:nvPicPr>
        <p:blipFill>
          <a:blip r:embed="rId2"/>
          <a:srcRect l="41035" r="4" b="4"/>
          <a:stretch/>
        </p:blipFill>
        <p:spPr>
          <a:xfrm>
            <a:off x="6096000" y="1"/>
            <a:ext cx="6102825" cy="6858000"/>
          </a:xfrm>
          <a:prstGeom prst="rect">
            <a:avLst/>
          </a:prstGeom>
        </p:spPr>
      </p:pic>
    </p:spTree>
    <p:extLst>
      <p:ext uri="{BB962C8B-B14F-4D97-AF65-F5344CB8AC3E}">
        <p14:creationId xmlns:p14="http://schemas.microsoft.com/office/powerpoint/2010/main" val="60395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table of literature review&#10;&#10;AI-generated content may be incorrect.">
            <a:extLst>
              <a:ext uri="{FF2B5EF4-FFF2-40B4-BE49-F238E27FC236}">
                <a16:creationId xmlns:a16="http://schemas.microsoft.com/office/drawing/2014/main" id="{0F1CE051-CBDE-AC68-18AD-DB0FF9023436}"/>
              </a:ext>
            </a:extLst>
          </p:cNvPr>
          <p:cNvPicPr>
            <a:picLocks noGrp="1" noChangeAspect="1"/>
          </p:cNvPicPr>
          <p:nvPr>
            <p:ph idx="1"/>
          </p:nvPr>
        </p:nvPicPr>
        <p:blipFill>
          <a:blip r:embed="rId2"/>
          <a:stretch>
            <a:fillRect/>
          </a:stretch>
        </p:blipFill>
        <p:spPr>
          <a:xfrm>
            <a:off x="1907229" y="643467"/>
            <a:ext cx="8377542" cy="5571066"/>
          </a:xfrm>
          <a:prstGeom prst="rect">
            <a:avLst/>
          </a:prstGeom>
        </p:spPr>
      </p:pic>
    </p:spTree>
    <p:extLst>
      <p:ext uri="{BB962C8B-B14F-4D97-AF65-F5344CB8AC3E}">
        <p14:creationId xmlns:p14="http://schemas.microsoft.com/office/powerpoint/2010/main" val="407373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51F8F9-998C-7898-40F3-1DCA5D5DB2AB}"/>
              </a:ext>
            </a:extLst>
          </p:cNvPr>
          <p:cNvSpPr>
            <a:spLocks noGrp="1"/>
          </p:cNvSpPr>
          <p:nvPr>
            <p:ph type="title"/>
          </p:nvPr>
        </p:nvSpPr>
        <p:spPr>
          <a:xfrm>
            <a:off x="838200" y="556995"/>
            <a:ext cx="10515600" cy="1133693"/>
          </a:xfrm>
        </p:spPr>
        <p:txBody>
          <a:bodyPr>
            <a:normAutofit/>
          </a:bodyPr>
          <a:lstStyle/>
          <a:p>
            <a:pPr algn="ctr"/>
            <a:r>
              <a:rPr lang="en-GB" sz="3600" dirty="0">
                <a:solidFill>
                  <a:schemeClr val="bg2">
                    <a:lumMod val="25000"/>
                  </a:schemeClr>
                </a:solidFill>
                <a:latin typeface="Helvetica"/>
                <a:cs typeface="Helvetica"/>
              </a:rPr>
              <a:t>Competitor Analysis in Thermal Imaging for Knee Pain Detection</a:t>
            </a:r>
            <a:endParaRPr lang="en-US" sz="3600" dirty="0">
              <a:solidFill>
                <a:schemeClr val="bg2">
                  <a:lumMod val="25000"/>
                </a:schemeClr>
              </a:solidFill>
            </a:endParaRPr>
          </a:p>
          <a:p>
            <a:endParaRPr lang="en-GB" sz="3600"/>
          </a:p>
        </p:txBody>
      </p:sp>
      <p:graphicFrame>
        <p:nvGraphicFramePr>
          <p:cNvPr id="5" name="Content Placeholder 2">
            <a:extLst>
              <a:ext uri="{FF2B5EF4-FFF2-40B4-BE49-F238E27FC236}">
                <a16:creationId xmlns:a16="http://schemas.microsoft.com/office/drawing/2014/main" id="{076C4B0A-4548-0A6F-CEDA-098159C91252}"/>
              </a:ext>
            </a:extLst>
          </p:cNvPr>
          <p:cNvGraphicFramePr>
            <a:graphicFrameLocks noGrp="1"/>
          </p:cNvGraphicFramePr>
          <p:nvPr>
            <p:ph idx="1"/>
            <p:extLst>
              <p:ext uri="{D42A27DB-BD31-4B8C-83A1-F6EECF244321}">
                <p14:modId xmlns:p14="http://schemas.microsoft.com/office/powerpoint/2010/main" val="29141728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582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976FB-875F-236F-82A1-936AFC91B7D1}"/>
              </a:ext>
            </a:extLst>
          </p:cNvPr>
          <p:cNvSpPr>
            <a:spLocks noGrp="1"/>
          </p:cNvSpPr>
          <p:nvPr>
            <p:ph type="title"/>
          </p:nvPr>
        </p:nvSpPr>
        <p:spPr/>
        <p:txBody>
          <a:bodyPr>
            <a:normAutofit/>
          </a:bodyPr>
          <a:lstStyle/>
          <a:p>
            <a:pPr algn="ctr"/>
            <a:r>
              <a:rPr lang="en-GB" sz="2400" dirty="0">
                <a:solidFill>
                  <a:schemeClr val="bg2">
                    <a:lumMod val="25000"/>
                  </a:schemeClr>
                </a:solidFill>
              </a:rPr>
              <a:t>Functional Requirements</a:t>
            </a:r>
            <a:endParaRPr lang="en-US"/>
          </a:p>
        </p:txBody>
      </p:sp>
      <p:graphicFrame>
        <p:nvGraphicFramePr>
          <p:cNvPr id="5" name="Content Placeholder 2">
            <a:extLst>
              <a:ext uri="{FF2B5EF4-FFF2-40B4-BE49-F238E27FC236}">
                <a16:creationId xmlns:a16="http://schemas.microsoft.com/office/drawing/2014/main" id="{1CA3440D-0A7D-3E14-A6B7-7BC89BB98ED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6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6591D-C5BC-0607-775E-592971D8DD81}"/>
              </a:ext>
            </a:extLst>
          </p:cNvPr>
          <p:cNvSpPr>
            <a:spLocks noGrp="1"/>
          </p:cNvSpPr>
          <p:nvPr>
            <p:ph type="title"/>
          </p:nvPr>
        </p:nvSpPr>
        <p:spPr/>
        <p:txBody>
          <a:bodyPr>
            <a:normAutofit/>
          </a:bodyPr>
          <a:lstStyle/>
          <a:p>
            <a:pPr algn="ctr"/>
            <a:r>
              <a:rPr lang="en-GB" sz="2400">
                <a:solidFill>
                  <a:schemeClr val="bg2">
                    <a:lumMod val="25000"/>
                  </a:schemeClr>
                </a:solidFill>
                <a:ea typeface="+mj-lt"/>
                <a:cs typeface="+mj-lt"/>
              </a:rPr>
              <a:t>Non-Functional Requirements</a:t>
            </a:r>
            <a:endParaRPr lang="en-US" sz="2400">
              <a:solidFill>
                <a:schemeClr val="bg2">
                  <a:lumMod val="25000"/>
                </a:schemeClr>
              </a:solidFill>
            </a:endParaRPr>
          </a:p>
          <a:p>
            <a:endParaRPr lang="en-GB" dirty="0"/>
          </a:p>
        </p:txBody>
      </p:sp>
      <p:graphicFrame>
        <p:nvGraphicFramePr>
          <p:cNvPr id="13" name="Content Placeholder 2">
            <a:extLst>
              <a:ext uri="{FF2B5EF4-FFF2-40B4-BE49-F238E27FC236}">
                <a16:creationId xmlns:a16="http://schemas.microsoft.com/office/drawing/2014/main" id="{47059C56-B42C-BA92-1B97-711C42C0040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5202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5CBB95-F7AA-F719-B7E5-C0CC4DD75AEB}"/>
              </a:ext>
            </a:extLst>
          </p:cNvPr>
          <p:cNvSpPr>
            <a:spLocks noGrp="1"/>
          </p:cNvSpPr>
          <p:nvPr>
            <p:ph type="title"/>
          </p:nvPr>
        </p:nvSpPr>
        <p:spPr>
          <a:xfrm>
            <a:off x="1075767" y="1188637"/>
            <a:ext cx="2988234" cy="4480726"/>
          </a:xfrm>
        </p:spPr>
        <p:txBody>
          <a:bodyPr>
            <a:normAutofit/>
          </a:bodyPr>
          <a:lstStyle/>
          <a:p>
            <a:pPr algn="r"/>
            <a:r>
              <a:rPr lang="en-GB" sz="3600" b="1" dirty="0">
                <a:solidFill>
                  <a:schemeClr val="bg2">
                    <a:lumMod val="49000"/>
                  </a:schemeClr>
                </a:solidFill>
                <a:ea typeface="+mj-lt"/>
                <a:cs typeface="+mj-lt"/>
              </a:rPr>
              <a:t>Technological Innovation</a:t>
            </a:r>
            <a:endParaRPr lang="en-US" sz="3600" b="1">
              <a:solidFill>
                <a:schemeClr val="bg2">
                  <a:lumMod val="49000"/>
                </a:schemeClr>
              </a:solidFill>
            </a:endParaRP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6" name="Content Placeholder 2">
            <a:extLst>
              <a:ext uri="{FF2B5EF4-FFF2-40B4-BE49-F238E27FC236}">
                <a16:creationId xmlns:a16="http://schemas.microsoft.com/office/drawing/2014/main" id="{75645115-759A-4836-2DFC-7FBBE0E5365B}"/>
              </a:ext>
            </a:extLst>
          </p:cNvPr>
          <p:cNvGraphicFramePr>
            <a:graphicFrameLocks noGrp="1"/>
          </p:cNvGraphicFramePr>
          <p:nvPr>
            <p:ph idx="1"/>
          </p:nvPr>
        </p:nvGraphicFramePr>
        <p:xfrm>
          <a:off x="5255260" y="1648870"/>
          <a:ext cx="4702848" cy="3560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537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43D245-4B74-2E91-CB6D-D3BBCE2ECE81}"/>
              </a:ext>
            </a:extLst>
          </p:cNvPr>
          <p:cNvSpPr>
            <a:spLocks noGrp="1"/>
          </p:cNvSpPr>
          <p:nvPr>
            <p:ph type="title"/>
          </p:nvPr>
        </p:nvSpPr>
        <p:spPr>
          <a:xfrm>
            <a:off x="838200" y="556995"/>
            <a:ext cx="10515600" cy="1133693"/>
          </a:xfrm>
        </p:spPr>
        <p:txBody>
          <a:bodyPr>
            <a:normAutofit/>
          </a:bodyPr>
          <a:lstStyle/>
          <a:p>
            <a:r>
              <a:rPr lang="en-GB" sz="5200" b="1" dirty="0">
                <a:solidFill>
                  <a:schemeClr val="tx1">
                    <a:lumMod val="65000"/>
                    <a:lumOff val="35000"/>
                  </a:schemeClr>
                </a:solidFill>
                <a:ea typeface="+mj-lt"/>
                <a:cs typeface="+mj-lt"/>
              </a:rPr>
              <a:t>System Objective</a:t>
            </a:r>
            <a:endParaRPr lang="en-US" sz="5200" b="1" dirty="0">
              <a:solidFill>
                <a:schemeClr val="tx1">
                  <a:lumMod val="65000"/>
                  <a:lumOff val="35000"/>
                </a:schemeClr>
              </a:solidFill>
            </a:endParaRPr>
          </a:p>
        </p:txBody>
      </p:sp>
      <p:graphicFrame>
        <p:nvGraphicFramePr>
          <p:cNvPr id="25" name="Content Placeholder 2">
            <a:extLst>
              <a:ext uri="{FF2B5EF4-FFF2-40B4-BE49-F238E27FC236}">
                <a16:creationId xmlns:a16="http://schemas.microsoft.com/office/drawing/2014/main" id="{0118AD90-BC93-EF8B-A2AB-971B48CB05B4}"/>
              </a:ext>
            </a:extLst>
          </p:cNvPr>
          <p:cNvGraphicFramePr>
            <a:graphicFrameLocks noGrp="1"/>
          </p:cNvGraphicFramePr>
          <p:nvPr>
            <p:ph idx="1"/>
            <p:extLst>
              <p:ext uri="{D42A27DB-BD31-4B8C-83A1-F6EECF244321}">
                <p14:modId xmlns:p14="http://schemas.microsoft.com/office/powerpoint/2010/main" val="3319812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705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Knee Pain Classification System</vt:lpstr>
      <vt:lpstr>Introduction</vt:lpstr>
      <vt:lpstr>Literature Review</vt:lpstr>
      <vt:lpstr>PowerPoint Presentation</vt:lpstr>
      <vt:lpstr>Competitor Analysis in Thermal Imaging for Knee Pain Detection </vt:lpstr>
      <vt:lpstr>Functional Requirements</vt:lpstr>
      <vt:lpstr>Non-Functional Requirements </vt:lpstr>
      <vt:lpstr>Technological Innovation</vt:lpstr>
      <vt:lpstr>System Objective</vt:lpstr>
      <vt:lpstr>System Architecture</vt:lpstr>
      <vt:lpstr>System Components </vt:lpstr>
      <vt:lpstr>User Interface The system will include a basic Python- based user interface (using Tkinter) featuring: • Thermal Image Upload – Ability to upload an image in PNG/TIFF format. • Result Display – Showing the pain level as determined by the system (low, medium, high). • Patient Management – Option to enter patient details, view test history, and delete old data. • Analysis Activation Button – After uploading an image, the user can press a button to trigger the analysis and obtain results. </vt:lpstr>
      <vt:lpstr>PowerPoint Presentation</vt:lpstr>
      <vt:lpstr>Database and Data Storage The system imports data into an SQLite-based database.  Database Table Structure: Patients Table:  </vt:lpstr>
      <vt:lpstr>PowerPoint Presentation</vt:lpstr>
      <vt:lpstr>Component Diagram</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339</cp:revision>
  <dcterms:created xsi:type="dcterms:W3CDTF">2025-02-05T09:25:17Z</dcterms:created>
  <dcterms:modified xsi:type="dcterms:W3CDTF">2025-02-05T17:21:36Z</dcterms:modified>
</cp:coreProperties>
</file>