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7A8BCE-7130-49A5-8FCB-D389D2D97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81682BA-F7E7-400E-8EC1-B5F0DCDBF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12AF8DF-BA9C-4BE3-B17C-C4524639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E2AF-7651-4017-834B-5148F0037660}" type="datetimeFigureOut">
              <a:rPr lang="he-IL" smtClean="0"/>
              <a:t>ט'/אלול/תש"פ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D70711-111E-43D0-B289-C5EB744D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E621DF-47B7-49B8-A32A-B36087A6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57B3-C6D1-4B2A-AD17-973C4933DB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786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D0F738-C5F9-40A0-96D6-CAAFC928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A30C6AC-E1B9-4346-9B3A-4D55BAA32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9C137AD-90BF-4DE6-8405-ECBDD739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E2AF-7651-4017-834B-5148F0037660}" type="datetimeFigureOut">
              <a:rPr lang="he-IL" smtClean="0"/>
              <a:t>ט'/אלול/תש"פ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739EECC-184A-450E-9F02-8E5B5C7D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F0B044-33C2-4ECF-9630-8A9040AD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57B3-C6D1-4B2A-AD17-973C4933DB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060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EFD0894-8291-4CA5-8B6F-B799A1BD5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A7170D7-F1FE-4FAB-AED4-FBA44329D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D62F8F-CBAC-4ADF-B814-77C4F182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E2AF-7651-4017-834B-5148F0037660}" type="datetimeFigureOut">
              <a:rPr lang="he-IL" smtClean="0"/>
              <a:t>ט'/אלול/תש"פ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869C3E-5FF1-416C-9114-2264F9B6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48A278-C16E-4B4D-9D10-16872338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57B3-C6D1-4B2A-AD17-973C4933DB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907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22F8F3-8BEB-4318-95A4-70321F78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0F5F0A-0561-4699-9DB7-D43966C31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9B979F-2184-44FF-9B83-CF8F9291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E2AF-7651-4017-834B-5148F0037660}" type="datetimeFigureOut">
              <a:rPr lang="he-IL" smtClean="0"/>
              <a:t>ט'/אלול/תש"פ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519D16-52CB-4484-9185-FE8251E3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6300F9A-2D67-44FB-8D25-FEBA7F83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57B3-C6D1-4B2A-AD17-973C4933DB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43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5E6EE0-C301-4FFC-B376-B76EEEF5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5B4C851-E215-48C6-9684-371FC926C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274FD0C-EE2E-4585-AE8E-A1943368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E2AF-7651-4017-834B-5148F0037660}" type="datetimeFigureOut">
              <a:rPr lang="he-IL" smtClean="0"/>
              <a:t>ט'/אלול/תש"פ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740E73-6909-4204-95F1-380ABF9D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BA15B2-EA1B-4801-8844-986A2278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57B3-C6D1-4B2A-AD17-973C4933DB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29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E2AF59-0268-4D93-8B1E-47A423B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EEFA05-75D5-4499-A98E-C71C00287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8935E63-465F-4954-8DB2-690E5FD3A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AEF4F7-F4F4-4E40-B97A-95BAD13C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E2AF-7651-4017-834B-5148F0037660}" type="datetimeFigureOut">
              <a:rPr lang="he-IL" smtClean="0"/>
              <a:t>ט'/אלול/תש"פ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BFF9BE0-0C8B-4853-BF69-FEB83501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4E1D77D-8965-43A3-8ABA-FA716A48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57B3-C6D1-4B2A-AD17-973C4933DB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543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E358E0-FF48-4AA5-A7BC-21AA8DA3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E3DD0C-0E1C-456D-9F72-0E3373676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21E4566-80BC-4BCA-9933-1A8753C3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7960E3-C52A-4722-9F07-DBB7C7B88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108AB59-A7AC-40DD-81DE-B5A8032FD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5C9D80A-AD34-457F-948D-61AE6761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E2AF-7651-4017-834B-5148F0037660}" type="datetimeFigureOut">
              <a:rPr lang="he-IL" smtClean="0"/>
              <a:t>ט'/אלול/תש"פ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EC6CDC2-3658-48E5-9A54-20E2F2DC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592533B-B00D-495B-8DD7-E3C2E3AC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57B3-C6D1-4B2A-AD17-973C4933DB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508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DDC25D-BBB7-4F4E-81BB-C08944AB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65DEF40-7BA9-4AB6-832B-2E0F18EF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E2AF-7651-4017-834B-5148F0037660}" type="datetimeFigureOut">
              <a:rPr lang="he-IL" smtClean="0"/>
              <a:t>ט'/אלול/תש"פ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35F20F2-106E-4BD3-A105-240107E9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0D3FD3B-5136-40E7-A5FA-C579C4CD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57B3-C6D1-4B2A-AD17-973C4933DB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48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37E234E-17B9-4872-A2E7-DF10C5D3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E2AF-7651-4017-834B-5148F0037660}" type="datetimeFigureOut">
              <a:rPr lang="he-IL" smtClean="0"/>
              <a:t>ט'/אלול/תש"פ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7193D7F-EDDA-4F0D-BCB7-DFE5B195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2443FB2-FA47-4280-9C32-2DD0F177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57B3-C6D1-4B2A-AD17-973C4933DB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59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35B8EE-9112-4C38-BD00-9FDD011A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5DEAA2-22D7-48C4-96E6-81B644C6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685265C-D2FD-4E19-A6B1-D57CD9F96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5762A72-889E-4358-88A7-612991D0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E2AF-7651-4017-834B-5148F0037660}" type="datetimeFigureOut">
              <a:rPr lang="he-IL" smtClean="0"/>
              <a:t>ט'/אלול/תש"פ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465D2DF-F252-4D3D-AE29-9C2F6F32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D23A8F-A82F-4A23-8659-588AADD9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57B3-C6D1-4B2A-AD17-973C4933DB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459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AF12BF-DBCF-49FD-B210-84AC0E7E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D89CBD1-09A5-454E-9103-E2C1784F8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5752622-4509-4726-BED9-FBF7AC957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C59442-498D-45AD-BFBC-2ED2249A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E2AF-7651-4017-834B-5148F0037660}" type="datetimeFigureOut">
              <a:rPr lang="he-IL" smtClean="0"/>
              <a:t>ט'/אלול/תש"פ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119908E-F81B-4BEB-BD44-30C56C5E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6585DB4-8100-4FC5-8F8E-23D17A74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57B3-C6D1-4B2A-AD17-973C4933DB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24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74B37E5-60E3-4D38-B57E-328277CF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1A5BC68-3E80-4EDD-83FE-E648C775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0EFB6B-2A12-4A0B-9362-8078063AF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E2AF-7651-4017-834B-5148F0037660}" type="datetimeFigureOut">
              <a:rPr lang="he-IL" smtClean="0"/>
              <a:t>ט'/אלול/תש"פ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570C3D-23A6-4276-BDCD-FF93C4B29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3498A06-CEB7-4544-A83F-10FD39B3A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C57B3-C6D1-4B2A-AD17-973C4933DB5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783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99C978-A366-402C-AE04-17A75A12F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06B9C20-14A6-4ACC-AF24-4531A8A39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BA673B0-ADF9-40B6-86BC-FE8708E1C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61" y="-222182"/>
            <a:ext cx="9555571" cy="6538881"/>
          </a:xfrm>
          <a:prstGeom prst="rect">
            <a:avLst/>
          </a:prstGeom>
        </p:spPr>
      </p:pic>
      <p:sp>
        <p:nvSpPr>
          <p:cNvPr id="6" name="צורה חופשית: צורה 5">
            <a:extLst>
              <a:ext uri="{FF2B5EF4-FFF2-40B4-BE49-F238E27FC236}">
                <a16:creationId xmlns:a16="http://schemas.microsoft.com/office/drawing/2014/main" id="{38FC4455-BE77-4C0F-8D51-5C70AFBF588F}"/>
              </a:ext>
            </a:extLst>
          </p:cNvPr>
          <p:cNvSpPr/>
          <p:nvPr/>
        </p:nvSpPr>
        <p:spPr>
          <a:xfrm>
            <a:off x="3596831" y="4614788"/>
            <a:ext cx="1822217" cy="1351053"/>
          </a:xfrm>
          <a:custGeom>
            <a:avLst/>
            <a:gdLst>
              <a:gd name="connsiteX0" fmla="*/ 34136 w 1822217"/>
              <a:gd name="connsiteY0" fmla="*/ 711812 h 1351053"/>
              <a:gd name="connsiteX1" fmla="*/ 495775 w 1822217"/>
              <a:gd name="connsiteY1" fmla="*/ 401093 h 1351053"/>
              <a:gd name="connsiteX2" fmla="*/ 930781 w 1822217"/>
              <a:gd name="connsiteY2" fmla="*/ 28231 h 1351053"/>
              <a:gd name="connsiteX3" fmla="*/ 1543340 w 1822217"/>
              <a:gd name="connsiteY3" fmla="*/ 117008 h 1351053"/>
              <a:gd name="connsiteX4" fmla="*/ 1738649 w 1822217"/>
              <a:gd name="connsiteY4" fmla="*/ 836099 h 1351053"/>
              <a:gd name="connsiteX5" fmla="*/ 1774159 w 1822217"/>
              <a:gd name="connsiteY5" fmla="*/ 1137940 h 1351053"/>
              <a:gd name="connsiteX6" fmla="*/ 1081701 w 1822217"/>
              <a:gd name="connsiteY6" fmla="*/ 1351004 h 1351053"/>
              <a:gd name="connsiteX7" fmla="*/ 149546 w 1822217"/>
              <a:gd name="connsiteY7" fmla="*/ 1120185 h 1351053"/>
              <a:gd name="connsiteX8" fmla="*/ 34136 w 1822217"/>
              <a:gd name="connsiteY8" fmla="*/ 711812 h 135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2217" h="1351053">
                <a:moveTo>
                  <a:pt x="34136" y="711812"/>
                </a:moveTo>
                <a:cubicBezTo>
                  <a:pt x="91841" y="591964"/>
                  <a:pt x="346334" y="515023"/>
                  <a:pt x="495775" y="401093"/>
                </a:cubicBezTo>
                <a:cubicBezTo>
                  <a:pt x="645216" y="287163"/>
                  <a:pt x="756187" y="75579"/>
                  <a:pt x="930781" y="28231"/>
                </a:cubicBezTo>
                <a:cubicBezTo>
                  <a:pt x="1105375" y="-19117"/>
                  <a:pt x="1408695" y="-17637"/>
                  <a:pt x="1543340" y="117008"/>
                </a:cubicBezTo>
                <a:cubicBezTo>
                  <a:pt x="1677985" y="251653"/>
                  <a:pt x="1700179" y="665944"/>
                  <a:pt x="1738649" y="836099"/>
                </a:cubicBezTo>
                <a:cubicBezTo>
                  <a:pt x="1777119" y="1006254"/>
                  <a:pt x="1883650" y="1052123"/>
                  <a:pt x="1774159" y="1137940"/>
                </a:cubicBezTo>
                <a:cubicBezTo>
                  <a:pt x="1664668" y="1223757"/>
                  <a:pt x="1352470" y="1353963"/>
                  <a:pt x="1081701" y="1351004"/>
                </a:cubicBezTo>
                <a:cubicBezTo>
                  <a:pt x="810932" y="1348045"/>
                  <a:pt x="321181" y="1229676"/>
                  <a:pt x="149546" y="1120185"/>
                </a:cubicBezTo>
                <a:cubicBezTo>
                  <a:pt x="-22089" y="1010694"/>
                  <a:pt x="-23569" y="831660"/>
                  <a:pt x="34136" y="71181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033426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שרי פינקלשטיין</dc:creator>
  <cp:lastModifiedBy>שרי פינקלשטיין</cp:lastModifiedBy>
  <cp:revision>3</cp:revision>
  <dcterms:created xsi:type="dcterms:W3CDTF">2020-08-29T20:09:51Z</dcterms:created>
  <dcterms:modified xsi:type="dcterms:W3CDTF">2020-08-29T20:21:44Z</dcterms:modified>
</cp:coreProperties>
</file>