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585C86-1BEF-4F26-B911-36BAD1349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7969135-DFA3-4E27-9ED8-939784DA6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4F40B19-0415-4FFF-B886-F0085679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1D4-955A-416A-A9B6-84E498C03E5F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081A14-82C7-4108-AE2D-9FBA801E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F1E8423-8EEF-4B36-88B0-24706DAE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E009-19AC-40F8-B9AE-7F2614FB25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203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A099D0-0466-4568-88BC-AA3FB629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50CF6BF-100F-48C1-847D-C943F19C1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26530C-FE62-404D-96F2-B70CD9E4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1D4-955A-416A-A9B6-84E498C03E5F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7C6913-B905-4CF3-B057-A850E8E8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E881A0-98AD-48DD-B299-A5D15B85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E009-19AC-40F8-B9AE-7F2614FB25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715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DD93F2D-36CF-40E9-B47B-74A00DBB4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76855E-6ACF-482D-A3C4-598CDE46E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02EF66-229F-4E6E-9C93-E2942C7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1D4-955A-416A-A9B6-84E498C03E5F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6FFB8B-6D40-4D74-B7E5-97997C7A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E95766-B2F3-4750-9ECA-74A221F9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E009-19AC-40F8-B9AE-7F2614FB25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993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833E85-A99C-4862-BE9A-65B69BDC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B0322A-0041-496E-B092-2A559365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80ADAC-5343-4F46-BA24-A1A7F607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1D4-955A-416A-A9B6-84E498C03E5F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B370413-D4CA-431B-A56B-B1F152BA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A3593E-EC74-4C62-9C50-0D1E85E6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E009-19AC-40F8-B9AE-7F2614FB25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454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C91279-E959-482E-80F7-FFA2B1AB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B28E008-BBC9-438F-8FB1-8E3430E2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60461EB-73ED-4D05-B426-97C9D885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1D4-955A-416A-A9B6-84E498C03E5F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DD39B3-BC24-4E42-B16A-02A4FA6A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94C0B3-346B-41B9-B88E-13E3F633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E009-19AC-40F8-B9AE-7F2614FB25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7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0CDD4-0A25-477F-AF66-8D180A2C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69456D-434F-4AC3-9B35-3D6372DE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BC61C46-AD4A-411F-AAD5-FB7765995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F41A5A9-F2BC-44AC-A29E-B0761A11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1D4-955A-416A-A9B6-84E498C03E5F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99578C-602E-44FD-B446-9B1AB69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FC48EF-A3EA-439C-9E47-6BEE7371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E009-19AC-40F8-B9AE-7F2614FB25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193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49598C-0661-4AB8-9539-82E833C2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31A38D-87D5-4C63-B7A5-7C468D90F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41014A0-47FF-402C-A8A0-5C2DAF94B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2F0D9EB-3A2B-4791-94E3-0A99EDF96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505C616-8AA2-4369-808C-6E3CD0939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38F239-72D7-4F82-857B-1E41BD2D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1D4-955A-416A-A9B6-84E498C03E5F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608534E-D3AE-4FF7-A051-EB8B7093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A12B76B-0539-4D27-96A6-9151B6EB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E009-19AC-40F8-B9AE-7F2614FB25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78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713CDC-5A3D-4059-A87B-9DC7D402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0185D01-D4F6-4EE5-8D87-86FF3375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1D4-955A-416A-A9B6-84E498C03E5F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CCABD70-94A3-48BC-B81C-12F06C55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4024E5F-DEAA-4113-A206-A852027A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E009-19AC-40F8-B9AE-7F2614FB25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35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EBBEF9A-EA6A-40A8-80D4-297A05E1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1D4-955A-416A-A9B6-84E498C03E5F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E7CA549-C070-4A23-8E89-298AA0DE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D5C643F-6630-4696-8899-0A8BB8D4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E009-19AC-40F8-B9AE-7F2614FB25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097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D3F689-DFA6-49C1-B704-F027CCDB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C63ADE-3795-4A9D-81A4-C1A48EBF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E1F5CCD-6A16-49BC-80AE-A487E582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79E1093-8A78-4672-8421-86BA7BC4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1D4-955A-416A-A9B6-84E498C03E5F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D85A0D1-D4FA-472B-A2C3-BC4EB542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D25E31D-0AA2-4AB2-A882-DAA2C9BA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E009-19AC-40F8-B9AE-7F2614FB25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75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7E39A9-1A1A-44D7-96BB-6604CE51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F9C4875-9E03-47D0-8466-51CBEF555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BB03689-8F21-4C10-8E08-41FBE410A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A8AE589-F52B-40EC-835A-A1FB6E30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3D1D4-955A-416A-A9B6-84E498C03E5F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F2B7E23-7B78-4BF9-8B56-A2DC2644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33D2E52-5392-4A75-A9E9-F5CB598F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E009-19AC-40F8-B9AE-7F2614FB25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477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5874F53-6FEC-4CA5-AF54-83AFDF1E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544294-B1CF-4FD5-BDF3-489A376E4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8D57DB-95CC-4761-8471-FD8864D09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3D1D4-955A-416A-A9B6-84E498C03E5F}" type="datetimeFigureOut">
              <a:rPr lang="he-IL" smtClean="0"/>
              <a:t>י"א/אדר/תשפ"א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ACC300-90AC-4D10-9105-B2488575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E5D7C3-B956-4128-AF68-DE3C83163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0E009-19AC-40F8-B9AE-7F2614FB25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19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D9CD9-85FF-4FBA-806B-8F5C4D84C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1538"/>
          <a:stretch/>
        </p:blipFill>
        <p:spPr>
          <a:xfrm>
            <a:off x="20" y="-8880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F65BBF9-177C-426B-A1C4-68F16EEEEC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7" r="27582" b="-2"/>
          <a:stretch/>
        </p:blipFill>
        <p:spPr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B192BC8E-9387-4FCF-A20A-D6F78C193666}"/>
              </a:ext>
            </a:extLst>
          </p:cNvPr>
          <p:cNvSpPr/>
          <p:nvPr/>
        </p:nvSpPr>
        <p:spPr>
          <a:xfrm>
            <a:off x="962972" y="1712628"/>
            <a:ext cx="4615815" cy="14403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3800" b="1" dirty="0" err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Britannic Bold" panose="020B0903060703020204" pitchFamily="34" charset="0"/>
              </a:rPr>
              <a:t>YourTime</a:t>
            </a:r>
            <a:endParaRPr lang="he-IL" sz="13800" b="1" cap="none" spc="0" dirty="0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/>
              <a:latin typeface="Britannic Bold" panose="020B0903060703020204" pitchFamily="34" charset="0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4FC88204-0359-4782-94E2-3273A3067425}"/>
              </a:ext>
            </a:extLst>
          </p:cNvPr>
          <p:cNvSpPr/>
          <p:nvPr/>
        </p:nvSpPr>
        <p:spPr>
          <a:xfrm rot="21055148">
            <a:off x="378907" y="3030603"/>
            <a:ext cx="4615815" cy="14403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1500" b="1" cap="none" spc="0" dirty="0">
                <a:ln w="22225">
                  <a:solidFill>
                    <a:srgbClr val="92D050"/>
                  </a:solidFill>
                  <a:prstDash val="solid"/>
                </a:ln>
                <a:solidFill>
                  <a:sysClr val="windowText" lastClr="000000"/>
                </a:solidFill>
                <a:effectLst/>
                <a:latin typeface="Britannic Bold" panose="020B0903060703020204" pitchFamily="34" charset="0"/>
              </a:rPr>
              <a:t>4</a:t>
            </a:r>
            <a:endParaRPr lang="he-IL" sz="11500" b="1" cap="none" spc="0" dirty="0">
              <a:ln w="22225">
                <a:solidFill>
                  <a:srgbClr val="92D050"/>
                </a:solidFill>
                <a:prstDash val="solid"/>
              </a:ln>
              <a:solidFill>
                <a:sysClr val="windowText" lastClr="000000"/>
              </a:solidFill>
              <a:effectLst/>
              <a:latin typeface="Britannic Bold" panose="020B0903060703020204" pitchFamily="34" charset="0"/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E843A437-BA78-4713-BD7F-50965DC6127B}"/>
              </a:ext>
            </a:extLst>
          </p:cNvPr>
          <p:cNvSpPr/>
          <p:nvPr/>
        </p:nvSpPr>
        <p:spPr>
          <a:xfrm rot="414482">
            <a:off x="965358" y="3093677"/>
            <a:ext cx="4615815" cy="14403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3800" b="1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Britannic Bold" panose="020B0903060703020204" pitchFamily="34" charset="0"/>
              </a:rPr>
              <a:t>U</a:t>
            </a:r>
            <a:endParaRPr lang="he-IL" sz="13800" b="1" cap="none" spc="0" dirty="0">
              <a:ln w="222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362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</Words>
  <Application>Microsoft Office PowerPoint</Application>
  <PresentationFormat>מסך רחב</PresentationFormat>
  <Paragraphs>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Meiryo</vt:lpstr>
      <vt:lpstr>Arial</vt:lpstr>
      <vt:lpstr>Britannic Bold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שרי</dc:creator>
  <cp:lastModifiedBy>שרי</cp:lastModifiedBy>
  <cp:revision>3</cp:revision>
  <dcterms:created xsi:type="dcterms:W3CDTF">2021-02-23T02:19:16Z</dcterms:created>
  <dcterms:modified xsi:type="dcterms:W3CDTF">2021-02-23T03:21:11Z</dcterms:modified>
</cp:coreProperties>
</file>