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D27D93-5096-4E63-8C04-172D455CE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D0B7BB2-1B2C-4AD6-9ACD-34487D42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8CDD00-9676-4782-A4D2-4BFAF9A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243ADD-AFA5-43C0-AFF9-ADA6E378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6963AE-E33F-42BD-9120-A181640B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850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A85111-B1A0-4A78-AB19-515AAD55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DC42B22-50CD-4BC0-B596-3B73E133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1584DD-E416-49F8-B987-70A60306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2041B5-FC33-4F3B-9D5C-B88BEA7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FC1C42-67FB-43D5-91A8-97A14AF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459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74E5D38-8ED3-4404-A2B0-BE92804BA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8616B31-D88E-4E88-9BA4-F3151148D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C35C25-B634-4561-B739-54B2A530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96946F-DE69-4F16-952F-82F8BF96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8707E0-CDE0-4038-BA99-34A250E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03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3362DB-BA47-44C3-A076-438E31F6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0924D5-30BD-4AFC-987F-6C5E874F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8B8EE5-C88E-41AE-A742-A81850C4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692FD7-B7A3-475F-9AF1-A0753159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633D72-E769-45F0-AB4E-929BC2A1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83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242C7-F78B-4BB5-A713-12C8801E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814CBBA-C3A2-4807-BCE1-9C2BD1F67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5AB785-2691-4AAF-BD22-D1A9E0CC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3D06A4-D696-4473-A350-DEEABDA4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BBEF74-909E-41F5-99F0-05156B6C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58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83A012-DD37-469C-827B-F7713467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326D63-92C3-4707-AC4E-17C7B2B05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F782FC-57D7-4A4D-AAA1-FDC7D9D8D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84581A0-6213-4115-AE5C-3121AEAE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A5BDB6-D84E-43F5-B6C0-9991892C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ABFC41-04EB-4813-AA0F-5CB9040C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7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A00F56-8193-4B5A-861C-D5911DFC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38344F9-C72E-4691-9E96-9590B205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F4464E-349A-4EF9-934A-3A9EA5C65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58ABFB7-9BA2-4A50-B998-58A739858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868AF5-9052-4CE5-A9CC-A9CD161EF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F500B90-B352-4743-8720-B5DCFED8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30B4910-EBCC-4235-B4CF-C188D7F8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8ACEA03-059F-42A7-9D8A-B7D3BA25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748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E82316-CBF7-4E9A-8FED-A24DB43E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B5577EC-9D9C-4507-8B47-F07FE962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BE0CEC-1172-432B-85D2-371CAB8E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29BF47-663E-4537-9F07-557D379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5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92208AD-EF52-4CB0-A6BF-1A054107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DA04D2F-4572-4211-BF2E-2F75E6C3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E55BF8A-485E-41D4-81DE-5534DA92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92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69A230-935E-4633-9545-3B29B7B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700DCC-279A-4EE2-A6C7-63F45376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8E3EEDD-76D1-4376-9819-21CF62ADE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D8FC78E-8C07-4FA1-8C7B-7938B4D4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21366D-AD1D-4761-950C-46DE5B8C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42A4E2E-E10C-46AD-95BB-DAA30167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98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97C953-5F69-406F-8F94-746AD346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A580EE-5618-47F8-8E94-4D1DD261F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563256-ECE2-4692-ADE8-683C3CB18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5DB159-B73B-4428-9B8D-2C8B36D1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EF4E60-6634-4FEF-BB5B-97920A75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54A903A-08B8-41DA-906A-1B976863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0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FF0985D-3554-4FFE-9F6E-0FAE7A7B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103A61-E2DA-41B3-A657-4333AC0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21030-B7B7-4859-A521-0801CB55A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DD0-844D-4A34-B6FD-64482C833DAD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DAF39C-90C0-43CF-BC39-A66D2F76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5817C6-49E8-429A-9E42-5CDD3BCAF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9527-4346-44DE-A234-970DAA7427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19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8525B3F1-8484-439C-8EF3-FD4A3DDC2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C20B5-5D06-4A49-A597-D53077F84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4" r="-2" b="11276"/>
          <a:stretch/>
        </p:blipFill>
        <p:spPr>
          <a:xfrm>
            <a:off x="-18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94981E3D-0876-46C5-845F-8D4FD1E43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651" y="1731772"/>
            <a:ext cx="4700016" cy="3236976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7C0114-9C88-417D-A685-B0F4106E2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099" y="2813730"/>
            <a:ext cx="4232272" cy="1948770"/>
          </a:xfrm>
        </p:spPr>
        <p:txBody>
          <a:bodyPr anchor="t">
            <a:normAutofit/>
          </a:bodyPr>
          <a:lstStyle/>
          <a:p>
            <a:pPr algn="l"/>
            <a:endParaRPr lang="he-IL" sz="4800" dirty="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4BC9C63-ED6C-409F-91EE-40D38DA92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099" y="1969867"/>
            <a:ext cx="4232271" cy="699513"/>
          </a:xfrm>
        </p:spPr>
        <p:txBody>
          <a:bodyPr anchor="b">
            <a:normAutofit/>
          </a:bodyPr>
          <a:lstStyle/>
          <a:p>
            <a:pPr algn="l"/>
            <a:endParaRPr lang="he-IL" sz="2000" dirty="0">
              <a:solidFill>
                <a:schemeClr val="bg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935CD57-67D6-405F-B59A-A0BBD796E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9" r="-1" b="-1"/>
          <a:stretch/>
        </p:blipFill>
        <p:spPr>
          <a:xfrm>
            <a:off x="5847521" y="-9515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14027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שרי</dc:creator>
  <cp:lastModifiedBy>שרי</cp:lastModifiedBy>
  <cp:revision>1</cp:revision>
  <dcterms:created xsi:type="dcterms:W3CDTF">2021-02-22T23:39:13Z</dcterms:created>
  <dcterms:modified xsi:type="dcterms:W3CDTF">2021-02-22T23:40:28Z</dcterms:modified>
</cp:coreProperties>
</file>