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7E3841-E08A-484F-B7C0-8FE3DD81B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A98A54C-55DD-43ED-BD7A-36AA94D95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6DCED0A-ABA8-4DE5-ABEF-555B053C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CA5D92-E285-4E22-B756-6FA3A786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6EB7C6-9CC5-474C-BF3F-55B0B52F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35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68ED46-F4A1-4C78-8E67-7DBCE58F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E537B6-B63C-4939-8823-A74F6B71C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E91D8A-C16F-4945-9390-F1EAA52F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A000C1-B5E4-42D3-807D-88574827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AE48E5-EC5E-47AA-819B-23980DAD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5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D063554-A0EF-4A73-B022-9EF888C4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6264AA8-6354-4D8E-86E4-DB55260F5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D8895A-77BC-41C5-AA9B-BADC75E8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3F5423-25BC-443B-876B-8B15CA74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4A9C92-A6CF-4713-AC87-FBCCE2CD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429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081A9B-875D-49DA-89F1-689663C2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2A2D76-914F-46BB-BC91-1CBD91A8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410564-4F97-4C90-8C13-4315287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E5746A-4E60-495F-966A-945DD6A1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3ABD8E-1CD2-4B2E-9ACC-728FBD38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06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4805CA-4095-4234-B11C-C2011ECD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CF14C89-2596-4F83-B30C-66571B5C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F585F3-4C22-4113-B1F4-DC84510C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2DDF9C-9C2A-4213-A2BB-5853B724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71BFCD-A4FC-4577-B953-B81727FB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01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69E0CA-4FDD-461B-9A7A-884BABDA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1F1A7A-D501-4926-ABAD-7974A0C67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A7B7D3D-3A02-4F45-808D-FA533FA3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1C89BB4-57A5-47C2-969A-9FED3E35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D044A9-93AA-4343-81A0-78F47571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564001-24B5-4872-A025-F3E7172E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4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B2CD7E-E5A1-4D62-8591-66B15E84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EA5F95F-1245-404E-B191-98C0B2E3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B5C38E-82A8-4FE2-A259-EA7F2C88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E289747-7141-4CB8-BB2E-E4D6BB5A4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C30B5A7-5833-499F-A623-22E517174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A74A8D9-BD68-479F-9EE7-960747BE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686F72D-62B1-4B75-BBA8-63174BEE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27DA5D3-364B-4DB0-A851-719E7A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163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0D18A1-5F95-4C91-8CB1-A03E2207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89B5389-146F-48F6-BD74-1233F53F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4D596A4-82E6-4DFF-AB71-7AAE8447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A2FCF7C-622F-4A0C-B138-D22B95E1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956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0B94B70-8C5E-43E9-922F-7A386BF8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0CD5717-96AC-42BD-8603-7A4AD025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3E8FA2-F759-4706-B14A-B8EF231A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476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1C6E2A-1A17-4438-9FF8-4B331925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723351-FB31-449C-8E33-D1C8C86F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EC400E6-9ED3-40C4-8459-BC43D45C9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BB8185-5737-4CFE-B612-055FFC10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C55F2BB-4D93-4648-AB7B-AC05FA93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95AFB9-8673-4C9E-85EC-46B6311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717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6D0E08-314B-4B47-9A3C-0160C337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568FC2-E93B-400F-B4D2-83AF1E68F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069189-6565-4655-99BF-C1459FC7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3C32A7-EC76-4D19-86D6-515D9882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51CF604-696E-4F7E-AC7A-AE1FD89F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B8DADE-AF9D-47DA-AC9A-1E0B9719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49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5E4533F-717A-44AB-9B84-E797CEF6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E4BE9E4-4883-474F-96EA-9C611194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0179E6-A1B2-4606-8E30-685BABB95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7E2F-B2F6-41E1-98EE-676D5FFB4AB8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8916B3-0B40-4A37-B951-5D91AFEF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A5F3D8-477B-40FC-9084-E640CFA8B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E342-6D9A-4CC9-A68A-73BC680C1E9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86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47E41-ADC9-41E7-A727-D438A2FBD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6837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EA505C9-6FF6-4F7F-A4DA-5DFCFEBEC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099671"/>
            <a:ext cx="4972511" cy="3367554"/>
          </a:xfrm>
        </p:spPr>
        <p:txBody>
          <a:bodyPr anchor="b">
            <a:normAutofit/>
          </a:bodyPr>
          <a:lstStyle/>
          <a:p>
            <a:pPr algn="l"/>
            <a:endParaRPr lang="he-IL" sz="660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8253F8-2847-4E32-B06E-02B62D99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pPr algn="l"/>
            <a:endParaRPr lang="he-IL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AC7BA7D-0967-493F-ADC7-D06E6DDD96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r="-2" b="-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0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שרי</dc:creator>
  <cp:lastModifiedBy>שרי</cp:lastModifiedBy>
  <cp:revision>1</cp:revision>
  <dcterms:created xsi:type="dcterms:W3CDTF">2021-02-22T23:40:35Z</dcterms:created>
  <dcterms:modified xsi:type="dcterms:W3CDTF">2021-02-22T23:42:25Z</dcterms:modified>
</cp:coreProperties>
</file>